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90C7B-3BA7-4A40-AD06-B2CA26CCB2EC}"/>
              </a:ext>
            </a:extLst>
          </p:cNvPr>
          <p:cNvSpPr>
            <a:spLocks noGrp="1"/>
          </p:cNvSpPr>
          <p:nvPr>
            <p:ph type="title"/>
          </p:nvPr>
        </p:nvSpPr>
        <p:spPr/>
        <p:txBody>
          <a:bodyPr/>
          <a:lstStyle/>
          <a:p>
            <a:r>
              <a:rPr lang="en-US"/>
              <a:t>Facebook Own Posts Table  | All Pages - 1 of 12</a:t>
            </a:r>
          </a:p>
        </p:txBody>
      </p:sp>
      <p:graphicFrame>
        <p:nvGraphicFramePr>
          <p:cNvPr id="5" name="Table Placeholder 4">
            <a:extLst>
              <a:ext uri="{FF2B5EF4-FFF2-40B4-BE49-F238E27FC236}">
                <a16:creationId xmlns:a16="http://schemas.microsoft.com/office/drawing/2014/main" id="{6D68D5E5-17E9-41ED-8555-BEC1B9D426BA}"/>
              </a:ext>
            </a:extLst>
          </p:cNvPr>
          <p:cNvGraphicFramePr>
            <a:graphicFrameLocks noGrp="1"/>
          </p:cNvGraphicFramePr>
          <p:nvPr>
            <p:ph type="tbl" sz="quarter" idx="13"/>
            <p:extLst>
              <p:ext uri="{D42A27DB-BD31-4B8C-83A1-F6EECF244321}">
                <p14:modId xmlns:p14="http://schemas.microsoft.com/office/powerpoint/2010/main" val="1966697141"/>
              </p:ext>
            </p:extLst>
          </p:nvPr>
        </p:nvGraphicFramePr>
        <p:xfrm>
          <a:off x="457200" y="1731963"/>
          <a:ext cx="8229600" cy="39928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1581907"/>
                    </a:ext>
                  </a:extLst>
                </a:gridCol>
                <a:gridCol w="370332">
                  <a:extLst>
                    <a:ext uri="{9D8B030D-6E8A-4147-A177-3AD203B41FA5}">
                      <a16:colId xmlns:a16="http://schemas.microsoft.com/office/drawing/2014/main" val="108977117"/>
                    </a:ext>
                  </a:extLst>
                </a:gridCol>
                <a:gridCol w="370332">
                  <a:extLst>
                    <a:ext uri="{9D8B030D-6E8A-4147-A177-3AD203B41FA5}">
                      <a16:colId xmlns:a16="http://schemas.microsoft.com/office/drawing/2014/main" val="839103956"/>
                    </a:ext>
                  </a:extLst>
                </a:gridCol>
                <a:gridCol w="370332">
                  <a:extLst>
                    <a:ext uri="{9D8B030D-6E8A-4147-A177-3AD203B41FA5}">
                      <a16:colId xmlns:a16="http://schemas.microsoft.com/office/drawing/2014/main" val="1056414682"/>
                    </a:ext>
                  </a:extLst>
                </a:gridCol>
                <a:gridCol w="329184">
                  <a:extLst>
                    <a:ext uri="{9D8B030D-6E8A-4147-A177-3AD203B41FA5}">
                      <a16:colId xmlns:a16="http://schemas.microsoft.com/office/drawing/2014/main" val="3305040363"/>
                    </a:ext>
                  </a:extLst>
                </a:gridCol>
                <a:gridCol w="329184">
                  <a:extLst>
                    <a:ext uri="{9D8B030D-6E8A-4147-A177-3AD203B41FA5}">
                      <a16:colId xmlns:a16="http://schemas.microsoft.com/office/drawing/2014/main" val="678471921"/>
                    </a:ext>
                  </a:extLst>
                </a:gridCol>
                <a:gridCol w="329184">
                  <a:extLst>
                    <a:ext uri="{9D8B030D-6E8A-4147-A177-3AD203B41FA5}">
                      <a16:colId xmlns:a16="http://schemas.microsoft.com/office/drawing/2014/main" val="261754539"/>
                    </a:ext>
                  </a:extLst>
                </a:gridCol>
                <a:gridCol w="329184">
                  <a:extLst>
                    <a:ext uri="{9D8B030D-6E8A-4147-A177-3AD203B41FA5}">
                      <a16:colId xmlns:a16="http://schemas.microsoft.com/office/drawing/2014/main" val="1443643326"/>
                    </a:ext>
                  </a:extLst>
                </a:gridCol>
                <a:gridCol w="329184">
                  <a:extLst>
                    <a:ext uri="{9D8B030D-6E8A-4147-A177-3AD203B41FA5}">
                      <a16:colId xmlns:a16="http://schemas.microsoft.com/office/drawing/2014/main" val="1745408392"/>
                    </a:ext>
                  </a:extLst>
                </a:gridCol>
                <a:gridCol w="329184">
                  <a:extLst>
                    <a:ext uri="{9D8B030D-6E8A-4147-A177-3AD203B41FA5}">
                      <a16:colId xmlns:a16="http://schemas.microsoft.com/office/drawing/2014/main" val="208888795"/>
                    </a:ext>
                  </a:extLst>
                </a:gridCol>
                <a:gridCol w="329184">
                  <a:extLst>
                    <a:ext uri="{9D8B030D-6E8A-4147-A177-3AD203B41FA5}">
                      <a16:colId xmlns:a16="http://schemas.microsoft.com/office/drawing/2014/main" val="1479598858"/>
                    </a:ext>
                  </a:extLst>
                </a:gridCol>
                <a:gridCol w="329184">
                  <a:extLst>
                    <a:ext uri="{9D8B030D-6E8A-4147-A177-3AD203B41FA5}">
                      <a16:colId xmlns:a16="http://schemas.microsoft.com/office/drawing/2014/main" val="3964867191"/>
                    </a:ext>
                  </a:extLst>
                </a:gridCol>
                <a:gridCol w="329184">
                  <a:extLst>
                    <a:ext uri="{9D8B030D-6E8A-4147-A177-3AD203B41FA5}">
                      <a16:colId xmlns:a16="http://schemas.microsoft.com/office/drawing/2014/main" val="434800569"/>
                    </a:ext>
                  </a:extLst>
                </a:gridCol>
                <a:gridCol w="370332">
                  <a:extLst>
                    <a:ext uri="{9D8B030D-6E8A-4147-A177-3AD203B41FA5}">
                      <a16:colId xmlns:a16="http://schemas.microsoft.com/office/drawing/2014/main" val="3191801146"/>
                    </a:ext>
                  </a:extLst>
                </a:gridCol>
                <a:gridCol w="370332">
                  <a:extLst>
                    <a:ext uri="{9D8B030D-6E8A-4147-A177-3AD203B41FA5}">
                      <a16:colId xmlns:a16="http://schemas.microsoft.com/office/drawing/2014/main" val="600919540"/>
                    </a:ext>
                  </a:extLst>
                </a:gridCol>
                <a:gridCol w="329184">
                  <a:extLst>
                    <a:ext uri="{9D8B030D-6E8A-4147-A177-3AD203B41FA5}">
                      <a16:colId xmlns:a16="http://schemas.microsoft.com/office/drawing/2014/main" val="4278092552"/>
                    </a:ext>
                  </a:extLst>
                </a:gridCol>
                <a:gridCol w="329184">
                  <a:extLst>
                    <a:ext uri="{9D8B030D-6E8A-4147-A177-3AD203B41FA5}">
                      <a16:colId xmlns:a16="http://schemas.microsoft.com/office/drawing/2014/main" val="4151289917"/>
                    </a:ext>
                  </a:extLst>
                </a:gridCol>
                <a:gridCol w="370332">
                  <a:extLst>
                    <a:ext uri="{9D8B030D-6E8A-4147-A177-3AD203B41FA5}">
                      <a16:colId xmlns:a16="http://schemas.microsoft.com/office/drawing/2014/main" val="151735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731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21:15:28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2553771"/>
                  </a:ext>
                </a:extLst>
              </a:tr>
            </a:tbl>
          </a:graphicData>
        </a:graphic>
      </p:graphicFrame>
      <p:sp>
        <p:nvSpPr>
          <p:cNvPr id="4" name="Text Placeholder 3">
            <a:extLst>
              <a:ext uri="{FF2B5EF4-FFF2-40B4-BE49-F238E27FC236}">
                <a16:creationId xmlns:a16="http://schemas.microsoft.com/office/drawing/2014/main" id="{AEA99E55-D410-4CC4-AFB7-63E05F86919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01404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C02E5-B9FA-4422-8E8C-5EC47D9CC4AA}"/>
              </a:ext>
            </a:extLst>
          </p:cNvPr>
          <p:cNvSpPr>
            <a:spLocks noGrp="1"/>
          </p:cNvSpPr>
          <p:nvPr>
            <p:ph type="title"/>
          </p:nvPr>
        </p:nvSpPr>
        <p:spPr/>
        <p:txBody>
          <a:bodyPr/>
          <a:lstStyle/>
          <a:p>
            <a:r>
              <a:rPr lang="en-US"/>
              <a:t>Facebook Own Posts Table  | All Pages - 2 of 12</a:t>
            </a:r>
          </a:p>
        </p:txBody>
      </p:sp>
      <p:graphicFrame>
        <p:nvGraphicFramePr>
          <p:cNvPr id="5" name="Table Placeholder 4">
            <a:extLst>
              <a:ext uri="{FF2B5EF4-FFF2-40B4-BE49-F238E27FC236}">
                <a16:creationId xmlns:a16="http://schemas.microsoft.com/office/drawing/2014/main" id="{B1B65BB0-A3D3-4EDB-9E2B-EBB00941FEFE}"/>
              </a:ext>
            </a:extLst>
          </p:cNvPr>
          <p:cNvGraphicFramePr>
            <a:graphicFrameLocks noGrp="1"/>
          </p:cNvGraphicFramePr>
          <p:nvPr>
            <p:ph type="tbl" sz="quarter" idx="13"/>
            <p:extLst>
              <p:ext uri="{D42A27DB-BD31-4B8C-83A1-F6EECF244321}">
                <p14:modId xmlns:p14="http://schemas.microsoft.com/office/powerpoint/2010/main" val="242368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93935440"/>
                    </a:ext>
                  </a:extLst>
                </a:gridCol>
                <a:gridCol w="370332">
                  <a:extLst>
                    <a:ext uri="{9D8B030D-6E8A-4147-A177-3AD203B41FA5}">
                      <a16:colId xmlns:a16="http://schemas.microsoft.com/office/drawing/2014/main" val="405124242"/>
                    </a:ext>
                  </a:extLst>
                </a:gridCol>
                <a:gridCol w="370332">
                  <a:extLst>
                    <a:ext uri="{9D8B030D-6E8A-4147-A177-3AD203B41FA5}">
                      <a16:colId xmlns:a16="http://schemas.microsoft.com/office/drawing/2014/main" val="3492344743"/>
                    </a:ext>
                  </a:extLst>
                </a:gridCol>
                <a:gridCol w="370332">
                  <a:extLst>
                    <a:ext uri="{9D8B030D-6E8A-4147-A177-3AD203B41FA5}">
                      <a16:colId xmlns:a16="http://schemas.microsoft.com/office/drawing/2014/main" val="2146516074"/>
                    </a:ext>
                  </a:extLst>
                </a:gridCol>
                <a:gridCol w="329184">
                  <a:extLst>
                    <a:ext uri="{9D8B030D-6E8A-4147-A177-3AD203B41FA5}">
                      <a16:colId xmlns:a16="http://schemas.microsoft.com/office/drawing/2014/main" val="611792491"/>
                    </a:ext>
                  </a:extLst>
                </a:gridCol>
                <a:gridCol w="329184">
                  <a:extLst>
                    <a:ext uri="{9D8B030D-6E8A-4147-A177-3AD203B41FA5}">
                      <a16:colId xmlns:a16="http://schemas.microsoft.com/office/drawing/2014/main" val="457864904"/>
                    </a:ext>
                  </a:extLst>
                </a:gridCol>
                <a:gridCol w="329184">
                  <a:extLst>
                    <a:ext uri="{9D8B030D-6E8A-4147-A177-3AD203B41FA5}">
                      <a16:colId xmlns:a16="http://schemas.microsoft.com/office/drawing/2014/main" val="315489959"/>
                    </a:ext>
                  </a:extLst>
                </a:gridCol>
                <a:gridCol w="329184">
                  <a:extLst>
                    <a:ext uri="{9D8B030D-6E8A-4147-A177-3AD203B41FA5}">
                      <a16:colId xmlns:a16="http://schemas.microsoft.com/office/drawing/2014/main" val="2097217295"/>
                    </a:ext>
                  </a:extLst>
                </a:gridCol>
                <a:gridCol w="329184">
                  <a:extLst>
                    <a:ext uri="{9D8B030D-6E8A-4147-A177-3AD203B41FA5}">
                      <a16:colId xmlns:a16="http://schemas.microsoft.com/office/drawing/2014/main" val="602511109"/>
                    </a:ext>
                  </a:extLst>
                </a:gridCol>
                <a:gridCol w="329184">
                  <a:extLst>
                    <a:ext uri="{9D8B030D-6E8A-4147-A177-3AD203B41FA5}">
                      <a16:colId xmlns:a16="http://schemas.microsoft.com/office/drawing/2014/main" val="2430379044"/>
                    </a:ext>
                  </a:extLst>
                </a:gridCol>
                <a:gridCol w="329184">
                  <a:extLst>
                    <a:ext uri="{9D8B030D-6E8A-4147-A177-3AD203B41FA5}">
                      <a16:colId xmlns:a16="http://schemas.microsoft.com/office/drawing/2014/main" val="568057164"/>
                    </a:ext>
                  </a:extLst>
                </a:gridCol>
                <a:gridCol w="329184">
                  <a:extLst>
                    <a:ext uri="{9D8B030D-6E8A-4147-A177-3AD203B41FA5}">
                      <a16:colId xmlns:a16="http://schemas.microsoft.com/office/drawing/2014/main" val="1333010922"/>
                    </a:ext>
                  </a:extLst>
                </a:gridCol>
                <a:gridCol w="329184">
                  <a:extLst>
                    <a:ext uri="{9D8B030D-6E8A-4147-A177-3AD203B41FA5}">
                      <a16:colId xmlns:a16="http://schemas.microsoft.com/office/drawing/2014/main" val="3757639165"/>
                    </a:ext>
                  </a:extLst>
                </a:gridCol>
                <a:gridCol w="370332">
                  <a:extLst>
                    <a:ext uri="{9D8B030D-6E8A-4147-A177-3AD203B41FA5}">
                      <a16:colId xmlns:a16="http://schemas.microsoft.com/office/drawing/2014/main" val="4029152601"/>
                    </a:ext>
                  </a:extLst>
                </a:gridCol>
                <a:gridCol w="370332">
                  <a:extLst>
                    <a:ext uri="{9D8B030D-6E8A-4147-A177-3AD203B41FA5}">
                      <a16:colId xmlns:a16="http://schemas.microsoft.com/office/drawing/2014/main" val="4122235630"/>
                    </a:ext>
                  </a:extLst>
                </a:gridCol>
                <a:gridCol w="329184">
                  <a:extLst>
                    <a:ext uri="{9D8B030D-6E8A-4147-A177-3AD203B41FA5}">
                      <a16:colId xmlns:a16="http://schemas.microsoft.com/office/drawing/2014/main" val="377944132"/>
                    </a:ext>
                  </a:extLst>
                </a:gridCol>
                <a:gridCol w="329184">
                  <a:extLst>
                    <a:ext uri="{9D8B030D-6E8A-4147-A177-3AD203B41FA5}">
                      <a16:colId xmlns:a16="http://schemas.microsoft.com/office/drawing/2014/main" val="2349105127"/>
                    </a:ext>
                  </a:extLst>
                </a:gridCol>
                <a:gridCol w="370332">
                  <a:extLst>
                    <a:ext uri="{9D8B030D-6E8A-4147-A177-3AD203B41FA5}">
                      <a16:colId xmlns:a16="http://schemas.microsoft.com/office/drawing/2014/main" val="1670044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2788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10:42:58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2485667"/>
                  </a:ext>
                </a:extLst>
              </a:tr>
            </a:tbl>
          </a:graphicData>
        </a:graphic>
      </p:graphicFrame>
      <p:sp>
        <p:nvSpPr>
          <p:cNvPr id="4" name="Text Placeholder 3">
            <a:extLst>
              <a:ext uri="{FF2B5EF4-FFF2-40B4-BE49-F238E27FC236}">
                <a16:creationId xmlns:a16="http://schemas.microsoft.com/office/drawing/2014/main" id="{645326A1-DDA7-44E9-BEA9-9DCAF867CB5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19267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FDB5C-5704-4286-B0B1-7BB27F9AB3B3}"/>
              </a:ext>
            </a:extLst>
          </p:cNvPr>
          <p:cNvSpPr>
            <a:spLocks noGrp="1"/>
          </p:cNvSpPr>
          <p:nvPr>
            <p:ph type="title"/>
          </p:nvPr>
        </p:nvSpPr>
        <p:spPr/>
        <p:txBody>
          <a:bodyPr/>
          <a:lstStyle/>
          <a:p>
            <a:r>
              <a:rPr lang="en-US"/>
              <a:t>Facebook Own Posts Table  | All Pages - 3 of 12</a:t>
            </a:r>
          </a:p>
        </p:txBody>
      </p:sp>
      <p:graphicFrame>
        <p:nvGraphicFramePr>
          <p:cNvPr id="5" name="Table Placeholder 4">
            <a:extLst>
              <a:ext uri="{FF2B5EF4-FFF2-40B4-BE49-F238E27FC236}">
                <a16:creationId xmlns:a16="http://schemas.microsoft.com/office/drawing/2014/main" id="{E4EA282C-6226-4AB2-86B6-6B8ECCDF21DC}"/>
              </a:ext>
            </a:extLst>
          </p:cNvPr>
          <p:cNvGraphicFramePr>
            <a:graphicFrameLocks noGrp="1"/>
          </p:cNvGraphicFramePr>
          <p:nvPr>
            <p:ph type="tbl" sz="quarter" idx="13"/>
            <p:extLst>
              <p:ext uri="{D42A27DB-BD31-4B8C-83A1-F6EECF244321}">
                <p14:modId xmlns:p14="http://schemas.microsoft.com/office/powerpoint/2010/main" val="215143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95668686"/>
                    </a:ext>
                  </a:extLst>
                </a:gridCol>
                <a:gridCol w="370332">
                  <a:extLst>
                    <a:ext uri="{9D8B030D-6E8A-4147-A177-3AD203B41FA5}">
                      <a16:colId xmlns:a16="http://schemas.microsoft.com/office/drawing/2014/main" val="4186793289"/>
                    </a:ext>
                  </a:extLst>
                </a:gridCol>
                <a:gridCol w="370332">
                  <a:extLst>
                    <a:ext uri="{9D8B030D-6E8A-4147-A177-3AD203B41FA5}">
                      <a16:colId xmlns:a16="http://schemas.microsoft.com/office/drawing/2014/main" val="2520144404"/>
                    </a:ext>
                  </a:extLst>
                </a:gridCol>
                <a:gridCol w="370332">
                  <a:extLst>
                    <a:ext uri="{9D8B030D-6E8A-4147-A177-3AD203B41FA5}">
                      <a16:colId xmlns:a16="http://schemas.microsoft.com/office/drawing/2014/main" val="1576057664"/>
                    </a:ext>
                  </a:extLst>
                </a:gridCol>
                <a:gridCol w="329184">
                  <a:extLst>
                    <a:ext uri="{9D8B030D-6E8A-4147-A177-3AD203B41FA5}">
                      <a16:colId xmlns:a16="http://schemas.microsoft.com/office/drawing/2014/main" val="3738077230"/>
                    </a:ext>
                  </a:extLst>
                </a:gridCol>
                <a:gridCol w="329184">
                  <a:extLst>
                    <a:ext uri="{9D8B030D-6E8A-4147-A177-3AD203B41FA5}">
                      <a16:colId xmlns:a16="http://schemas.microsoft.com/office/drawing/2014/main" val="3177973714"/>
                    </a:ext>
                  </a:extLst>
                </a:gridCol>
                <a:gridCol w="329184">
                  <a:extLst>
                    <a:ext uri="{9D8B030D-6E8A-4147-A177-3AD203B41FA5}">
                      <a16:colId xmlns:a16="http://schemas.microsoft.com/office/drawing/2014/main" val="2269231158"/>
                    </a:ext>
                  </a:extLst>
                </a:gridCol>
                <a:gridCol w="329184">
                  <a:extLst>
                    <a:ext uri="{9D8B030D-6E8A-4147-A177-3AD203B41FA5}">
                      <a16:colId xmlns:a16="http://schemas.microsoft.com/office/drawing/2014/main" val="478008942"/>
                    </a:ext>
                  </a:extLst>
                </a:gridCol>
                <a:gridCol w="329184">
                  <a:extLst>
                    <a:ext uri="{9D8B030D-6E8A-4147-A177-3AD203B41FA5}">
                      <a16:colId xmlns:a16="http://schemas.microsoft.com/office/drawing/2014/main" val="2625690148"/>
                    </a:ext>
                  </a:extLst>
                </a:gridCol>
                <a:gridCol w="329184">
                  <a:extLst>
                    <a:ext uri="{9D8B030D-6E8A-4147-A177-3AD203B41FA5}">
                      <a16:colId xmlns:a16="http://schemas.microsoft.com/office/drawing/2014/main" val="2913699850"/>
                    </a:ext>
                  </a:extLst>
                </a:gridCol>
                <a:gridCol w="329184">
                  <a:extLst>
                    <a:ext uri="{9D8B030D-6E8A-4147-A177-3AD203B41FA5}">
                      <a16:colId xmlns:a16="http://schemas.microsoft.com/office/drawing/2014/main" val="507221005"/>
                    </a:ext>
                  </a:extLst>
                </a:gridCol>
                <a:gridCol w="329184">
                  <a:extLst>
                    <a:ext uri="{9D8B030D-6E8A-4147-A177-3AD203B41FA5}">
                      <a16:colId xmlns:a16="http://schemas.microsoft.com/office/drawing/2014/main" val="4165196715"/>
                    </a:ext>
                  </a:extLst>
                </a:gridCol>
                <a:gridCol w="329184">
                  <a:extLst>
                    <a:ext uri="{9D8B030D-6E8A-4147-A177-3AD203B41FA5}">
                      <a16:colId xmlns:a16="http://schemas.microsoft.com/office/drawing/2014/main" val="3176003917"/>
                    </a:ext>
                  </a:extLst>
                </a:gridCol>
                <a:gridCol w="370332">
                  <a:extLst>
                    <a:ext uri="{9D8B030D-6E8A-4147-A177-3AD203B41FA5}">
                      <a16:colId xmlns:a16="http://schemas.microsoft.com/office/drawing/2014/main" val="2483724158"/>
                    </a:ext>
                  </a:extLst>
                </a:gridCol>
                <a:gridCol w="370332">
                  <a:extLst>
                    <a:ext uri="{9D8B030D-6E8A-4147-A177-3AD203B41FA5}">
                      <a16:colId xmlns:a16="http://schemas.microsoft.com/office/drawing/2014/main" val="2795602695"/>
                    </a:ext>
                  </a:extLst>
                </a:gridCol>
                <a:gridCol w="329184">
                  <a:extLst>
                    <a:ext uri="{9D8B030D-6E8A-4147-A177-3AD203B41FA5}">
                      <a16:colId xmlns:a16="http://schemas.microsoft.com/office/drawing/2014/main" val="1613029658"/>
                    </a:ext>
                  </a:extLst>
                </a:gridCol>
                <a:gridCol w="329184">
                  <a:extLst>
                    <a:ext uri="{9D8B030D-6E8A-4147-A177-3AD203B41FA5}">
                      <a16:colId xmlns:a16="http://schemas.microsoft.com/office/drawing/2014/main" val="3600198738"/>
                    </a:ext>
                  </a:extLst>
                </a:gridCol>
                <a:gridCol w="370332">
                  <a:extLst>
                    <a:ext uri="{9D8B030D-6E8A-4147-A177-3AD203B41FA5}">
                      <a16:colId xmlns:a16="http://schemas.microsoft.com/office/drawing/2014/main" val="3038171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760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17:30:17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2922654"/>
                  </a:ext>
                </a:extLst>
              </a:tr>
            </a:tbl>
          </a:graphicData>
        </a:graphic>
      </p:graphicFrame>
      <p:sp>
        <p:nvSpPr>
          <p:cNvPr id="4" name="Text Placeholder 3">
            <a:extLst>
              <a:ext uri="{FF2B5EF4-FFF2-40B4-BE49-F238E27FC236}">
                <a16:creationId xmlns:a16="http://schemas.microsoft.com/office/drawing/2014/main" id="{0845F232-384A-460F-8EC8-A0F24A6DEB5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83778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48492-5633-4261-AD79-E1D2E7A1801E}"/>
              </a:ext>
            </a:extLst>
          </p:cNvPr>
          <p:cNvSpPr>
            <a:spLocks noGrp="1"/>
          </p:cNvSpPr>
          <p:nvPr>
            <p:ph type="title"/>
          </p:nvPr>
        </p:nvSpPr>
        <p:spPr/>
        <p:txBody>
          <a:bodyPr/>
          <a:lstStyle/>
          <a:p>
            <a:r>
              <a:rPr lang="en-US"/>
              <a:t>Facebook Own Posts Table  | All Pages - 4 of 12</a:t>
            </a:r>
          </a:p>
        </p:txBody>
      </p:sp>
      <p:graphicFrame>
        <p:nvGraphicFramePr>
          <p:cNvPr id="5" name="Table Placeholder 4">
            <a:extLst>
              <a:ext uri="{FF2B5EF4-FFF2-40B4-BE49-F238E27FC236}">
                <a16:creationId xmlns:a16="http://schemas.microsoft.com/office/drawing/2014/main" id="{D96D0748-8028-421A-A00A-4DF2190BECF9}"/>
              </a:ext>
            </a:extLst>
          </p:cNvPr>
          <p:cNvGraphicFramePr>
            <a:graphicFrameLocks noGrp="1"/>
          </p:cNvGraphicFramePr>
          <p:nvPr>
            <p:ph type="tbl" sz="quarter" idx="13"/>
            <p:extLst>
              <p:ext uri="{D42A27DB-BD31-4B8C-83A1-F6EECF244321}">
                <p14:modId xmlns:p14="http://schemas.microsoft.com/office/powerpoint/2010/main" val="3170811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9617640"/>
                    </a:ext>
                  </a:extLst>
                </a:gridCol>
                <a:gridCol w="370332">
                  <a:extLst>
                    <a:ext uri="{9D8B030D-6E8A-4147-A177-3AD203B41FA5}">
                      <a16:colId xmlns:a16="http://schemas.microsoft.com/office/drawing/2014/main" val="3262879010"/>
                    </a:ext>
                  </a:extLst>
                </a:gridCol>
                <a:gridCol w="370332">
                  <a:extLst>
                    <a:ext uri="{9D8B030D-6E8A-4147-A177-3AD203B41FA5}">
                      <a16:colId xmlns:a16="http://schemas.microsoft.com/office/drawing/2014/main" val="1345233956"/>
                    </a:ext>
                  </a:extLst>
                </a:gridCol>
                <a:gridCol w="370332">
                  <a:extLst>
                    <a:ext uri="{9D8B030D-6E8A-4147-A177-3AD203B41FA5}">
                      <a16:colId xmlns:a16="http://schemas.microsoft.com/office/drawing/2014/main" val="2428362933"/>
                    </a:ext>
                  </a:extLst>
                </a:gridCol>
                <a:gridCol w="329184">
                  <a:extLst>
                    <a:ext uri="{9D8B030D-6E8A-4147-A177-3AD203B41FA5}">
                      <a16:colId xmlns:a16="http://schemas.microsoft.com/office/drawing/2014/main" val="4017406602"/>
                    </a:ext>
                  </a:extLst>
                </a:gridCol>
                <a:gridCol w="329184">
                  <a:extLst>
                    <a:ext uri="{9D8B030D-6E8A-4147-A177-3AD203B41FA5}">
                      <a16:colId xmlns:a16="http://schemas.microsoft.com/office/drawing/2014/main" val="134481192"/>
                    </a:ext>
                  </a:extLst>
                </a:gridCol>
                <a:gridCol w="329184">
                  <a:extLst>
                    <a:ext uri="{9D8B030D-6E8A-4147-A177-3AD203B41FA5}">
                      <a16:colId xmlns:a16="http://schemas.microsoft.com/office/drawing/2014/main" val="218866766"/>
                    </a:ext>
                  </a:extLst>
                </a:gridCol>
                <a:gridCol w="329184">
                  <a:extLst>
                    <a:ext uri="{9D8B030D-6E8A-4147-A177-3AD203B41FA5}">
                      <a16:colId xmlns:a16="http://schemas.microsoft.com/office/drawing/2014/main" val="3782574420"/>
                    </a:ext>
                  </a:extLst>
                </a:gridCol>
                <a:gridCol w="329184">
                  <a:extLst>
                    <a:ext uri="{9D8B030D-6E8A-4147-A177-3AD203B41FA5}">
                      <a16:colId xmlns:a16="http://schemas.microsoft.com/office/drawing/2014/main" val="4111291299"/>
                    </a:ext>
                  </a:extLst>
                </a:gridCol>
                <a:gridCol w="329184">
                  <a:extLst>
                    <a:ext uri="{9D8B030D-6E8A-4147-A177-3AD203B41FA5}">
                      <a16:colId xmlns:a16="http://schemas.microsoft.com/office/drawing/2014/main" val="4234768515"/>
                    </a:ext>
                  </a:extLst>
                </a:gridCol>
                <a:gridCol w="329184">
                  <a:extLst>
                    <a:ext uri="{9D8B030D-6E8A-4147-A177-3AD203B41FA5}">
                      <a16:colId xmlns:a16="http://schemas.microsoft.com/office/drawing/2014/main" val="3316368890"/>
                    </a:ext>
                  </a:extLst>
                </a:gridCol>
                <a:gridCol w="329184">
                  <a:extLst>
                    <a:ext uri="{9D8B030D-6E8A-4147-A177-3AD203B41FA5}">
                      <a16:colId xmlns:a16="http://schemas.microsoft.com/office/drawing/2014/main" val="1913522816"/>
                    </a:ext>
                  </a:extLst>
                </a:gridCol>
                <a:gridCol w="329184">
                  <a:extLst>
                    <a:ext uri="{9D8B030D-6E8A-4147-A177-3AD203B41FA5}">
                      <a16:colId xmlns:a16="http://schemas.microsoft.com/office/drawing/2014/main" val="3281669798"/>
                    </a:ext>
                  </a:extLst>
                </a:gridCol>
                <a:gridCol w="370332">
                  <a:extLst>
                    <a:ext uri="{9D8B030D-6E8A-4147-A177-3AD203B41FA5}">
                      <a16:colId xmlns:a16="http://schemas.microsoft.com/office/drawing/2014/main" val="628258750"/>
                    </a:ext>
                  </a:extLst>
                </a:gridCol>
                <a:gridCol w="370332">
                  <a:extLst>
                    <a:ext uri="{9D8B030D-6E8A-4147-A177-3AD203B41FA5}">
                      <a16:colId xmlns:a16="http://schemas.microsoft.com/office/drawing/2014/main" val="1213736170"/>
                    </a:ext>
                  </a:extLst>
                </a:gridCol>
                <a:gridCol w="329184">
                  <a:extLst>
                    <a:ext uri="{9D8B030D-6E8A-4147-A177-3AD203B41FA5}">
                      <a16:colId xmlns:a16="http://schemas.microsoft.com/office/drawing/2014/main" val="3039209521"/>
                    </a:ext>
                  </a:extLst>
                </a:gridCol>
                <a:gridCol w="329184">
                  <a:extLst>
                    <a:ext uri="{9D8B030D-6E8A-4147-A177-3AD203B41FA5}">
                      <a16:colId xmlns:a16="http://schemas.microsoft.com/office/drawing/2014/main" val="4159288255"/>
                    </a:ext>
                  </a:extLst>
                </a:gridCol>
                <a:gridCol w="370332">
                  <a:extLst>
                    <a:ext uri="{9D8B030D-6E8A-4147-A177-3AD203B41FA5}">
                      <a16:colId xmlns:a16="http://schemas.microsoft.com/office/drawing/2014/main" val="534615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688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18:36:16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9026441"/>
                  </a:ext>
                </a:extLst>
              </a:tr>
            </a:tbl>
          </a:graphicData>
        </a:graphic>
      </p:graphicFrame>
      <p:sp>
        <p:nvSpPr>
          <p:cNvPr id="4" name="Text Placeholder 3">
            <a:extLst>
              <a:ext uri="{FF2B5EF4-FFF2-40B4-BE49-F238E27FC236}">
                <a16:creationId xmlns:a16="http://schemas.microsoft.com/office/drawing/2014/main" id="{443D4297-22F7-400C-90DC-128D6C882BC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90479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2F770-7D6C-46BC-91A0-874711DB0153}"/>
              </a:ext>
            </a:extLst>
          </p:cNvPr>
          <p:cNvSpPr>
            <a:spLocks noGrp="1"/>
          </p:cNvSpPr>
          <p:nvPr>
            <p:ph type="title"/>
          </p:nvPr>
        </p:nvSpPr>
        <p:spPr/>
        <p:txBody>
          <a:bodyPr/>
          <a:lstStyle/>
          <a:p>
            <a:r>
              <a:rPr lang="en-US"/>
              <a:t>Facebook Own Posts Table  | All Pages - 5 of 12</a:t>
            </a:r>
          </a:p>
        </p:txBody>
      </p:sp>
      <p:graphicFrame>
        <p:nvGraphicFramePr>
          <p:cNvPr id="5" name="Table Placeholder 4">
            <a:extLst>
              <a:ext uri="{FF2B5EF4-FFF2-40B4-BE49-F238E27FC236}">
                <a16:creationId xmlns:a16="http://schemas.microsoft.com/office/drawing/2014/main" id="{B996C30D-DBF1-4610-9ABA-76EA61C1171B}"/>
              </a:ext>
            </a:extLst>
          </p:cNvPr>
          <p:cNvGraphicFramePr>
            <a:graphicFrameLocks noGrp="1"/>
          </p:cNvGraphicFramePr>
          <p:nvPr>
            <p:ph type="tbl" sz="quarter" idx="13"/>
            <p:extLst>
              <p:ext uri="{D42A27DB-BD31-4B8C-83A1-F6EECF244321}">
                <p14:modId xmlns:p14="http://schemas.microsoft.com/office/powerpoint/2010/main" val="2560204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36055516"/>
                    </a:ext>
                  </a:extLst>
                </a:gridCol>
                <a:gridCol w="370332">
                  <a:extLst>
                    <a:ext uri="{9D8B030D-6E8A-4147-A177-3AD203B41FA5}">
                      <a16:colId xmlns:a16="http://schemas.microsoft.com/office/drawing/2014/main" val="2637311334"/>
                    </a:ext>
                  </a:extLst>
                </a:gridCol>
                <a:gridCol w="370332">
                  <a:extLst>
                    <a:ext uri="{9D8B030D-6E8A-4147-A177-3AD203B41FA5}">
                      <a16:colId xmlns:a16="http://schemas.microsoft.com/office/drawing/2014/main" val="3696501133"/>
                    </a:ext>
                  </a:extLst>
                </a:gridCol>
                <a:gridCol w="370332">
                  <a:extLst>
                    <a:ext uri="{9D8B030D-6E8A-4147-A177-3AD203B41FA5}">
                      <a16:colId xmlns:a16="http://schemas.microsoft.com/office/drawing/2014/main" val="2111972543"/>
                    </a:ext>
                  </a:extLst>
                </a:gridCol>
                <a:gridCol w="329184">
                  <a:extLst>
                    <a:ext uri="{9D8B030D-6E8A-4147-A177-3AD203B41FA5}">
                      <a16:colId xmlns:a16="http://schemas.microsoft.com/office/drawing/2014/main" val="678064926"/>
                    </a:ext>
                  </a:extLst>
                </a:gridCol>
                <a:gridCol w="329184">
                  <a:extLst>
                    <a:ext uri="{9D8B030D-6E8A-4147-A177-3AD203B41FA5}">
                      <a16:colId xmlns:a16="http://schemas.microsoft.com/office/drawing/2014/main" val="1216351082"/>
                    </a:ext>
                  </a:extLst>
                </a:gridCol>
                <a:gridCol w="329184">
                  <a:extLst>
                    <a:ext uri="{9D8B030D-6E8A-4147-A177-3AD203B41FA5}">
                      <a16:colId xmlns:a16="http://schemas.microsoft.com/office/drawing/2014/main" val="3752155579"/>
                    </a:ext>
                  </a:extLst>
                </a:gridCol>
                <a:gridCol w="329184">
                  <a:extLst>
                    <a:ext uri="{9D8B030D-6E8A-4147-A177-3AD203B41FA5}">
                      <a16:colId xmlns:a16="http://schemas.microsoft.com/office/drawing/2014/main" val="3392228601"/>
                    </a:ext>
                  </a:extLst>
                </a:gridCol>
                <a:gridCol w="329184">
                  <a:extLst>
                    <a:ext uri="{9D8B030D-6E8A-4147-A177-3AD203B41FA5}">
                      <a16:colId xmlns:a16="http://schemas.microsoft.com/office/drawing/2014/main" val="2424205094"/>
                    </a:ext>
                  </a:extLst>
                </a:gridCol>
                <a:gridCol w="329184">
                  <a:extLst>
                    <a:ext uri="{9D8B030D-6E8A-4147-A177-3AD203B41FA5}">
                      <a16:colId xmlns:a16="http://schemas.microsoft.com/office/drawing/2014/main" val="3642653367"/>
                    </a:ext>
                  </a:extLst>
                </a:gridCol>
                <a:gridCol w="329184">
                  <a:extLst>
                    <a:ext uri="{9D8B030D-6E8A-4147-A177-3AD203B41FA5}">
                      <a16:colId xmlns:a16="http://schemas.microsoft.com/office/drawing/2014/main" val="3968257896"/>
                    </a:ext>
                  </a:extLst>
                </a:gridCol>
                <a:gridCol w="329184">
                  <a:extLst>
                    <a:ext uri="{9D8B030D-6E8A-4147-A177-3AD203B41FA5}">
                      <a16:colId xmlns:a16="http://schemas.microsoft.com/office/drawing/2014/main" val="3577285897"/>
                    </a:ext>
                  </a:extLst>
                </a:gridCol>
                <a:gridCol w="329184">
                  <a:extLst>
                    <a:ext uri="{9D8B030D-6E8A-4147-A177-3AD203B41FA5}">
                      <a16:colId xmlns:a16="http://schemas.microsoft.com/office/drawing/2014/main" val="2175920705"/>
                    </a:ext>
                  </a:extLst>
                </a:gridCol>
                <a:gridCol w="370332">
                  <a:extLst>
                    <a:ext uri="{9D8B030D-6E8A-4147-A177-3AD203B41FA5}">
                      <a16:colId xmlns:a16="http://schemas.microsoft.com/office/drawing/2014/main" val="3593707366"/>
                    </a:ext>
                  </a:extLst>
                </a:gridCol>
                <a:gridCol w="370332">
                  <a:extLst>
                    <a:ext uri="{9D8B030D-6E8A-4147-A177-3AD203B41FA5}">
                      <a16:colId xmlns:a16="http://schemas.microsoft.com/office/drawing/2014/main" val="4044536055"/>
                    </a:ext>
                  </a:extLst>
                </a:gridCol>
                <a:gridCol w="329184">
                  <a:extLst>
                    <a:ext uri="{9D8B030D-6E8A-4147-A177-3AD203B41FA5}">
                      <a16:colId xmlns:a16="http://schemas.microsoft.com/office/drawing/2014/main" val="1308832318"/>
                    </a:ext>
                  </a:extLst>
                </a:gridCol>
                <a:gridCol w="329184">
                  <a:extLst>
                    <a:ext uri="{9D8B030D-6E8A-4147-A177-3AD203B41FA5}">
                      <a16:colId xmlns:a16="http://schemas.microsoft.com/office/drawing/2014/main" val="2711299170"/>
                    </a:ext>
                  </a:extLst>
                </a:gridCol>
                <a:gridCol w="370332">
                  <a:extLst>
                    <a:ext uri="{9D8B030D-6E8A-4147-A177-3AD203B41FA5}">
                      <a16:colId xmlns:a16="http://schemas.microsoft.com/office/drawing/2014/main" val="4022532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751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17:58:59 </a:t>
                      </a:r>
                      <a:r>
                        <a:rPr kumimoji="0" lang="en-US" sz="1000" b="0" i="0" u="none" strike="noStrike" kern="1200" cap="none" spc="0" normalizeH="0" baseline="0" noProof="0">
                          <a:ln>
                            <a:noFill/>
                          </a:ln>
                          <a:solidFill>
                            <a:prstClr val="black"/>
                          </a:solidFill>
                          <a:effectLst/>
                          <a:uLnTx/>
                          <a:uFillTx/>
                          <a:latin typeface="+mn-lt"/>
                          <a:ea typeface="+mn-ea"/>
                          <a:cs typeface="+mn-cs"/>
                        </a:rPr>
                        <a:t>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 our website.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4807571"/>
                  </a:ext>
                </a:extLst>
              </a:tr>
            </a:tbl>
          </a:graphicData>
        </a:graphic>
      </p:graphicFrame>
      <p:sp>
        <p:nvSpPr>
          <p:cNvPr id="4" name="Text Placeholder 3">
            <a:extLst>
              <a:ext uri="{FF2B5EF4-FFF2-40B4-BE49-F238E27FC236}">
                <a16:creationId xmlns:a16="http://schemas.microsoft.com/office/drawing/2014/main" id="{CC7B9FC0-3C63-4488-8DB3-64A0A1301E1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77410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A1F1A-3A24-4371-BA30-13FBA3C1EF23}"/>
              </a:ext>
            </a:extLst>
          </p:cNvPr>
          <p:cNvSpPr>
            <a:spLocks noGrp="1"/>
          </p:cNvSpPr>
          <p:nvPr>
            <p:ph type="title"/>
          </p:nvPr>
        </p:nvSpPr>
        <p:spPr/>
        <p:txBody>
          <a:bodyPr/>
          <a:lstStyle/>
          <a:p>
            <a:r>
              <a:rPr lang="en-US"/>
              <a:t>Facebook Own Posts Table  | All Pages - 6 of 12</a:t>
            </a:r>
          </a:p>
        </p:txBody>
      </p:sp>
      <p:graphicFrame>
        <p:nvGraphicFramePr>
          <p:cNvPr id="5" name="Table Placeholder 4">
            <a:extLst>
              <a:ext uri="{FF2B5EF4-FFF2-40B4-BE49-F238E27FC236}">
                <a16:creationId xmlns:a16="http://schemas.microsoft.com/office/drawing/2014/main" id="{C0F92E47-D362-428E-8F18-B76C755BEC9D}"/>
              </a:ext>
            </a:extLst>
          </p:cNvPr>
          <p:cNvGraphicFramePr>
            <a:graphicFrameLocks noGrp="1"/>
          </p:cNvGraphicFramePr>
          <p:nvPr>
            <p:ph type="tbl" sz="quarter" idx="13"/>
            <p:extLst>
              <p:ext uri="{D42A27DB-BD31-4B8C-83A1-F6EECF244321}">
                <p14:modId xmlns:p14="http://schemas.microsoft.com/office/powerpoint/2010/main" val="97045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67031286"/>
                    </a:ext>
                  </a:extLst>
                </a:gridCol>
                <a:gridCol w="370332">
                  <a:extLst>
                    <a:ext uri="{9D8B030D-6E8A-4147-A177-3AD203B41FA5}">
                      <a16:colId xmlns:a16="http://schemas.microsoft.com/office/drawing/2014/main" val="281929706"/>
                    </a:ext>
                  </a:extLst>
                </a:gridCol>
                <a:gridCol w="370332">
                  <a:extLst>
                    <a:ext uri="{9D8B030D-6E8A-4147-A177-3AD203B41FA5}">
                      <a16:colId xmlns:a16="http://schemas.microsoft.com/office/drawing/2014/main" val="2743099887"/>
                    </a:ext>
                  </a:extLst>
                </a:gridCol>
                <a:gridCol w="370332">
                  <a:extLst>
                    <a:ext uri="{9D8B030D-6E8A-4147-A177-3AD203B41FA5}">
                      <a16:colId xmlns:a16="http://schemas.microsoft.com/office/drawing/2014/main" val="64484005"/>
                    </a:ext>
                  </a:extLst>
                </a:gridCol>
                <a:gridCol w="329184">
                  <a:extLst>
                    <a:ext uri="{9D8B030D-6E8A-4147-A177-3AD203B41FA5}">
                      <a16:colId xmlns:a16="http://schemas.microsoft.com/office/drawing/2014/main" val="2548727854"/>
                    </a:ext>
                  </a:extLst>
                </a:gridCol>
                <a:gridCol w="329184">
                  <a:extLst>
                    <a:ext uri="{9D8B030D-6E8A-4147-A177-3AD203B41FA5}">
                      <a16:colId xmlns:a16="http://schemas.microsoft.com/office/drawing/2014/main" val="1993772546"/>
                    </a:ext>
                  </a:extLst>
                </a:gridCol>
                <a:gridCol w="329184">
                  <a:extLst>
                    <a:ext uri="{9D8B030D-6E8A-4147-A177-3AD203B41FA5}">
                      <a16:colId xmlns:a16="http://schemas.microsoft.com/office/drawing/2014/main" val="3000744196"/>
                    </a:ext>
                  </a:extLst>
                </a:gridCol>
                <a:gridCol w="329184">
                  <a:extLst>
                    <a:ext uri="{9D8B030D-6E8A-4147-A177-3AD203B41FA5}">
                      <a16:colId xmlns:a16="http://schemas.microsoft.com/office/drawing/2014/main" val="3505789436"/>
                    </a:ext>
                  </a:extLst>
                </a:gridCol>
                <a:gridCol w="329184">
                  <a:extLst>
                    <a:ext uri="{9D8B030D-6E8A-4147-A177-3AD203B41FA5}">
                      <a16:colId xmlns:a16="http://schemas.microsoft.com/office/drawing/2014/main" val="2348525130"/>
                    </a:ext>
                  </a:extLst>
                </a:gridCol>
                <a:gridCol w="329184">
                  <a:extLst>
                    <a:ext uri="{9D8B030D-6E8A-4147-A177-3AD203B41FA5}">
                      <a16:colId xmlns:a16="http://schemas.microsoft.com/office/drawing/2014/main" val="3821327882"/>
                    </a:ext>
                  </a:extLst>
                </a:gridCol>
                <a:gridCol w="329184">
                  <a:extLst>
                    <a:ext uri="{9D8B030D-6E8A-4147-A177-3AD203B41FA5}">
                      <a16:colId xmlns:a16="http://schemas.microsoft.com/office/drawing/2014/main" val="1093101230"/>
                    </a:ext>
                  </a:extLst>
                </a:gridCol>
                <a:gridCol w="329184">
                  <a:extLst>
                    <a:ext uri="{9D8B030D-6E8A-4147-A177-3AD203B41FA5}">
                      <a16:colId xmlns:a16="http://schemas.microsoft.com/office/drawing/2014/main" val="422896753"/>
                    </a:ext>
                  </a:extLst>
                </a:gridCol>
                <a:gridCol w="329184">
                  <a:extLst>
                    <a:ext uri="{9D8B030D-6E8A-4147-A177-3AD203B41FA5}">
                      <a16:colId xmlns:a16="http://schemas.microsoft.com/office/drawing/2014/main" val="1408783372"/>
                    </a:ext>
                  </a:extLst>
                </a:gridCol>
                <a:gridCol w="370332">
                  <a:extLst>
                    <a:ext uri="{9D8B030D-6E8A-4147-A177-3AD203B41FA5}">
                      <a16:colId xmlns:a16="http://schemas.microsoft.com/office/drawing/2014/main" val="703988810"/>
                    </a:ext>
                  </a:extLst>
                </a:gridCol>
                <a:gridCol w="370332">
                  <a:extLst>
                    <a:ext uri="{9D8B030D-6E8A-4147-A177-3AD203B41FA5}">
                      <a16:colId xmlns:a16="http://schemas.microsoft.com/office/drawing/2014/main" val="3464830797"/>
                    </a:ext>
                  </a:extLst>
                </a:gridCol>
                <a:gridCol w="329184">
                  <a:extLst>
                    <a:ext uri="{9D8B030D-6E8A-4147-A177-3AD203B41FA5}">
                      <a16:colId xmlns:a16="http://schemas.microsoft.com/office/drawing/2014/main" val="1092480485"/>
                    </a:ext>
                  </a:extLst>
                </a:gridCol>
                <a:gridCol w="329184">
                  <a:extLst>
                    <a:ext uri="{9D8B030D-6E8A-4147-A177-3AD203B41FA5}">
                      <a16:colId xmlns:a16="http://schemas.microsoft.com/office/drawing/2014/main" val="2939519112"/>
                    </a:ext>
                  </a:extLst>
                </a:gridCol>
                <a:gridCol w="370332">
                  <a:extLst>
                    <a:ext uri="{9D8B030D-6E8A-4147-A177-3AD203B41FA5}">
                      <a16:colId xmlns:a16="http://schemas.microsoft.com/office/drawing/2014/main" val="1457539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594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13:24:47 </a:t>
                      </a:r>
                      <a:r>
                        <a:rPr kumimoji="0" lang="en-US" sz="1000" b="0" i="0" u="none" strike="noStrike" kern="1200" cap="none" spc="0" normalizeH="0" baseline="0" noProof="0">
                          <a:ln>
                            <a:noFill/>
                          </a:ln>
                          <a:solidFill>
                            <a:prstClr val="black"/>
                          </a:solidFill>
                          <a:effectLst/>
                          <a:uLnTx/>
                          <a:uFillTx/>
                          <a:latin typeface="+mn-lt"/>
                          <a:ea typeface="+mn-ea"/>
                          <a:cs typeface="+mn-cs"/>
                        </a:rPr>
                        <a:t> 
 Our stand is almost ready 🙂... when the exhibition halls of PLAST Milano in Italy open tomorrow morning, we are prepared. The entire BUSS team is already looking forward to presenting the new COMPEO compounder for the first time in Europe. Come by and see for yourself the advantages and performance features of our new compounder generation. You can meet us at PLAST Milano from May 29 - June 1, 2018 at booth C161 in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146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13:27:46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7201695"/>
                  </a:ext>
                </a:extLst>
              </a:tr>
            </a:tbl>
          </a:graphicData>
        </a:graphic>
      </p:graphicFrame>
      <p:sp>
        <p:nvSpPr>
          <p:cNvPr id="4" name="Text Placeholder 3">
            <a:extLst>
              <a:ext uri="{FF2B5EF4-FFF2-40B4-BE49-F238E27FC236}">
                <a16:creationId xmlns:a16="http://schemas.microsoft.com/office/drawing/2014/main" id="{B93D7F4F-975F-496B-8F5B-B4851E81D00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37706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71B8A-7D9F-4343-9ACA-89FBFD35AA18}"/>
              </a:ext>
            </a:extLst>
          </p:cNvPr>
          <p:cNvSpPr>
            <a:spLocks noGrp="1"/>
          </p:cNvSpPr>
          <p:nvPr>
            <p:ph type="title"/>
          </p:nvPr>
        </p:nvSpPr>
        <p:spPr/>
        <p:txBody>
          <a:bodyPr/>
          <a:lstStyle/>
          <a:p>
            <a:r>
              <a:rPr lang="en-US"/>
              <a:t>Facebook Own Posts Table  | All Pages - 7 of 12</a:t>
            </a:r>
          </a:p>
        </p:txBody>
      </p:sp>
      <p:graphicFrame>
        <p:nvGraphicFramePr>
          <p:cNvPr id="5" name="Table Placeholder 4">
            <a:extLst>
              <a:ext uri="{FF2B5EF4-FFF2-40B4-BE49-F238E27FC236}">
                <a16:creationId xmlns:a16="http://schemas.microsoft.com/office/drawing/2014/main" id="{2523959D-AC26-4DC4-A50F-A40007FE4F28}"/>
              </a:ext>
            </a:extLst>
          </p:cNvPr>
          <p:cNvGraphicFramePr>
            <a:graphicFrameLocks noGrp="1"/>
          </p:cNvGraphicFramePr>
          <p:nvPr>
            <p:ph type="tbl" sz="quarter" idx="13"/>
            <p:extLst>
              <p:ext uri="{D42A27DB-BD31-4B8C-83A1-F6EECF244321}">
                <p14:modId xmlns:p14="http://schemas.microsoft.com/office/powerpoint/2010/main" val="1512863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82460840"/>
                    </a:ext>
                  </a:extLst>
                </a:gridCol>
                <a:gridCol w="370332">
                  <a:extLst>
                    <a:ext uri="{9D8B030D-6E8A-4147-A177-3AD203B41FA5}">
                      <a16:colId xmlns:a16="http://schemas.microsoft.com/office/drawing/2014/main" val="108920983"/>
                    </a:ext>
                  </a:extLst>
                </a:gridCol>
                <a:gridCol w="370332">
                  <a:extLst>
                    <a:ext uri="{9D8B030D-6E8A-4147-A177-3AD203B41FA5}">
                      <a16:colId xmlns:a16="http://schemas.microsoft.com/office/drawing/2014/main" val="1269927755"/>
                    </a:ext>
                  </a:extLst>
                </a:gridCol>
                <a:gridCol w="370332">
                  <a:extLst>
                    <a:ext uri="{9D8B030D-6E8A-4147-A177-3AD203B41FA5}">
                      <a16:colId xmlns:a16="http://schemas.microsoft.com/office/drawing/2014/main" val="2452679136"/>
                    </a:ext>
                  </a:extLst>
                </a:gridCol>
                <a:gridCol w="329184">
                  <a:extLst>
                    <a:ext uri="{9D8B030D-6E8A-4147-A177-3AD203B41FA5}">
                      <a16:colId xmlns:a16="http://schemas.microsoft.com/office/drawing/2014/main" val="825657555"/>
                    </a:ext>
                  </a:extLst>
                </a:gridCol>
                <a:gridCol w="329184">
                  <a:extLst>
                    <a:ext uri="{9D8B030D-6E8A-4147-A177-3AD203B41FA5}">
                      <a16:colId xmlns:a16="http://schemas.microsoft.com/office/drawing/2014/main" val="3929817521"/>
                    </a:ext>
                  </a:extLst>
                </a:gridCol>
                <a:gridCol w="329184">
                  <a:extLst>
                    <a:ext uri="{9D8B030D-6E8A-4147-A177-3AD203B41FA5}">
                      <a16:colId xmlns:a16="http://schemas.microsoft.com/office/drawing/2014/main" val="816059031"/>
                    </a:ext>
                  </a:extLst>
                </a:gridCol>
                <a:gridCol w="329184">
                  <a:extLst>
                    <a:ext uri="{9D8B030D-6E8A-4147-A177-3AD203B41FA5}">
                      <a16:colId xmlns:a16="http://schemas.microsoft.com/office/drawing/2014/main" val="898680906"/>
                    </a:ext>
                  </a:extLst>
                </a:gridCol>
                <a:gridCol w="329184">
                  <a:extLst>
                    <a:ext uri="{9D8B030D-6E8A-4147-A177-3AD203B41FA5}">
                      <a16:colId xmlns:a16="http://schemas.microsoft.com/office/drawing/2014/main" val="206696907"/>
                    </a:ext>
                  </a:extLst>
                </a:gridCol>
                <a:gridCol w="329184">
                  <a:extLst>
                    <a:ext uri="{9D8B030D-6E8A-4147-A177-3AD203B41FA5}">
                      <a16:colId xmlns:a16="http://schemas.microsoft.com/office/drawing/2014/main" val="341606951"/>
                    </a:ext>
                  </a:extLst>
                </a:gridCol>
                <a:gridCol w="329184">
                  <a:extLst>
                    <a:ext uri="{9D8B030D-6E8A-4147-A177-3AD203B41FA5}">
                      <a16:colId xmlns:a16="http://schemas.microsoft.com/office/drawing/2014/main" val="1453312120"/>
                    </a:ext>
                  </a:extLst>
                </a:gridCol>
                <a:gridCol w="329184">
                  <a:extLst>
                    <a:ext uri="{9D8B030D-6E8A-4147-A177-3AD203B41FA5}">
                      <a16:colId xmlns:a16="http://schemas.microsoft.com/office/drawing/2014/main" val="2017939696"/>
                    </a:ext>
                  </a:extLst>
                </a:gridCol>
                <a:gridCol w="329184">
                  <a:extLst>
                    <a:ext uri="{9D8B030D-6E8A-4147-A177-3AD203B41FA5}">
                      <a16:colId xmlns:a16="http://schemas.microsoft.com/office/drawing/2014/main" val="406640273"/>
                    </a:ext>
                  </a:extLst>
                </a:gridCol>
                <a:gridCol w="370332">
                  <a:extLst>
                    <a:ext uri="{9D8B030D-6E8A-4147-A177-3AD203B41FA5}">
                      <a16:colId xmlns:a16="http://schemas.microsoft.com/office/drawing/2014/main" val="2600995403"/>
                    </a:ext>
                  </a:extLst>
                </a:gridCol>
                <a:gridCol w="370332">
                  <a:extLst>
                    <a:ext uri="{9D8B030D-6E8A-4147-A177-3AD203B41FA5}">
                      <a16:colId xmlns:a16="http://schemas.microsoft.com/office/drawing/2014/main" val="2679834175"/>
                    </a:ext>
                  </a:extLst>
                </a:gridCol>
                <a:gridCol w="329184">
                  <a:extLst>
                    <a:ext uri="{9D8B030D-6E8A-4147-A177-3AD203B41FA5}">
                      <a16:colId xmlns:a16="http://schemas.microsoft.com/office/drawing/2014/main" val="1853826767"/>
                    </a:ext>
                  </a:extLst>
                </a:gridCol>
                <a:gridCol w="329184">
                  <a:extLst>
                    <a:ext uri="{9D8B030D-6E8A-4147-A177-3AD203B41FA5}">
                      <a16:colId xmlns:a16="http://schemas.microsoft.com/office/drawing/2014/main" val="2977442357"/>
                    </a:ext>
                  </a:extLst>
                </a:gridCol>
                <a:gridCol w="370332">
                  <a:extLst>
                    <a:ext uri="{9D8B030D-6E8A-4147-A177-3AD203B41FA5}">
                      <a16:colId xmlns:a16="http://schemas.microsoft.com/office/drawing/2014/main" val="2997838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807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11:36:17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4982798"/>
                  </a:ext>
                </a:extLst>
              </a:tr>
            </a:tbl>
          </a:graphicData>
        </a:graphic>
      </p:graphicFrame>
      <p:sp>
        <p:nvSpPr>
          <p:cNvPr id="4" name="Text Placeholder 3">
            <a:extLst>
              <a:ext uri="{FF2B5EF4-FFF2-40B4-BE49-F238E27FC236}">
                <a16:creationId xmlns:a16="http://schemas.microsoft.com/office/drawing/2014/main" id="{C5812674-9B09-4306-A38C-7D38A96680A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8101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FF075-745E-4C25-AAA5-5DE1657D9B0B}"/>
              </a:ext>
            </a:extLst>
          </p:cNvPr>
          <p:cNvSpPr>
            <a:spLocks noGrp="1"/>
          </p:cNvSpPr>
          <p:nvPr>
            <p:ph type="title"/>
          </p:nvPr>
        </p:nvSpPr>
        <p:spPr/>
        <p:txBody>
          <a:bodyPr/>
          <a:lstStyle/>
          <a:p>
            <a:r>
              <a:rPr lang="en-US"/>
              <a:t>Facebook Own Posts Table  | All Pages - 8 of 12</a:t>
            </a:r>
          </a:p>
        </p:txBody>
      </p:sp>
      <p:graphicFrame>
        <p:nvGraphicFramePr>
          <p:cNvPr id="5" name="Table Placeholder 4">
            <a:extLst>
              <a:ext uri="{FF2B5EF4-FFF2-40B4-BE49-F238E27FC236}">
                <a16:creationId xmlns:a16="http://schemas.microsoft.com/office/drawing/2014/main" id="{7D6C1653-1F31-4A76-BE10-3DD5E5BEE088}"/>
              </a:ext>
            </a:extLst>
          </p:cNvPr>
          <p:cNvGraphicFramePr>
            <a:graphicFrameLocks noGrp="1"/>
          </p:cNvGraphicFramePr>
          <p:nvPr>
            <p:ph type="tbl" sz="quarter" idx="13"/>
            <p:extLst>
              <p:ext uri="{D42A27DB-BD31-4B8C-83A1-F6EECF244321}">
                <p14:modId xmlns:p14="http://schemas.microsoft.com/office/powerpoint/2010/main" val="3018043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0088508"/>
                    </a:ext>
                  </a:extLst>
                </a:gridCol>
                <a:gridCol w="370332">
                  <a:extLst>
                    <a:ext uri="{9D8B030D-6E8A-4147-A177-3AD203B41FA5}">
                      <a16:colId xmlns:a16="http://schemas.microsoft.com/office/drawing/2014/main" val="2560297253"/>
                    </a:ext>
                  </a:extLst>
                </a:gridCol>
                <a:gridCol w="370332">
                  <a:extLst>
                    <a:ext uri="{9D8B030D-6E8A-4147-A177-3AD203B41FA5}">
                      <a16:colId xmlns:a16="http://schemas.microsoft.com/office/drawing/2014/main" val="736134950"/>
                    </a:ext>
                  </a:extLst>
                </a:gridCol>
                <a:gridCol w="370332">
                  <a:extLst>
                    <a:ext uri="{9D8B030D-6E8A-4147-A177-3AD203B41FA5}">
                      <a16:colId xmlns:a16="http://schemas.microsoft.com/office/drawing/2014/main" val="1916459554"/>
                    </a:ext>
                  </a:extLst>
                </a:gridCol>
                <a:gridCol w="329184">
                  <a:extLst>
                    <a:ext uri="{9D8B030D-6E8A-4147-A177-3AD203B41FA5}">
                      <a16:colId xmlns:a16="http://schemas.microsoft.com/office/drawing/2014/main" val="1266777141"/>
                    </a:ext>
                  </a:extLst>
                </a:gridCol>
                <a:gridCol w="329184">
                  <a:extLst>
                    <a:ext uri="{9D8B030D-6E8A-4147-A177-3AD203B41FA5}">
                      <a16:colId xmlns:a16="http://schemas.microsoft.com/office/drawing/2014/main" val="2665900157"/>
                    </a:ext>
                  </a:extLst>
                </a:gridCol>
                <a:gridCol w="329184">
                  <a:extLst>
                    <a:ext uri="{9D8B030D-6E8A-4147-A177-3AD203B41FA5}">
                      <a16:colId xmlns:a16="http://schemas.microsoft.com/office/drawing/2014/main" val="2179140632"/>
                    </a:ext>
                  </a:extLst>
                </a:gridCol>
                <a:gridCol w="329184">
                  <a:extLst>
                    <a:ext uri="{9D8B030D-6E8A-4147-A177-3AD203B41FA5}">
                      <a16:colId xmlns:a16="http://schemas.microsoft.com/office/drawing/2014/main" val="2414096490"/>
                    </a:ext>
                  </a:extLst>
                </a:gridCol>
                <a:gridCol w="329184">
                  <a:extLst>
                    <a:ext uri="{9D8B030D-6E8A-4147-A177-3AD203B41FA5}">
                      <a16:colId xmlns:a16="http://schemas.microsoft.com/office/drawing/2014/main" val="1521603689"/>
                    </a:ext>
                  </a:extLst>
                </a:gridCol>
                <a:gridCol w="329184">
                  <a:extLst>
                    <a:ext uri="{9D8B030D-6E8A-4147-A177-3AD203B41FA5}">
                      <a16:colId xmlns:a16="http://schemas.microsoft.com/office/drawing/2014/main" val="4122316906"/>
                    </a:ext>
                  </a:extLst>
                </a:gridCol>
                <a:gridCol w="329184">
                  <a:extLst>
                    <a:ext uri="{9D8B030D-6E8A-4147-A177-3AD203B41FA5}">
                      <a16:colId xmlns:a16="http://schemas.microsoft.com/office/drawing/2014/main" val="3544421061"/>
                    </a:ext>
                  </a:extLst>
                </a:gridCol>
                <a:gridCol w="329184">
                  <a:extLst>
                    <a:ext uri="{9D8B030D-6E8A-4147-A177-3AD203B41FA5}">
                      <a16:colId xmlns:a16="http://schemas.microsoft.com/office/drawing/2014/main" val="3102310756"/>
                    </a:ext>
                  </a:extLst>
                </a:gridCol>
                <a:gridCol w="329184">
                  <a:extLst>
                    <a:ext uri="{9D8B030D-6E8A-4147-A177-3AD203B41FA5}">
                      <a16:colId xmlns:a16="http://schemas.microsoft.com/office/drawing/2014/main" val="2881612698"/>
                    </a:ext>
                  </a:extLst>
                </a:gridCol>
                <a:gridCol w="370332">
                  <a:extLst>
                    <a:ext uri="{9D8B030D-6E8A-4147-A177-3AD203B41FA5}">
                      <a16:colId xmlns:a16="http://schemas.microsoft.com/office/drawing/2014/main" val="2391508535"/>
                    </a:ext>
                  </a:extLst>
                </a:gridCol>
                <a:gridCol w="370332">
                  <a:extLst>
                    <a:ext uri="{9D8B030D-6E8A-4147-A177-3AD203B41FA5}">
                      <a16:colId xmlns:a16="http://schemas.microsoft.com/office/drawing/2014/main" val="2877714360"/>
                    </a:ext>
                  </a:extLst>
                </a:gridCol>
                <a:gridCol w="329184">
                  <a:extLst>
                    <a:ext uri="{9D8B030D-6E8A-4147-A177-3AD203B41FA5}">
                      <a16:colId xmlns:a16="http://schemas.microsoft.com/office/drawing/2014/main" val="2430430529"/>
                    </a:ext>
                  </a:extLst>
                </a:gridCol>
                <a:gridCol w="329184">
                  <a:extLst>
                    <a:ext uri="{9D8B030D-6E8A-4147-A177-3AD203B41FA5}">
                      <a16:colId xmlns:a16="http://schemas.microsoft.com/office/drawing/2014/main" val="2387448607"/>
                    </a:ext>
                  </a:extLst>
                </a:gridCol>
                <a:gridCol w="370332">
                  <a:extLst>
                    <a:ext uri="{9D8B030D-6E8A-4147-A177-3AD203B41FA5}">
                      <a16:colId xmlns:a16="http://schemas.microsoft.com/office/drawing/2014/main" val="3383488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599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- 2018-05-18 11:59:48 </a:t>
                      </a:r>
                      <a:r>
                        <a:rPr kumimoji="0" lang="en-US" sz="1000" b="0" i="0" u="none" strike="noStrike" kern="1200" cap="none" spc="0" normalizeH="0" baseline="0" noProof="0">
                          <a:ln>
                            <a:noFill/>
                          </a:ln>
                          <a:solidFill>
                            <a:prstClr val="black"/>
                          </a:solidFill>
                          <a:effectLst/>
                          <a:uLnTx/>
                          <a:uFillTx/>
                          <a:latin typeface="+mn-lt"/>
                          <a:ea typeface="+mn-ea"/>
                          <a:cs typeface="+mn-cs"/>
                        </a:rPr>
                        <a:t> 
 Next chance to meet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885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- 2018-05-14 15:13:04 </a:t>
                      </a:r>
                      <a:r>
                        <a:rPr kumimoji="0" lang="en-US" sz="1000" b="0" i="0" u="none" strike="noStrike" kern="1200" cap="none" spc="0" normalizeH="0" baseline="0" noProof="0">
                          <a:ln>
                            <a:noFill/>
                          </a:ln>
                          <a:solidFill>
                            <a:prstClr val="black"/>
                          </a:solidFill>
                          <a:effectLst/>
                          <a:uLnTx/>
                          <a:uFillTx/>
                          <a:latin typeface="+mn-lt"/>
                          <a:ea typeface="+mn-ea"/>
                          <a:cs typeface="+mn-cs"/>
                        </a:rPr>
                        <a:t> 
 We had five intensive days at NPE 2018. Many thanks from the Orlando BUSS team to everyone who visited our booth, who was interested in our state-of-the-art Compounder COMPEO and to everyone else we met! The first fair was a success... now we will continue at PLAST in Milan, where we will present the COMPEO to European experts. Make a note: PLAST, Milano | May 29 - June 1, 2018 | Hall 13, Booth C161.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0956422"/>
                  </a:ext>
                </a:extLst>
              </a:tr>
            </a:tbl>
          </a:graphicData>
        </a:graphic>
      </p:graphicFrame>
      <p:sp>
        <p:nvSpPr>
          <p:cNvPr id="4" name="Text Placeholder 3">
            <a:extLst>
              <a:ext uri="{FF2B5EF4-FFF2-40B4-BE49-F238E27FC236}">
                <a16:creationId xmlns:a16="http://schemas.microsoft.com/office/drawing/2014/main" id="{114CE7F6-215F-4A2B-AD15-E3B52DB5118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32099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F272B-3424-429D-B502-90CE7199D245}"/>
              </a:ext>
            </a:extLst>
          </p:cNvPr>
          <p:cNvSpPr>
            <a:spLocks noGrp="1"/>
          </p:cNvSpPr>
          <p:nvPr>
            <p:ph type="title"/>
          </p:nvPr>
        </p:nvSpPr>
        <p:spPr/>
        <p:txBody>
          <a:bodyPr/>
          <a:lstStyle/>
          <a:p>
            <a:r>
              <a:rPr lang="en-US"/>
              <a:t>Facebook Own Posts Table  | All Pages - 9 of 12</a:t>
            </a:r>
          </a:p>
        </p:txBody>
      </p:sp>
      <p:graphicFrame>
        <p:nvGraphicFramePr>
          <p:cNvPr id="5" name="Table Placeholder 4">
            <a:extLst>
              <a:ext uri="{FF2B5EF4-FFF2-40B4-BE49-F238E27FC236}">
                <a16:creationId xmlns:a16="http://schemas.microsoft.com/office/drawing/2014/main" id="{4421901F-0374-4CD7-97D4-0B1A57358190}"/>
              </a:ext>
            </a:extLst>
          </p:cNvPr>
          <p:cNvGraphicFramePr>
            <a:graphicFrameLocks noGrp="1"/>
          </p:cNvGraphicFramePr>
          <p:nvPr>
            <p:ph type="tbl" sz="quarter" idx="13"/>
            <p:extLst>
              <p:ext uri="{D42A27DB-BD31-4B8C-83A1-F6EECF244321}">
                <p14:modId xmlns:p14="http://schemas.microsoft.com/office/powerpoint/2010/main" val="1088417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91968880"/>
                    </a:ext>
                  </a:extLst>
                </a:gridCol>
                <a:gridCol w="370332">
                  <a:extLst>
                    <a:ext uri="{9D8B030D-6E8A-4147-A177-3AD203B41FA5}">
                      <a16:colId xmlns:a16="http://schemas.microsoft.com/office/drawing/2014/main" val="2026524969"/>
                    </a:ext>
                  </a:extLst>
                </a:gridCol>
                <a:gridCol w="370332">
                  <a:extLst>
                    <a:ext uri="{9D8B030D-6E8A-4147-A177-3AD203B41FA5}">
                      <a16:colId xmlns:a16="http://schemas.microsoft.com/office/drawing/2014/main" val="1057850111"/>
                    </a:ext>
                  </a:extLst>
                </a:gridCol>
                <a:gridCol w="370332">
                  <a:extLst>
                    <a:ext uri="{9D8B030D-6E8A-4147-A177-3AD203B41FA5}">
                      <a16:colId xmlns:a16="http://schemas.microsoft.com/office/drawing/2014/main" val="1964414528"/>
                    </a:ext>
                  </a:extLst>
                </a:gridCol>
                <a:gridCol w="329184">
                  <a:extLst>
                    <a:ext uri="{9D8B030D-6E8A-4147-A177-3AD203B41FA5}">
                      <a16:colId xmlns:a16="http://schemas.microsoft.com/office/drawing/2014/main" val="300159232"/>
                    </a:ext>
                  </a:extLst>
                </a:gridCol>
                <a:gridCol w="329184">
                  <a:extLst>
                    <a:ext uri="{9D8B030D-6E8A-4147-A177-3AD203B41FA5}">
                      <a16:colId xmlns:a16="http://schemas.microsoft.com/office/drawing/2014/main" val="687770004"/>
                    </a:ext>
                  </a:extLst>
                </a:gridCol>
                <a:gridCol w="329184">
                  <a:extLst>
                    <a:ext uri="{9D8B030D-6E8A-4147-A177-3AD203B41FA5}">
                      <a16:colId xmlns:a16="http://schemas.microsoft.com/office/drawing/2014/main" val="3479338591"/>
                    </a:ext>
                  </a:extLst>
                </a:gridCol>
                <a:gridCol w="329184">
                  <a:extLst>
                    <a:ext uri="{9D8B030D-6E8A-4147-A177-3AD203B41FA5}">
                      <a16:colId xmlns:a16="http://schemas.microsoft.com/office/drawing/2014/main" val="2201575949"/>
                    </a:ext>
                  </a:extLst>
                </a:gridCol>
                <a:gridCol w="329184">
                  <a:extLst>
                    <a:ext uri="{9D8B030D-6E8A-4147-A177-3AD203B41FA5}">
                      <a16:colId xmlns:a16="http://schemas.microsoft.com/office/drawing/2014/main" val="863507163"/>
                    </a:ext>
                  </a:extLst>
                </a:gridCol>
                <a:gridCol w="329184">
                  <a:extLst>
                    <a:ext uri="{9D8B030D-6E8A-4147-A177-3AD203B41FA5}">
                      <a16:colId xmlns:a16="http://schemas.microsoft.com/office/drawing/2014/main" val="1208676873"/>
                    </a:ext>
                  </a:extLst>
                </a:gridCol>
                <a:gridCol w="329184">
                  <a:extLst>
                    <a:ext uri="{9D8B030D-6E8A-4147-A177-3AD203B41FA5}">
                      <a16:colId xmlns:a16="http://schemas.microsoft.com/office/drawing/2014/main" val="223134622"/>
                    </a:ext>
                  </a:extLst>
                </a:gridCol>
                <a:gridCol w="329184">
                  <a:extLst>
                    <a:ext uri="{9D8B030D-6E8A-4147-A177-3AD203B41FA5}">
                      <a16:colId xmlns:a16="http://schemas.microsoft.com/office/drawing/2014/main" val="3522186708"/>
                    </a:ext>
                  </a:extLst>
                </a:gridCol>
                <a:gridCol w="329184">
                  <a:extLst>
                    <a:ext uri="{9D8B030D-6E8A-4147-A177-3AD203B41FA5}">
                      <a16:colId xmlns:a16="http://schemas.microsoft.com/office/drawing/2014/main" val="3948619736"/>
                    </a:ext>
                  </a:extLst>
                </a:gridCol>
                <a:gridCol w="370332">
                  <a:extLst>
                    <a:ext uri="{9D8B030D-6E8A-4147-A177-3AD203B41FA5}">
                      <a16:colId xmlns:a16="http://schemas.microsoft.com/office/drawing/2014/main" val="3009223670"/>
                    </a:ext>
                  </a:extLst>
                </a:gridCol>
                <a:gridCol w="370332">
                  <a:extLst>
                    <a:ext uri="{9D8B030D-6E8A-4147-A177-3AD203B41FA5}">
                      <a16:colId xmlns:a16="http://schemas.microsoft.com/office/drawing/2014/main" val="217896596"/>
                    </a:ext>
                  </a:extLst>
                </a:gridCol>
                <a:gridCol w="329184">
                  <a:extLst>
                    <a:ext uri="{9D8B030D-6E8A-4147-A177-3AD203B41FA5}">
                      <a16:colId xmlns:a16="http://schemas.microsoft.com/office/drawing/2014/main" val="571328446"/>
                    </a:ext>
                  </a:extLst>
                </a:gridCol>
                <a:gridCol w="329184">
                  <a:extLst>
                    <a:ext uri="{9D8B030D-6E8A-4147-A177-3AD203B41FA5}">
                      <a16:colId xmlns:a16="http://schemas.microsoft.com/office/drawing/2014/main" val="615339547"/>
                    </a:ext>
                  </a:extLst>
                </a:gridCol>
                <a:gridCol w="370332">
                  <a:extLst>
                    <a:ext uri="{9D8B030D-6E8A-4147-A177-3AD203B41FA5}">
                      <a16:colId xmlns:a16="http://schemas.microsoft.com/office/drawing/2014/main" val="98701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884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- 2018-05-11 21:28:59 </a:t>
                      </a:r>
                      <a:r>
                        <a:rPr kumimoji="0" lang="en-US" sz="1000" b="0" i="0" u="none" strike="noStrike" kern="1200" cap="none" spc="0" normalizeH="0" baseline="0" noProof="0">
                          <a:ln>
                            <a:noFill/>
                          </a:ln>
                          <a:solidFill>
                            <a:prstClr val="black"/>
                          </a:solidFill>
                          <a:effectLst/>
                          <a:uLnTx/>
                          <a:uFillTx/>
                          <a:latin typeface="+mn-lt"/>
                          <a:ea typeface="+mn-ea"/>
                          <a:cs typeface="+mn-cs"/>
                        </a:rPr>
                        <a:t> 
 After five days at NPE in Orlando and numerous discussions with interested visitors and experts, one thing is clear: the industry responded in a positive way to the new COMPEO compounder generation. With the modular machine concept, the ability to freely combine mixing elements with two to six rows of flights and an innovative discharge concept, the market has an unparalleled compounder at its disposal now .
"The launch of COMPEO was successful. NPE was the ideal trade show for the first step into the market. Good general conditions, an extraordinary booth and the visitors´ overwhelming interest was motivation to us and thus carried us through the days at the fair. The COMPEO presentation now continues at PLAST Milan in Italy and Compounding World Expo in Germany", says Philip Nising, CEO of BUSS 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1588476"/>
                  </a:ext>
                </a:extLst>
              </a:tr>
            </a:tbl>
          </a:graphicData>
        </a:graphic>
      </p:graphicFrame>
      <p:sp>
        <p:nvSpPr>
          <p:cNvPr id="4" name="Text Placeholder 3">
            <a:extLst>
              <a:ext uri="{FF2B5EF4-FFF2-40B4-BE49-F238E27FC236}">
                <a16:creationId xmlns:a16="http://schemas.microsoft.com/office/drawing/2014/main" id="{23059EEF-E2A0-45C3-A0DE-B31A1990FDB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61558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11741-8C42-44D1-9199-4C6119C31EB0}"/>
              </a:ext>
            </a:extLst>
          </p:cNvPr>
          <p:cNvSpPr>
            <a:spLocks noGrp="1"/>
          </p:cNvSpPr>
          <p:nvPr>
            <p:ph type="title"/>
          </p:nvPr>
        </p:nvSpPr>
        <p:spPr/>
        <p:txBody>
          <a:bodyPr/>
          <a:lstStyle/>
          <a:p>
            <a:r>
              <a:rPr lang="en-US"/>
              <a:t>Facebook Own Posts Table  | All Pages - 10 of 12</a:t>
            </a:r>
          </a:p>
        </p:txBody>
      </p:sp>
      <p:graphicFrame>
        <p:nvGraphicFramePr>
          <p:cNvPr id="5" name="Table Placeholder 4">
            <a:extLst>
              <a:ext uri="{FF2B5EF4-FFF2-40B4-BE49-F238E27FC236}">
                <a16:creationId xmlns:a16="http://schemas.microsoft.com/office/drawing/2014/main" id="{CD59C81E-0588-4728-8E54-029C34FF1733}"/>
              </a:ext>
            </a:extLst>
          </p:cNvPr>
          <p:cNvGraphicFramePr>
            <a:graphicFrameLocks noGrp="1"/>
          </p:cNvGraphicFramePr>
          <p:nvPr>
            <p:ph type="tbl" sz="quarter" idx="13"/>
            <p:extLst>
              <p:ext uri="{D42A27DB-BD31-4B8C-83A1-F6EECF244321}">
                <p14:modId xmlns:p14="http://schemas.microsoft.com/office/powerpoint/2010/main" val="2493536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98543011"/>
                    </a:ext>
                  </a:extLst>
                </a:gridCol>
                <a:gridCol w="370332">
                  <a:extLst>
                    <a:ext uri="{9D8B030D-6E8A-4147-A177-3AD203B41FA5}">
                      <a16:colId xmlns:a16="http://schemas.microsoft.com/office/drawing/2014/main" val="3560763339"/>
                    </a:ext>
                  </a:extLst>
                </a:gridCol>
                <a:gridCol w="370332">
                  <a:extLst>
                    <a:ext uri="{9D8B030D-6E8A-4147-A177-3AD203B41FA5}">
                      <a16:colId xmlns:a16="http://schemas.microsoft.com/office/drawing/2014/main" val="1449396948"/>
                    </a:ext>
                  </a:extLst>
                </a:gridCol>
                <a:gridCol w="370332">
                  <a:extLst>
                    <a:ext uri="{9D8B030D-6E8A-4147-A177-3AD203B41FA5}">
                      <a16:colId xmlns:a16="http://schemas.microsoft.com/office/drawing/2014/main" val="327632722"/>
                    </a:ext>
                  </a:extLst>
                </a:gridCol>
                <a:gridCol w="329184">
                  <a:extLst>
                    <a:ext uri="{9D8B030D-6E8A-4147-A177-3AD203B41FA5}">
                      <a16:colId xmlns:a16="http://schemas.microsoft.com/office/drawing/2014/main" val="647231659"/>
                    </a:ext>
                  </a:extLst>
                </a:gridCol>
                <a:gridCol w="329184">
                  <a:extLst>
                    <a:ext uri="{9D8B030D-6E8A-4147-A177-3AD203B41FA5}">
                      <a16:colId xmlns:a16="http://schemas.microsoft.com/office/drawing/2014/main" val="1286888211"/>
                    </a:ext>
                  </a:extLst>
                </a:gridCol>
                <a:gridCol w="329184">
                  <a:extLst>
                    <a:ext uri="{9D8B030D-6E8A-4147-A177-3AD203B41FA5}">
                      <a16:colId xmlns:a16="http://schemas.microsoft.com/office/drawing/2014/main" val="3928736448"/>
                    </a:ext>
                  </a:extLst>
                </a:gridCol>
                <a:gridCol w="329184">
                  <a:extLst>
                    <a:ext uri="{9D8B030D-6E8A-4147-A177-3AD203B41FA5}">
                      <a16:colId xmlns:a16="http://schemas.microsoft.com/office/drawing/2014/main" val="1010561679"/>
                    </a:ext>
                  </a:extLst>
                </a:gridCol>
                <a:gridCol w="329184">
                  <a:extLst>
                    <a:ext uri="{9D8B030D-6E8A-4147-A177-3AD203B41FA5}">
                      <a16:colId xmlns:a16="http://schemas.microsoft.com/office/drawing/2014/main" val="3201100759"/>
                    </a:ext>
                  </a:extLst>
                </a:gridCol>
                <a:gridCol w="329184">
                  <a:extLst>
                    <a:ext uri="{9D8B030D-6E8A-4147-A177-3AD203B41FA5}">
                      <a16:colId xmlns:a16="http://schemas.microsoft.com/office/drawing/2014/main" val="3692324518"/>
                    </a:ext>
                  </a:extLst>
                </a:gridCol>
                <a:gridCol w="329184">
                  <a:extLst>
                    <a:ext uri="{9D8B030D-6E8A-4147-A177-3AD203B41FA5}">
                      <a16:colId xmlns:a16="http://schemas.microsoft.com/office/drawing/2014/main" val="1769236041"/>
                    </a:ext>
                  </a:extLst>
                </a:gridCol>
                <a:gridCol w="329184">
                  <a:extLst>
                    <a:ext uri="{9D8B030D-6E8A-4147-A177-3AD203B41FA5}">
                      <a16:colId xmlns:a16="http://schemas.microsoft.com/office/drawing/2014/main" val="4205447912"/>
                    </a:ext>
                  </a:extLst>
                </a:gridCol>
                <a:gridCol w="329184">
                  <a:extLst>
                    <a:ext uri="{9D8B030D-6E8A-4147-A177-3AD203B41FA5}">
                      <a16:colId xmlns:a16="http://schemas.microsoft.com/office/drawing/2014/main" val="2352356464"/>
                    </a:ext>
                  </a:extLst>
                </a:gridCol>
                <a:gridCol w="370332">
                  <a:extLst>
                    <a:ext uri="{9D8B030D-6E8A-4147-A177-3AD203B41FA5}">
                      <a16:colId xmlns:a16="http://schemas.microsoft.com/office/drawing/2014/main" val="3924997596"/>
                    </a:ext>
                  </a:extLst>
                </a:gridCol>
                <a:gridCol w="370332">
                  <a:extLst>
                    <a:ext uri="{9D8B030D-6E8A-4147-A177-3AD203B41FA5}">
                      <a16:colId xmlns:a16="http://schemas.microsoft.com/office/drawing/2014/main" val="3788528294"/>
                    </a:ext>
                  </a:extLst>
                </a:gridCol>
                <a:gridCol w="329184">
                  <a:extLst>
                    <a:ext uri="{9D8B030D-6E8A-4147-A177-3AD203B41FA5}">
                      <a16:colId xmlns:a16="http://schemas.microsoft.com/office/drawing/2014/main" val="573734577"/>
                    </a:ext>
                  </a:extLst>
                </a:gridCol>
                <a:gridCol w="329184">
                  <a:extLst>
                    <a:ext uri="{9D8B030D-6E8A-4147-A177-3AD203B41FA5}">
                      <a16:colId xmlns:a16="http://schemas.microsoft.com/office/drawing/2014/main" val="2033330332"/>
                    </a:ext>
                  </a:extLst>
                </a:gridCol>
                <a:gridCol w="370332">
                  <a:extLst>
                    <a:ext uri="{9D8B030D-6E8A-4147-A177-3AD203B41FA5}">
                      <a16:colId xmlns:a16="http://schemas.microsoft.com/office/drawing/2014/main" val="207046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8037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- 2018-05-10 15:12:34 </a:t>
                      </a:r>
                      <a:r>
                        <a:rPr kumimoji="0" lang="en-US" sz="1000" b="0" i="0" u="none" strike="noStrike" kern="1200" cap="none" spc="0" normalizeH="0" baseline="0" noProof="0">
                          <a:ln>
                            <a:noFill/>
                          </a:ln>
                          <a:solidFill>
                            <a:prstClr val="black"/>
                          </a:solidFill>
                          <a:effectLst/>
                          <a:uLnTx/>
                          <a:uFillTx/>
                          <a:latin typeface="+mn-lt"/>
                          <a:ea typeface="+mn-ea"/>
                          <a:cs typeface="+mn-cs"/>
                        </a:rPr>
                        <a:t> 
 COMPEO is definitely the star at our booth W1963 in the West Hall of the Orange County Convention Center in Orlando, Florida. The impressive and high-contrast stand design attracts attention and directs the interest to the elegant yet extremely functional machine design of our new compounder, which significantly expands the application spectrum of the reciprocating Kneader technology for the plastics industry. The motto "Incredibly different" aptly underlines the performance in terms of extended process window, high performance at low speeds, robustness and operational reliability.    
Come and visit us at NPE 2018! Orange County Convention Center in Orlando, Florida. Hall: West Hall / Booth: W1963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4697649"/>
                  </a:ext>
                </a:extLst>
              </a:tr>
            </a:tbl>
          </a:graphicData>
        </a:graphic>
      </p:graphicFrame>
      <p:sp>
        <p:nvSpPr>
          <p:cNvPr id="4" name="Text Placeholder 3">
            <a:extLst>
              <a:ext uri="{FF2B5EF4-FFF2-40B4-BE49-F238E27FC236}">
                <a16:creationId xmlns:a16="http://schemas.microsoft.com/office/drawing/2014/main" id="{1E3969B0-720E-4992-8771-8EA30829187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24024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4CB32-9650-495A-B6E7-460D6AB76259}"/>
              </a:ext>
            </a:extLst>
          </p:cNvPr>
          <p:cNvSpPr>
            <a:spLocks noGrp="1"/>
          </p:cNvSpPr>
          <p:nvPr>
            <p:ph type="title"/>
          </p:nvPr>
        </p:nvSpPr>
        <p:spPr/>
        <p:txBody>
          <a:bodyPr/>
          <a:lstStyle/>
          <a:p>
            <a:r>
              <a:rPr lang="en-US"/>
              <a:t>Facebook Own Posts Table  | All Pages - 11 of 12</a:t>
            </a:r>
          </a:p>
        </p:txBody>
      </p:sp>
      <p:graphicFrame>
        <p:nvGraphicFramePr>
          <p:cNvPr id="5" name="Table Placeholder 4">
            <a:extLst>
              <a:ext uri="{FF2B5EF4-FFF2-40B4-BE49-F238E27FC236}">
                <a16:creationId xmlns:a16="http://schemas.microsoft.com/office/drawing/2014/main" id="{1237B290-3B57-4030-9BCB-C204C2096556}"/>
              </a:ext>
            </a:extLst>
          </p:cNvPr>
          <p:cNvGraphicFramePr>
            <a:graphicFrameLocks noGrp="1"/>
          </p:cNvGraphicFramePr>
          <p:nvPr>
            <p:ph type="tbl" sz="quarter" idx="13"/>
            <p:extLst>
              <p:ext uri="{D42A27DB-BD31-4B8C-83A1-F6EECF244321}">
                <p14:modId xmlns:p14="http://schemas.microsoft.com/office/powerpoint/2010/main" val="2936496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40192948"/>
                    </a:ext>
                  </a:extLst>
                </a:gridCol>
                <a:gridCol w="370332">
                  <a:extLst>
                    <a:ext uri="{9D8B030D-6E8A-4147-A177-3AD203B41FA5}">
                      <a16:colId xmlns:a16="http://schemas.microsoft.com/office/drawing/2014/main" val="3746440456"/>
                    </a:ext>
                  </a:extLst>
                </a:gridCol>
                <a:gridCol w="370332">
                  <a:extLst>
                    <a:ext uri="{9D8B030D-6E8A-4147-A177-3AD203B41FA5}">
                      <a16:colId xmlns:a16="http://schemas.microsoft.com/office/drawing/2014/main" val="3007899322"/>
                    </a:ext>
                  </a:extLst>
                </a:gridCol>
                <a:gridCol w="370332">
                  <a:extLst>
                    <a:ext uri="{9D8B030D-6E8A-4147-A177-3AD203B41FA5}">
                      <a16:colId xmlns:a16="http://schemas.microsoft.com/office/drawing/2014/main" val="1240900076"/>
                    </a:ext>
                  </a:extLst>
                </a:gridCol>
                <a:gridCol w="329184">
                  <a:extLst>
                    <a:ext uri="{9D8B030D-6E8A-4147-A177-3AD203B41FA5}">
                      <a16:colId xmlns:a16="http://schemas.microsoft.com/office/drawing/2014/main" val="1871509617"/>
                    </a:ext>
                  </a:extLst>
                </a:gridCol>
                <a:gridCol w="329184">
                  <a:extLst>
                    <a:ext uri="{9D8B030D-6E8A-4147-A177-3AD203B41FA5}">
                      <a16:colId xmlns:a16="http://schemas.microsoft.com/office/drawing/2014/main" val="2742550478"/>
                    </a:ext>
                  </a:extLst>
                </a:gridCol>
                <a:gridCol w="329184">
                  <a:extLst>
                    <a:ext uri="{9D8B030D-6E8A-4147-A177-3AD203B41FA5}">
                      <a16:colId xmlns:a16="http://schemas.microsoft.com/office/drawing/2014/main" val="2383135930"/>
                    </a:ext>
                  </a:extLst>
                </a:gridCol>
                <a:gridCol w="329184">
                  <a:extLst>
                    <a:ext uri="{9D8B030D-6E8A-4147-A177-3AD203B41FA5}">
                      <a16:colId xmlns:a16="http://schemas.microsoft.com/office/drawing/2014/main" val="2625747633"/>
                    </a:ext>
                  </a:extLst>
                </a:gridCol>
                <a:gridCol w="329184">
                  <a:extLst>
                    <a:ext uri="{9D8B030D-6E8A-4147-A177-3AD203B41FA5}">
                      <a16:colId xmlns:a16="http://schemas.microsoft.com/office/drawing/2014/main" val="736520457"/>
                    </a:ext>
                  </a:extLst>
                </a:gridCol>
                <a:gridCol w="329184">
                  <a:extLst>
                    <a:ext uri="{9D8B030D-6E8A-4147-A177-3AD203B41FA5}">
                      <a16:colId xmlns:a16="http://schemas.microsoft.com/office/drawing/2014/main" val="1599847861"/>
                    </a:ext>
                  </a:extLst>
                </a:gridCol>
                <a:gridCol w="329184">
                  <a:extLst>
                    <a:ext uri="{9D8B030D-6E8A-4147-A177-3AD203B41FA5}">
                      <a16:colId xmlns:a16="http://schemas.microsoft.com/office/drawing/2014/main" val="2590739886"/>
                    </a:ext>
                  </a:extLst>
                </a:gridCol>
                <a:gridCol w="329184">
                  <a:extLst>
                    <a:ext uri="{9D8B030D-6E8A-4147-A177-3AD203B41FA5}">
                      <a16:colId xmlns:a16="http://schemas.microsoft.com/office/drawing/2014/main" val="1158949882"/>
                    </a:ext>
                  </a:extLst>
                </a:gridCol>
                <a:gridCol w="329184">
                  <a:extLst>
                    <a:ext uri="{9D8B030D-6E8A-4147-A177-3AD203B41FA5}">
                      <a16:colId xmlns:a16="http://schemas.microsoft.com/office/drawing/2014/main" val="1316581238"/>
                    </a:ext>
                  </a:extLst>
                </a:gridCol>
                <a:gridCol w="370332">
                  <a:extLst>
                    <a:ext uri="{9D8B030D-6E8A-4147-A177-3AD203B41FA5}">
                      <a16:colId xmlns:a16="http://schemas.microsoft.com/office/drawing/2014/main" val="2588169522"/>
                    </a:ext>
                  </a:extLst>
                </a:gridCol>
                <a:gridCol w="370332">
                  <a:extLst>
                    <a:ext uri="{9D8B030D-6E8A-4147-A177-3AD203B41FA5}">
                      <a16:colId xmlns:a16="http://schemas.microsoft.com/office/drawing/2014/main" val="3715136440"/>
                    </a:ext>
                  </a:extLst>
                </a:gridCol>
                <a:gridCol w="329184">
                  <a:extLst>
                    <a:ext uri="{9D8B030D-6E8A-4147-A177-3AD203B41FA5}">
                      <a16:colId xmlns:a16="http://schemas.microsoft.com/office/drawing/2014/main" val="2430949577"/>
                    </a:ext>
                  </a:extLst>
                </a:gridCol>
                <a:gridCol w="329184">
                  <a:extLst>
                    <a:ext uri="{9D8B030D-6E8A-4147-A177-3AD203B41FA5}">
                      <a16:colId xmlns:a16="http://schemas.microsoft.com/office/drawing/2014/main" val="631625294"/>
                    </a:ext>
                  </a:extLst>
                </a:gridCol>
                <a:gridCol w="370332">
                  <a:extLst>
                    <a:ext uri="{9D8B030D-6E8A-4147-A177-3AD203B41FA5}">
                      <a16:colId xmlns:a16="http://schemas.microsoft.com/office/drawing/2014/main" val="2713479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338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- 2018-05-09 12:38:18 </a:t>
                      </a:r>
                      <a:r>
                        <a:rPr kumimoji="0" lang="en-US" sz="1000" b="0" i="0" u="none" strike="noStrike" kern="1200" cap="none" spc="0" normalizeH="0" baseline="0" noProof="0">
                          <a:ln>
                            <a:noFill/>
                          </a:ln>
                          <a:solidFill>
                            <a:prstClr val="black"/>
                          </a:solidFill>
                          <a:effectLst/>
                          <a:uLnTx/>
                          <a:uFillTx/>
                          <a:latin typeface="+mn-lt"/>
                          <a:ea typeface="+mn-ea"/>
                          <a:cs typeface="+mn-cs"/>
                        </a:rPr>
                        <a:t> 
 Second day at the NPE in Orlando. Again, our BUSS booth was very well visited. COMPEO, our new compounder generation, which combines its predecessors’ performance and robustness in a unique, multifunctional series, was discussed today. "Visitors to the stand are very interested in the powerful features of COMPEO. Especially the compounder´s wide range of applications, the new screw geometries and the extended process windows are of great interest to the booth visitors", Sales Manager Dana Pulvino sums up the second day of the 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028460"/>
                  </a:ext>
                </a:extLst>
              </a:tr>
            </a:tbl>
          </a:graphicData>
        </a:graphic>
      </p:graphicFrame>
      <p:sp>
        <p:nvSpPr>
          <p:cNvPr id="4" name="Text Placeholder 3">
            <a:extLst>
              <a:ext uri="{FF2B5EF4-FFF2-40B4-BE49-F238E27FC236}">
                <a16:creationId xmlns:a16="http://schemas.microsoft.com/office/drawing/2014/main" id="{770A97E4-8D79-4B10-ADC9-D88695EBFE6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80097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B2C41-CD64-4150-B9E1-698E8291782E}"/>
              </a:ext>
            </a:extLst>
          </p:cNvPr>
          <p:cNvSpPr>
            <a:spLocks noGrp="1"/>
          </p:cNvSpPr>
          <p:nvPr>
            <p:ph type="title"/>
          </p:nvPr>
        </p:nvSpPr>
        <p:spPr/>
        <p:txBody>
          <a:bodyPr/>
          <a:lstStyle/>
          <a:p>
            <a:r>
              <a:rPr lang="en-US"/>
              <a:t>Facebook Own Posts Table  | All Pages - 12 of 12</a:t>
            </a:r>
          </a:p>
        </p:txBody>
      </p:sp>
      <p:graphicFrame>
        <p:nvGraphicFramePr>
          <p:cNvPr id="5" name="Table Placeholder 4">
            <a:extLst>
              <a:ext uri="{FF2B5EF4-FFF2-40B4-BE49-F238E27FC236}">
                <a16:creationId xmlns:a16="http://schemas.microsoft.com/office/drawing/2014/main" id="{D0047D99-8582-437D-8EB4-5C84362CB3E8}"/>
              </a:ext>
            </a:extLst>
          </p:cNvPr>
          <p:cNvGraphicFramePr>
            <a:graphicFrameLocks noGrp="1"/>
          </p:cNvGraphicFramePr>
          <p:nvPr>
            <p:ph type="tbl" sz="quarter" idx="13"/>
            <p:extLst>
              <p:ext uri="{D42A27DB-BD31-4B8C-83A1-F6EECF244321}">
                <p14:modId xmlns:p14="http://schemas.microsoft.com/office/powerpoint/2010/main" val="2784121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31987758"/>
                    </a:ext>
                  </a:extLst>
                </a:gridCol>
                <a:gridCol w="370332">
                  <a:extLst>
                    <a:ext uri="{9D8B030D-6E8A-4147-A177-3AD203B41FA5}">
                      <a16:colId xmlns:a16="http://schemas.microsoft.com/office/drawing/2014/main" val="4288055067"/>
                    </a:ext>
                  </a:extLst>
                </a:gridCol>
                <a:gridCol w="370332">
                  <a:extLst>
                    <a:ext uri="{9D8B030D-6E8A-4147-A177-3AD203B41FA5}">
                      <a16:colId xmlns:a16="http://schemas.microsoft.com/office/drawing/2014/main" val="808700396"/>
                    </a:ext>
                  </a:extLst>
                </a:gridCol>
                <a:gridCol w="370332">
                  <a:extLst>
                    <a:ext uri="{9D8B030D-6E8A-4147-A177-3AD203B41FA5}">
                      <a16:colId xmlns:a16="http://schemas.microsoft.com/office/drawing/2014/main" val="2437158478"/>
                    </a:ext>
                  </a:extLst>
                </a:gridCol>
                <a:gridCol w="329184">
                  <a:extLst>
                    <a:ext uri="{9D8B030D-6E8A-4147-A177-3AD203B41FA5}">
                      <a16:colId xmlns:a16="http://schemas.microsoft.com/office/drawing/2014/main" val="649314499"/>
                    </a:ext>
                  </a:extLst>
                </a:gridCol>
                <a:gridCol w="329184">
                  <a:extLst>
                    <a:ext uri="{9D8B030D-6E8A-4147-A177-3AD203B41FA5}">
                      <a16:colId xmlns:a16="http://schemas.microsoft.com/office/drawing/2014/main" val="1186729192"/>
                    </a:ext>
                  </a:extLst>
                </a:gridCol>
                <a:gridCol w="329184">
                  <a:extLst>
                    <a:ext uri="{9D8B030D-6E8A-4147-A177-3AD203B41FA5}">
                      <a16:colId xmlns:a16="http://schemas.microsoft.com/office/drawing/2014/main" val="2084376589"/>
                    </a:ext>
                  </a:extLst>
                </a:gridCol>
                <a:gridCol w="329184">
                  <a:extLst>
                    <a:ext uri="{9D8B030D-6E8A-4147-A177-3AD203B41FA5}">
                      <a16:colId xmlns:a16="http://schemas.microsoft.com/office/drawing/2014/main" val="670236941"/>
                    </a:ext>
                  </a:extLst>
                </a:gridCol>
                <a:gridCol w="329184">
                  <a:extLst>
                    <a:ext uri="{9D8B030D-6E8A-4147-A177-3AD203B41FA5}">
                      <a16:colId xmlns:a16="http://schemas.microsoft.com/office/drawing/2014/main" val="2685520429"/>
                    </a:ext>
                  </a:extLst>
                </a:gridCol>
                <a:gridCol w="329184">
                  <a:extLst>
                    <a:ext uri="{9D8B030D-6E8A-4147-A177-3AD203B41FA5}">
                      <a16:colId xmlns:a16="http://schemas.microsoft.com/office/drawing/2014/main" val="3039870273"/>
                    </a:ext>
                  </a:extLst>
                </a:gridCol>
                <a:gridCol w="329184">
                  <a:extLst>
                    <a:ext uri="{9D8B030D-6E8A-4147-A177-3AD203B41FA5}">
                      <a16:colId xmlns:a16="http://schemas.microsoft.com/office/drawing/2014/main" val="4170299018"/>
                    </a:ext>
                  </a:extLst>
                </a:gridCol>
                <a:gridCol w="329184">
                  <a:extLst>
                    <a:ext uri="{9D8B030D-6E8A-4147-A177-3AD203B41FA5}">
                      <a16:colId xmlns:a16="http://schemas.microsoft.com/office/drawing/2014/main" val="1659733616"/>
                    </a:ext>
                  </a:extLst>
                </a:gridCol>
                <a:gridCol w="329184">
                  <a:extLst>
                    <a:ext uri="{9D8B030D-6E8A-4147-A177-3AD203B41FA5}">
                      <a16:colId xmlns:a16="http://schemas.microsoft.com/office/drawing/2014/main" val="679863079"/>
                    </a:ext>
                  </a:extLst>
                </a:gridCol>
                <a:gridCol w="370332">
                  <a:extLst>
                    <a:ext uri="{9D8B030D-6E8A-4147-A177-3AD203B41FA5}">
                      <a16:colId xmlns:a16="http://schemas.microsoft.com/office/drawing/2014/main" val="3232540315"/>
                    </a:ext>
                  </a:extLst>
                </a:gridCol>
                <a:gridCol w="370332">
                  <a:extLst>
                    <a:ext uri="{9D8B030D-6E8A-4147-A177-3AD203B41FA5}">
                      <a16:colId xmlns:a16="http://schemas.microsoft.com/office/drawing/2014/main" val="2924355374"/>
                    </a:ext>
                  </a:extLst>
                </a:gridCol>
                <a:gridCol w="329184">
                  <a:extLst>
                    <a:ext uri="{9D8B030D-6E8A-4147-A177-3AD203B41FA5}">
                      <a16:colId xmlns:a16="http://schemas.microsoft.com/office/drawing/2014/main" val="15994302"/>
                    </a:ext>
                  </a:extLst>
                </a:gridCol>
                <a:gridCol w="329184">
                  <a:extLst>
                    <a:ext uri="{9D8B030D-6E8A-4147-A177-3AD203B41FA5}">
                      <a16:colId xmlns:a16="http://schemas.microsoft.com/office/drawing/2014/main" val="2412749645"/>
                    </a:ext>
                  </a:extLst>
                </a:gridCol>
                <a:gridCol w="370332">
                  <a:extLst>
                    <a:ext uri="{9D8B030D-6E8A-4147-A177-3AD203B41FA5}">
                      <a16:colId xmlns:a16="http://schemas.microsoft.com/office/drawing/2014/main" val="333191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9034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Buss AG - 2018-05-04 10:55:52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4490381"/>
                  </a:ext>
                </a:extLst>
              </a:tr>
            </a:tbl>
          </a:graphicData>
        </a:graphic>
      </p:graphicFrame>
      <p:sp>
        <p:nvSpPr>
          <p:cNvPr id="4" name="Text Placeholder 3">
            <a:extLst>
              <a:ext uri="{FF2B5EF4-FFF2-40B4-BE49-F238E27FC236}">
                <a16:creationId xmlns:a16="http://schemas.microsoft.com/office/drawing/2014/main" id="{4EDFB1CC-50BD-4BEA-85D1-B1FD64E279B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574390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832</Words>
  <Application>Microsoft Office PowerPoint</Application>
  <PresentationFormat>On-screen Show (4:3)</PresentationFormat>
  <Paragraphs>492</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Facebook Own Posts Table  | All Pages - 1 of 12</vt:lpstr>
      <vt:lpstr>Facebook Own Posts Table  | All Pages - 2 of 12</vt:lpstr>
      <vt:lpstr>Facebook Own Posts Table  | All Pages - 3 of 12</vt:lpstr>
      <vt:lpstr>Facebook Own Posts Table  | All Pages - 4 of 12</vt:lpstr>
      <vt:lpstr>Facebook Own Posts Table  | All Pages - 5 of 12</vt:lpstr>
      <vt:lpstr>Facebook Own Posts Table  | All Pages - 6 of 12</vt:lpstr>
      <vt:lpstr>Facebook Own Posts Table  | All Pages - 7 of 12</vt:lpstr>
      <vt:lpstr>Facebook Own Posts Table  | All Pages - 8 of 12</vt:lpstr>
      <vt:lpstr>Facebook Own Posts Table  | All Pages - 9 of 12</vt:lpstr>
      <vt:lpstr>Facebook Own Posts Table  | All Pages - 10 of 12</vt:lpstr>
      <vt:lpstr>Facebook Own Posts Table  | All Pages - 11 of 12</vt:lpstr>
      <vt:lpstr>Facebook Own Posts Table  | All Pages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 Pages - 1 of 12</dc:title>
  <dc:creator>Administrator</dc:creator>
  <cp:lastModifiedBy>Administrator</cp:lastModifiedBy>
  <cp:revision>1</cp:revision>
  <dcterms:created xsi:type="dcterms:W3CDTF">2018-09-04T07:44:00Z</dcterms:created>
  <dcterms:modified xsi:type="dcterms:W3CDTF">2018-09-04T07:49:09Z</dcterms:modified>
</cp:coreProperties>
</file>