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1D376-AE21-4A85-8614-8C080910A36A}"/>
              </a:ext>
            </a:extLst>
          </p:cNvPr>
          <p:cNvSpPr>
            <a:spLocks noGrp="1"/>
          </p:cNvSpPr>
          <p:nvPr>
            <p:ph type="title"/>
          </p:nvPr>
        </p:nvSpPr>
        <p:spPr/>
        <p:txBody>
          <a:bodyPr/>
          <a:lstStyle/>
          <a:p>
            <a:r>
              <a:rPr lang="en-US"/>
              <a:t>Facebook Own Posts Table  | All Pages - 1 of 24</a:t>
            </a:r>
          </a:p>
        </p:txBody>
      </p:sp>
      <p:graphicFrame>
        <p:nvGraphicFramePr>
          <p:cNvPr id="5" name="Table Placeholder 4">
            <a:extLst>
              <a:ext uri="{FF2B5EF4-FFF2-40B4-BE49-F238E27FC236}">
                <a16:creationId xmlns:a16="http://schemas.microsoft.com/office/drawing/2014/main" id="{19D6F50A-EFCB-4D83-96B6-AAD8E6B9B7BC}"/>
              </a:ext>
            </a:extLst>
          </p:cNvPr>
          <p:cNvGraphicFramePr>
            <a:graphicFrameLocks noGrp="1"/>
          </p:cNvGraphicFramePr>
          <p:nvPr>
            <p:ph type="tbl" sz="quarter" idx="13"/>
            <p:extLst>
              <p:ext uri="{D42A27DB-BD31-4B8C-83A1-F6EECF244321}">
                <p14:modId xmlns:p14="http://schemas.microsoft.com/office/powerpoint/2010/main" val="1512930520"/>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8194039"/>
                    </a:ext>
                  </a:extLst>
                </a:gridCol>
                <a:gridCol w="370332">
                  <a:extLst>
                    <a:ext uri="{9D8B030D-6E8A-4147-A177-3AD203B41FA5}">
                      <a16:colId xmlns:a16="http://schemas.microsoft.com/office/drawing/2014/main" val="182679448"/>
                    </a:ext>
                  </a:extLst>
                </a:gridCol>
                <a:gridCol w="370332">
                  <a:extLst>
                    <a:ext uri="{9D8B030D-6E8A-4147-A177-3AD203B41FA5}">
                      <a16:colId xmlns:a16="http://schemas.microsoft.com/office/drawing/2014/main" val="2238651473"/>
                    </a:ext>
                  </a:extLst>
                </a:gridCol>
                <a:gridCol w="370332">
                  <a:extLst>
                    <a:ext uri="{9D8B030D-6E8A-4147-A177-3AD203B41FA5}">
                      <a16:colId xmlns:a16="http://schemas.microsoft.com/office/drawing/2014/main" val="410484548"/>
                    </a:ext>
                  </a:extLst>
                </a:gridCol>
                <a:gridCol w="329184">
                  <a:extLst>
                    <a:ext uri="{9D8B030D-6E8A-4147-A177-3AD203B41FA5}">
                      <a16:colId xmlns:a16="http://schemas.microsoft.com/office/drawing/2014/main" val="2794733458"/>
                    </a:ext>
                  </a:extLst>
                </a:gridCol>
                <a:gridCol w="329184">
                  <a:extLst>
                    <a:ext uri="{9D8B030D-6E8A-4147-A177-3AD203B41FA5}">
                      <a16:colId xmlns:a16="http://schemas.microsoft.com/office/drawing/2014/main" val="100520981"/>
                    </a:ext>
                  </a:extLst>
                </a:gridCol>
                <a:gridCol w="329184">
                  <a:extLst>
                    <a:ext uri="{9D8B030D-6E8A-4147-A177-3AD203B41FA5}">
                      <a16:colId xmlns:a16="http://schemas.microsoft.com/office/drawing/2014/main" val="1356419657"/>
                    </a:ext>
                  </a:extLst>
                </a:gridCol>
                <a:gridCol w="329184">
                  <a:extLst>
                    <a:ext uri="{9D8B030D-6E8A-4147-A177-3AD203B41FA5}">
                      <a16:colId xmlns:a16="http://schemas.microsoft.com/office/drawing/2014/main" val="3338014106"/>
                    </a:ext>
                  </a:extLst>
                </a:gridCol>
                <a:gridCol w="329184">
                  <a:extLst>
                    <a:ext uri="{9D8B030D-6E8A-4147-A177-3AD203B41FA5}">
                      <a16:colId xmlns:a16="http://schemas.microsoft.com/office/drawing/2014/main" val="1788942942"/>
                    </a:ext>
                  </a:extLst>
                </a:gridCol>
                <a:gridCol w="329184">
                  <a:extLst>
                    <a:ext uri="{9D8B030D-6E8A-4147-A177-3AD203B41FA5}">
                      <a16:colId xmlns:a16="http://schemas.microsoft.com/office/drawing/2014/main" val="3314855360"/>
                    </a:ext>
                  </a:extLst>
                </a:gridCol>
                <a:gridCol w="329184">
                  <a:extLst>
                    <a:ext uri="{9D8B030D-6E8A-4147-A177-3AD203B41FA5}">
                      <a16:colId xmlns:a16="http://schemas.microsoft.com/office/drawing/2014/main" val="2430233614"/>
                    </a:ext>
                  </a:extLst>
                </a:gridCol>
                <a:gridCol w="329184">
                  <a:extLst>
                    <a:ext uri="{9D8B030D-6E8A-4147-A177-3AD203B41FA5}">
                      <a16:colId xmlns:a16="http://schemas.microsoft.com/office/drawing/2014/main" val="3032137257"/>
                    </a:ext>
                  </a:extLst>
                </a:gridCol>
                <a:gridCol w="329184">
                  <a:extLst>
                    <a:ext uri="{9D8B030D-6E8A-4147-A177-3AD203B41FA5}">
                      <a16:colId xmlns:a16="http://schemas.microsoft.com/office/drawing/2014/main" val="1572894920"/>
                    </a:ext>
                  </a:extLst>
                </a:gridCol>
                <a:gridCol w="370332">
                  <a:extLst>
                    <a:ext uri="{9D8B030D-6E8A-4147-A177-3AD203B41FA5}">
                      <a16:colId xmlns:a16="http://schemas.microsoft.com/office/drawing/2014/main" val="1263165113"/>
                    </a:ext>
                  </a:extLst>
                </a:gridCol>
                <a:gridCol w="370332">
                  <a:extLst>
                    <a:ext uri="{9D8B030D-6E8A-4147-A177-3AD203B41FA5}">
                      <a16:colId xmlns:a16="http://schemas.microsoft.com/office/drawing/2014/main" val="73257668"/>
                    </a:ext>
                  </a:extLst>
                </a:gridCol>
                <a:gridCol w="329184">
                  <a:extLst>
                    <a:ext uri="{9D8B030D-6E8A-4147-A177-3AD203B41FA5}">
                      <a16:colId xmlns:a16="http://schemas.microsoft.com/office/drawing/2014/main" val="2157541190"/>
                    </a:ext>
                  </a:extLst>
                </a:gridCol>
                <a:gridCol w="329184">
                  <a:extLst>
                    <a:ext uri="{9D8B030D-6E8A-4147-A177-3AD203B41FA5}">
                      <a16:colId xmlns:a16="http://schemas.microsoft.com/office/drawing/2014/main" val="4171215937"/>
                    </a:ext>
                  </a:extLst>
                </a:gridCol>
                <a:gridCol w="370332">
                  <a:extLst>
                    <a:ext uri="{9D8B030D-6E8A-4147-A177-3AD203B41FA5}">
                      <a16:colId xmlns:a16="http://schemas.microsoft.com/office/drawing/2014/main" val="3802327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5149075"/>
                  </a:ext>
                </a:extLst>
              </a:tr>
            </a:tbl>
          </a:graphicData>
        </a:graphic>
      </p:graphicFrame>
      <p:sp>
        <p:nvSpPr>
          <p:cNvPr id="4" name="Text Placeholder 3">
            <a:extLst>
              <a:ext uri="{FF2B5EF4-FFF2-40B4-BE49-F238E27FC236}">
                <a16:creationId xmlns:a16="http://schemas.microsoft.com/office/drawing/2014/main" id="{4C524DA6-9888-4F0E-BDAB-4705908A4FCE}"/>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798155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D9752-FDBB-4C34-AA9B-528AF6516FDB}"/>
              </a:ext>
            </a:extLst>
          </p:cNvPr>
          <p:cNvSpPr>
            <a:spLocks noGrp="1"/>
          </p:cNvSpPr>
          <p:nvPr>
            <p:ph type="title"/>
          </p:nvPr>
        </p:nvSpPr>
        <p:spPr/>
        <p:txBody>
          <a:bodyPr/>
          <a:lstStyle/>
          <a:p>
            <a:r>
              <a:rPr lang="en-US"/>
              <a:t>Facebook Own Posts Table  | All Pages - 2 of 24</a:t>
            </a:r>
          </a:p>
        </p:txBody>
      </p:sp>
      <p:graphicFrame>
        <p:nvGraphicFramePr>
          <p:cNvPr id="5" name="Table Placeholder 4">
            <a:extLst>
              <a:ext uri="{FF2B5EF4-FFF2-40B4-BE49-F238E27FC236}">
                <a16:creationId xmlns:a16="http://schemas.microsoft.com/office/drawing/2014/main" id="{17D24FFC-3DED-4F1A-AA87-AE35CF4B8BE9}"/>
              </a:ext>
            </a:extLst>
          </p:cNvPr>
          <p:cNvGraphicFramePr>
            <a:graphicFrameLocks noGrp="1"/>
          </p:cNvGraphicFramePr>
          <p:nvPr>
            <p:ph type="tbl" sz="quarter" idx="13"/>
            <p:extLst>
              <p:ext uri="{D42A27DB-BD31-4B8C-83A1-F6EECF244321}">
                <p14:modId xmlns:p14="http://schemas.microsoft.com/office/powerpoint/2010/main" val="1786071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0114101"/>
                    </a:ext>
                  </a:extLst>
                </a:gridCol>
                <a:gridCol w="370332">
                  <a:extLst>
                    <a:ext uri="{9D8B030D-6E8A-4147-A177-3AD203B41FA5}">
                      <a16:colId xmlns:a16="http://schemas.microsoft.com/office/drawing/2014/main" val="550733639"/>
                    </a:ext>
                  </a:extLst>
                </a:gridCol>
                <a:gridCol w="370332">
                  <a:extLst>
                    <a:ext uri="{9D8B030D-6E8A-4147-A177-3AD203B41FA5}">
                      <a16:colId xmlns:a16="http://schemas.microsoft.com/office/drawing/2014/main" val="3415636472"/>
                    </a:ext>
                  </a:extLst>
                </a:gridCol>
                <a:gridCol w="370332">
                  <a:extLst>
                    <a:ext uri="{9D8B030D-6E8A-4147-A177-3AD203B41FA5}">
                      <a16:colId xmlns:a16="http://schemas.microsoft.com/office/drawing/2014/main" val="1316836780"/>
                    </a:ext>
                  </a:extLst>
                </a:gridCol>
                <a:gridCol w="329184">
                  <a:extLst>
                    <a:ext uri="{9D8B030D-6E8A-4147-A177-3AD203B41FA5}">
                      <a16:colId xmlns:a16="http://schemas.microsoft.com/office/drawing/2014/main" val="1238166351"/>
                    </a:ext>
                  </a:extLst>
                </a:gridCol>
                <a:gridCol w="329184">
                  <a:extLst>
                    <a:ext uri="{9D8B030D-6E8A-4147-A177-3AD203B41FA5}">
                      <a16:colId xmlns:a16="http://schemas.microsoft.com/office/drawing/2014/main" val="709854533"/>
                    </a:ext>
                  </a:extLst>
                </a:gridCol>
                <a:gridCol w="329184">
                  <a:extLst>
                    <a:ext uri="{9D8B030D-6E8A-4147-A177-3AD203B41FA5}">
                      <a16:colId xmlns:a16="http://schemas.microsoft.com/office/drawing/2014/main" val="3518033019"/>
                    </a:ext>
                  </a:extLst>
                </a:gridCol>
                <a:gridCol w="329184">
                  <a:extLst>
                    <a:ext uri="{9D8B030D-6E8A-4147-A177-3AD203B41FA5}">
                      <a16:colId xmlns:a16="http://schemas.microsoft.com/office/drawing/2014/main" val="935262372"/>
                    </a:ext>
                  </a:extLst>
                </a:gridCol>
                <a:gridCol w="329184">
                  <a:extLst>
                    <a:ext uri="{9D8B030D-6E8A-4147-A177-3AD203B41FA5}">
                      <a16:colId xmlns:a16="http://schemas.microsoft.com/office/drawing/2014/main" val="2207890864"/>
                    </a:ext>
                  </a:extLst>
                </a:gridCol>
                <a:gridCol w="329184">
                  <a:extLst>
                    <a:ext uri="{9D8B030D-6E8A-4147-A177-3AD203B41FA5}">
                      <a16:colId xmlns:a16="http://schemas.microsoft.com/office/drawing/2014/main" val="3736653253"/>
                    </a:ext>
                  </a:extLst>
                </a:gridCol>
                <a:gridCol w="329184">
                  <a:extLst>
                    <a:ext uri="{9D8B030D-6E8A-4147-A177-3AD203B41FA5}">
                      <a16:colId xmlns:a16="http://schemas.microsoft.com/office/drawing/2014/main" val="1426818037"/>
                    </a:ext>
                  </a:extLst>
                </a:gridCol>
                <a:gridCol w="329184">
                  <a:extLst>
                    <a:ext uri="{9D8B030D-6E8A-4147-A177-3AD203B41FA5}">
                      <a16:colId xmlns:a16="http://schemas.microsoft.com/office/drawing/2014/main" val="2259849480"/>
                    </a:ext>
                  </a:extLst>
                </a:gridCol>
                <a:gridCol w="329184">
                  <a:extLst>
                    <a:ext uri="{9D8B030D-6E8A-4147-A177-3AD203B41FA5}">
                      <a16:colId xmlns:a16="http://schemas.microsoft.com/office/drawing/2014/main" val="198838358"/>
                    </a:ext>
                  </a:extLst>
                </a:gridCol>
                <a:gridCol w="370332">
                  <a:extLst>
                    <a:ext uri="{9D8B030D-6E8A-4147-A177-3AD203B41FA5}">
                      <a16:colId xmlns:a16="http://schemas.microsoft.com/office/drawing/2014/main" val="4061673368"/>
                    </a:ext>
                  </a:extLst>
                </a:gridCol>
                <a:gridCol w="370332">
                  <a:extLst>
                    <a:ext uri="{9D8B030D-6E8A-4147-A177-3AD203B41FA5}">
                      <a16:colId xmlns:a16="http://schemas.microsoft.com/office/drawing/2014/main" val="2911842123"/>
                    </a:ext>
                  </a:extLst>
                </a:gridCol>
                <a:gridCol w="329184">
                  <a:extLst>
                    <a:ext uri="{9D8B030D-6E8A-4147-A177-3AD203B41FA5}">
                      <a16:colId xmlns:a16="http://schemas.microsoft.com/office/drawing/2014/main" val="1955425019"/>
                    </a:ext>
                  </a:extLst>
                </a:gridCol>
                <a:gridCol w="329184">
                  <a:extLst>
                    <a:ext uri="{9D8B030D-6E8A-4147-A177-3AD203B41FA5}">
                      <a16:colId xmlns:a16="http://schemas.microsoft.com/office/drawing/2014/main" val="3056068460"/>
                    </a:ext>
                  </a:extLst>
                </a:gridCol>
                <a:gridCol w="370332">
                  <a:extLst>
                    <a:ext uri="{9D8B030D-6E8A-4147-A177-3AD203B41FA5}">
                      <a16:colId xmlns:a16="http://schemas.microsoft.com/office/drawing/2014/main" val="3942353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120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09:36:39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https://busscorp.com/industries/cable-compounds/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3830713"/>
                  </a:ext>
                </a:extLst>
              </a:tr>
            </a:tbl>
          </a:graphicData>
        </a:graphic>
      </p:graphicFrame>
      <p:sp>
        <p:nvSpPr>
          <p:cNvPr id="4" name="Text Placeholder 3">
            <a:extLst>
              <a:ext uri="{FF2B5EF4-FFF2-40B4-BE49-F238E27FC236}">
                <a16:creationId xmlns:a16="http://schemas.microsoft.com/office/drawing/2014/main" id="{E02FBBF5-ACC6-4117-8F42-39EB366B225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531004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59EF-7F71-475C-BDCA-2BF666D3C1A5}"/>
              </a:ext>
            </a:extLst>
          </p:cNvPr>
          <p:cNvSpPr>
            <a:spLocks noGrp="1"/>
          </p:cNvSpPr>
          <p:nvPr>
            <p:ph type="title"/>
          </p:nvPr>
        </p:nvSpPr>
        <p:spPr/>
        <p:txBody>
          <a:bodyPr/>
          <a:lstStyle/>
          <a:p>
            <a:r>
              <a:rPr lang="en-US"/>
              <a:t>Facebook Own Posts Table  | All Pages - 3 of 24</a:t>
            </a:r>
          </a:p>
        </p:txBody>
      </p:sp>
      <p:graphicFrame>
        <p:nvGraphicFramePr>
          <p:cNvPr id="5" name="Table Placeholder 4">
            <a:extLst>
              <a:ext uri="{FF2B5EF4-FFF2-40B4-BE49-F238E27FC236}">
                <a16:creationId xmlns:a16="http://schemas.microsoft.com/office/drawing/2014/main" id="{557C2C9C-5D37-4633-8294-D2B4884F93B7}"/>
              </a:ext>
            </a:extLst>
          </p:cNvPr>
          <p:cNvGraphicFramePr>
            <a:graphicFrameLocks noGrp="1"/>
          </p:cNvGraphicFramePr>
          <p:nvPr>
            <p:ph type="tbl" sz="quarter" idx="13"/>
            <p:extLst>
              <p:ext uri="{D42A27DB-BD31-4B8C-83A1-F6EECF244321}">
                <p14:modId xmlns:p14="http://schemas.microsoft.com/office/powerpoint/2010/main" val="1991268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25877810"/>
                    </a:ext>
                  </a:extLst>
                </a:gridCol>
                <a:gridCol w="370332">
                  <a:extLst>
                    <a:ext uri="{9D8B030D-6E8A-4147-A177-3AD203B41FA5}">
                      <a16:colId xmlns:a16="http://schemas.microsoft.com/office/drawing/2014/main" val="1646363680"/>
                    </a:ext>
                  </a:extLst>
                </a:gridCol>
                <a:gridCol w="370332">
                  <a:extLst>
                    <a:ext uri="{9D8B030D-6E8A-4147-A177-3AD203B41FA5}">
                      <a16:colId xmlns:a16="http://schemas.microsoft.com/office/drawing/2014/main" val="3411977687"/>
                    </a:ext>
                  </a:extLst>
                </a:gridCol>
                <a:gridCol w="370332">
                  <a:extLst>
                    <a:ext uri="{9D8B030D-6E8A-4147-A177-3AD203B41FA5}">
                      <a16:colId xmlns:a16="http://schemas.microsoft.com/office/drawing/2014/main" val="2081487917"/>
                    </a:ext>
                  </a:extLst>
                </a:gridCol>
                <a:gridCol w="329184">
                  <a:extLst>
                    <a:ext uri="{9D8B030D-6E8A-4147-A177-3AD203B41FA5}">
                      <a16:colId xmlns:a16="http://schemas.microsoft.com/office/drawing/2014/main" val="1499531110"/>
                    </a:ext>
                  </a:extLst>
                </a:gridCol>
                <a:gridCol w="329184">
                  <a:extLst>
                    <a:ext uri="{9D8B030D-6E8A-4147-A177-3AD203B41FA5}">
                      <a16:colId xmlns:a16="http://schemas.microsoft.com/office/drawing/2014/main" val="1779454945"/>
                    </a:ext>
                  </a:extLst>
                </a:gridCol>
                <a:gridCol w="329184">
                  <a:extLst>
                    <a:ext uri="{9D8B030D-6E8A-4147-A177-3AD203B41FA5}">
                      <a16:colId xmlns:a16="http://schemas.microsoft.com/office/drawing/2014/main" val="2057065158"/>
                    </a:ext>
                  </a:extLst>
                </a:gridCol>
                <a:gridCol w="329184">
                  <a:extLst>
                    <a:ext uri="{9D8B030D-6E8A-4147-A177-3AD203B41FA5}">
                      <a16:colId xmlns:a16="http://schemas.microsoft.com/office/drawing/2014/main" val="2511358000"/>
                    </a:ext>
                  </a:extLst>
                </a:gridCol>
                <a:gridCol w="329184">
                  <a:extLst>
                    <a:ext uri="{9D8B030D-6E8A-4147-A177-3AD203B41FA5}">
                      <a16:colId xmlns:a16="http://schemas.microsoft.com/office/drawing/2014/main" val="2707697873"/>
                    </a:ext>
                  </a:extLst>
                </a:gridCol>
                <a:gridCol w="329184">
                  <a:extLst>
                    <a:ext uri="{9D8B030D-6E8A-4147-A177-3AD203B41FA5}">
                      <a16:colId xmlns:a16="http://schemas.microsoft.com/office/drawing/2014/main" val="1621923236"/>
                    </a:ext>
                  </a:extLst>
                </a:gridCol>
                <a:gridCol w="329184">
                  <a:extLst>
                    <a:ext uri="{9D8B030D-6E8A-4147-A177-3AD203B41FA5}">
                      <a16:colId xmlns:a16="http://schemas.microsoft.com/office/drawing/2014/main" val="3972043774"/>
                    </a:ext>
                  </a:extLst>
                </a:gridCol>
                <a:gridCol w="329184">
                  <a:extLst>
                    <a:ext uri="{9D8B030D-6E8A-4147-A177-3AD203B41FA5}">
                      <a16:colId xmlns:a16="http://schemas.microsoft.com/office/drawing/2014/main" val="4112153272"/>
                    </a:ext>
                  </a:extLst>
                </a:gridCol>
                <a:gridCol w="329184">
                  <a:extLst>
                    <a:ext uri="{9D8B030D-6E8A-4147-A177-3AD203B41FA5}">
                      <a16:colId xmlns:a16="http://schemas.microsoft.com/office/drawing/2014/main" val="24778343"/>
                    </a:ext>
                  </a:extLst>
                </a:gridCol>
                <a:gridCol w="370332">
                  <a:extLst>
                    <a:ext uri="{9D8B030D-6E8A-4147-A177-3AD203B41FA5}">
                      <a16:colId xmlns:a16="http://schemas.microsoft.com/office/drawing/2014/main" val="3529198202"/>
                    </a:ext>
                  </a:extLst>
                </a:gridCol>
                <a:gridCol w="370332">
                  <a:extLst>
                    <a:ext uri="{9D8B030D-6E8A-4147-A177-3AD203B41FA5}">
                      <a16:colId xmlns:a16="http://schemas.microsoft.com/office/drawing/2014/main" val="728482679"/>
                    </a:ext>
                  </a:extLst>
                </a:gridCol>
                <a:gridCol w="329184">
                  <a:extLst>
                    <a:ext uri="{9D8B030D-6E8A-4147-A177-3AD203B41FA5}">
                      <a16:colId xmlns:a16="http://schemas.microsoft.com/office/drawing/2014/main" val="3385033028"/>
                    </a:ext>
                  </a:extLst>
                </a:gridCol>
                <a:gridCol w="329184">
                  <a:extLst>
                    <a:ext uri="{9D8B030D-6E8A-4147-A177-3AD203B41FA5}">
                      <a16:colId xmlns:a16="http://schemas.microsoft.com/office/drawing/2014/main" val="1435935416"/>
                    </a:ext>
                  </a:extLst>
                </a:gridCol>
                <a:gridCol w="370332">
                  <a:extLst>
                    <a:ext uri="{9D8B030D-6E8A-4147-A177-3AD203B41FA5}">
                      <a16:colId xmlns:a16="http://schemas.microsoft.com/office/drawing/2014/main" val="525600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3708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15:58:24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https://busscorp.com/service/ 
#compounding #cokneader #compoundingtechnology #service #swissquality #swissengineering #compoundingprocess #mixing #kneading #plastics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3130567"/>
                  </a:ext>
                </a:extLst>
              </a:tr>
            </a:tbl>
          </a:graphicData>
        </a:graphic>
      </p:graphicFrame>
      <p:sp>
        <p:nvSpPr>
          <p:cNvPr id="4" name="Text Placeholder 3">
            <a:extLst>
              <a:ext uri="{FF2B5EF4-FFF2-40B4-BE49-F238E27FC236}">
                <a16:creationId xmlns:a16="http://schemas.microsoft.com/office/drawing/2014/main" id="{14F8D4B7-92AD-4947-8E65-50EA67E01820}"/>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796155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FF029-AA44-41AF-BAED-732637B3DD31}"/>
              </a:ext>
            </a:extLst>
          </p:cNvPr>
          <p:cNvSpPr>
            <a:spLocks noGrp="1"/>
          </p:cNvSpPr>
          <p:nvPr>
            <p:ph type="title"/>
          </p:nvPr>
        </p:nvSpPr>
        <p:spPr/>
        <p:txBody>
          <a:bodyPr/>
          <a:lstStyle/>
          <a:p>
            <a:r>
              <a:rPr lang="en-US"/>
              <a:t>Facebook Own Posts Table  | All Pages - 4 of 24</a:t>
            </a:r>
          </a:p>
        </p:txBody>
      </p:sp>
      <p:graphicFrame>
        <p:nvGraphicFramePr>
          <p:cNvPr id="5" name="Table Placeholder 4">
            <a:extLst>
              <a:ext uri="{FF2B5EF4-FFF2-40B4-BE49-F238E27FC236}">
                <a16:creationId xmlns:a16="http://schemas.microsoft.com/office/drawing/2014/main" id="{0887BBA5-4009-42CB-A32E-F0E6A864670A}"/>
              </a:ext>
            </a:extLst>
          </p:cNvPr>
          <p:cNvGraphicFramePr>
            <a:graphicFrameLocks noGrp="1"/>
          </p:cNvGraphicFramePr>
          <p:nvPr>
            <p:ph type="tbl" sz="quarter" idx="13"/>
            <p:extLst>
              <p:ext uri="{D42A27DB-BD31-4B8C-83A1-F6EECF244321}">
                <p14:modId xmlns:p14="http://schemas.microsoft.com/office/powerpoint/2010/main" val="391573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02767800"/>
                    </a:ext>
                  </a:extLst>
                </a:gridCol>
                <a:gridCol w="370332">
                  <a:extLst>
                    <a:ext uri="{9D8B030D-6E8A-4147-A177-3AD203B41FA5}">
                      <a16:colId xmlns:a16="http://schemas.microsoft.com/office/drawing/2014/main" val="480802142"/>
                    </a:ext>
                  </a:extLst>
                </a:gridCol>
                <a:gridCol w="370332">
                  <a:extLst>
                    <a:ext uri="{9D8B030D-6E8A-4147-A177-3AD203B41FA5}">
                      <a16:colId xmlns:a16="http://schemas.microsoft.com/office/drawing/2014/main" val="1870364458"/>
                    </a:ext>
                  </a:extLst>
                </a:gridCol>
                <a:gridCol w="370332">
                  <a:extLst>
                    <a:ext uri="{9D8B030D-6E8A-4147-A177-3AD203B41FA5}">
                      <a16:colId xmlns:a16="http://schemas.microsoft.com/office/drawing/2014/main" val="801164141"/>
                    </a:ext>
                  </a:extLst>
                </a:gridCol>
                <a:gridCol w="329184">
                  <a:extLst>
                    <a:ext uri="{9D8B030D-6E8A-4147-A177-3AD203B41FA5}">
                      <a16:colId xmlns:a16="http://schemas.microsoft.com/office/drawing/2014/main" val="3801223023"/>
                    </a:ext>
                  </a:extLst>
                </a:gridCol>
                <a:gridCol w="329184">
                  <a:extLst>
                    <a:ext uri="{9D8B030D-6E8A-4147-A177-3AD203B41FA5}">
                      <a16:colId xmlns:a16="http://schemas.microsoft.com/office/drawing/2014/main" val="188004102"/>
                    </a:ext>
                  </a:extLst>
                </a:gridCol>
                <a:gridCol w="329184">
                  <a:extLst>
                    <a:ext uri="{9D8B030D-6E8A-4147-A177-3AD203B41FA5}">
                      <a16:colId xmlns:a16="http://schemas.microsoft.com/office/drawing/2014/main" val="3447162587"/>
                    </a:ext>
                  </a:extLst>
                </a:gridCol>
                <a:gridCol w="329184">
                  <a:extLst>
                    <a:ext uri="{9D8B030D-6E8A-4147-A177-3AD203B41FA5}">
                      <a16:colId xmlns:a16="http://schemas.microsoft.com/office/drawing/2014/main" val="2556328447"/>
                    </a:ext>
                  </a:extLst>
                </a:gridCol>
                <a:gridCol w="329184">
                  <a:extLst>
                    <a:ext uri="{9D8B030D-6E8A-4147-A177-3AD203B41FA5}">
                      <a16:colId xmlns:a16="http://schemas.microsoft.com/office/drawing/2014/main" val="1967746002"/>
                    </a:ext>
                  </a:extLst>
                </a:gridCol>
                <a:gridCol w="329184">
                  <a:extLst>
                    <a:ext uri="{9D8B030D-6E8A-4147-A177-3AD203B41FA5}">
                      <a16:colId xmlns:a16="http://schemas.microsoft.com/office/drawing/2014/main" val="1862174724"/>
                    </a:ext>
                  </a:extLst>
                </a:gridCol>
                <a:gridCol w="329184">
                  <a:extLst>
                    <a:ext uri="{9D8B030D-6E8A-4147-A177-3AD203B41FA5}">
                      <a16:colId xmlns:a16="http://schemas.microsoft.com/office/drawing/2014/main" val="66659960"/>
                    </a:ext>
                  </a:extLst>
                </a:gridCol>
                <a:gridCol w="329184">
                  <a:extLst>
                    <a:ext uri="{9D8B030D-6E8A-4147-A177-3AD203B41FA5}">
                      <a16:colId xmlns:a16="http://schemas.microsoft.com/office/drawing/2014/main" val="2785945173"/>
                    </a:ext>
                  </a:extLst>
                </a:gridCol>
                <a:gridCol w="329184">
                  <a:extLst>
                    <a:ext uri="{9D8B030D-6E8A-4147-A177-3AD203B41FA5}">
                      <a16:colId xmlns:a16="http://schemas.microsoft.com/office/drawing/2014/main" val="20628286"/>
                    </a:ext>
                  </a:extLst>
                </a:gridCol>
                <a:gridCol w="370332">
                  <a:extLst>
                    <a:ext uri="{9D8B030D-6E8A-4147-A177-3AD203B41FA5}">
                      <a16:colId xmlns:a16="http://schemas.microsoft.com/office/drawing/2014/main" val="2266546076"/>
                    </a:ext>
                  </a:extLst>
                </a:gridCol>
                <a:gridCol w="370332">
                  <a:extLst>
                    <a:ext uri="{9D8B030D-6E8A-4147-A177-3AD203B41FA5}">
                      <a16:colId xmlns:a16="http://schemas.microsoft.com/office/drawing/2014/main" val="1792238969"/>
                    </a:ext>
                  </a:extLst>
                </a:gridCol>
                <a:gridCol w="329184">
                  <a:extLst>
                    <a:ext uri="{9D8B030D-6E8A-4147-A177-3AD203B41FA5}">
                      <a16:colId xmlns:a16="http://schemas.microsoft.com/office/drawing/2014/main" val="2491096657"/>
                    </a:ext>
                  </a:extLst>
                </a:gridCol>
                <a:gridCol w="329184">
                  <a:extLst>
                    <a:ext uri="{9D8B030D-6E8A-4147-A177-3AD203B41FA5}">
                      <a16:colId xmlns:a16="http://schemas.microsoft.com/office/drawing/2014/main" val="3212891908"/>
                    </a:ext>
                  </a:extLst>
                </a:gridCol>
                <a:gridCol w="370332">
                  <a:extLst>
                    <a:ext uri="{9D8B030D-6E8A-4147-A177-3AD203B41FA5}">
                      <a16:colId xmlns:a16="http://schemas.microsoft.com/office/drawing/2014/main" val="296870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902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- 2018-08-02 15:33:22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https://busscorp.com/process-technology/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1030411"/>
                  </a:ext>
                </a:extLst>
              </a:tr>
            </a:tbl>
          </a:graphicData>
        </a:graphic>
      </p:graphicFrame>
      <p:sp>
        <p:nvSpPr>
          <p:cNvPr id="4" name="Text Placeholder 3">
            <a:extLst>
              <a:ext uri="{FF2B5EF4-FFF2-40B4-BE49-F238E27FC236}">
                <a16:creationId xmlns:a16="http://schemas.microsoft.com/office/drawing/2014/main" id="{12A22477-334F-464C-BE57-4B9DDBDE2F24}"/>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573452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D3BD2-42AD-49F8-B7C8-CE2F9FBFC880}"/>
              </a:ext>
            </a:extLst>
          </p:cNvPr>
          <p:cNvSpPr>
            <a:spLocks noGrp="1"/>
          </p:cNvSpPr>
          <p:nvPr>
            <p:ph type="title"/>
          </p:nvPr>
        </p:nvSpPr>
        <p:spPr/>
        <p:txBody>
          <a:bodyPr/>
          <a:lstStyle/>
          <a:p>
            <a:r>
              <a:rPr lang="en-US"/>
              <a:t>Facebook Own Posts Table  | All Pages - 5 of 24</a:t>
            </a:r>
          </a:p>
        </p:txBody>
      </p:sp>
      <p:graphicFrame>
        <p:nvGraphicFramePr>
          <p:cNvPr id="5" name="Table Placeholder 4">
            <a:extLst>
              <a:ext uri="{FF2B5EF4-FFF2-40B4-BE49-F238E27FC236}">
                <a16:creationId xmlns:a16="http://schemas.microsoft.com/office/drawing/2014/main" id="{9F0F9DA3-DBC1-49DB-9F8A-F9F9A5168621}"/>
              </a:ext>
            </a:extLst>
          </p:cNvPr>
          <p:cNvGraphicFramePr>
            <a:graphicFrameLocks noGrp="1"/>
          </p:cNvGraphicFramePr>
          <p:nvPr>
            <p:ph type="tbl" sz="quarter" idx="13"/>
            <p:extLst>
              <p:ext uri="{D42A27DB-BD31-4B8C-83A1-F6EECF244321}">
                <p14:modId xmlns:p14="http://schemas.microsoft.com/office/powerpoint/2010/main" val="1853241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64850089"/>
                    </a:ext>
                  </a:extLst>
                </a:gridCol>
                <a:gridCol w="370332">
                  <a:extLst>
                    <a:ext uri="{9D8B030D-6E8A-4147-A177-3AD203B41FA5}">
                      <a16:colId xmlns:a16="http://schemas.microsoft.com/office/drawing/2014/main" val="2217899303"/>
                    </a:ext>
                  </a:extLst>
                </a:gridCol>
                <a:gridCol w="370332">
                  <a:extLst>
                    <a:ext uri="{9D8B030D-6E8A-4147-A177-3AD203B41FA5}">
                      <a16:colId xmlns:a16="http://schemas.microsoft.com/office/drawing/2014/main" val="1752339717"/>
                    </a:ext>
                  </a:extLst>
                </a:gridCol>
                <a:gridCol w="370332">
                  <a:extLst>
                    <a:ext uri="{9D8B030D-6E8A-4147-A177-3AD203B41FA5}">
                      <a16:colId xmlns:a16="http://schemas.microsoft.com/office/drawing/2014/main" val="3760920438"/>
                    </a:ext>
                  </a:extLst>
                </a:gridCol>
                <a:gridCol w="329184">
                  <a:extLst>
                    <a:ext uri="{9D8B030D-6E8A-4147-A177-3AD203B41FA5}">
                      <a16:colId xmlns:a16="http://schemas.microsoft.com/office/drawing/2014/main" val="677970234"/>
                    </a:ext>
                  </a:extLst>
                </a:gridCol>
                <a:gridCol w="329184">
                  <a:extLst>
                    <a:ext uri="{9D8B030D-6E8A-4147-A177-3AD203B41FA5}">
                      <a16:colId xmlns:a16="http://schemas.microsoft.com/office/drawing/2014/main" val="3977849998"/>
                    </a:ext>
                  </a:extLst>
                </a:gridCol>
                <a:gridCol w="329184">
                  <a:extLst>
                    <a:ext uri="{9D8B030D-6E8A-4147-A177-3AD203B41FA5}">
                      <a16:colId xmlns:a16="http://schemas.microsoft.com/office/drawing/2014/main" val="3886651329"/>
                    </a:ext>
                  </a:extLst>
                </a:gridCol>
                <a:gridCol w="329184">
                  <a:extLst>
                    <a:ext uri="{9D8B030D-6E8A-4147-A177-3AD203B41FA5}">
                      <a16:colId xmlns:a16="http://schemas.microsoft.com/office/drawing/2014/main" val="639968448"/>
                    </a:ext>
                  </a:extLst>
                </a:gridCol>
                <a:gridCol w="329184">
                  <a:extLst>
                    <a:ext uri="{9D8B030D-6E8A-4147-A177-3AD203B41FA5}">
                      <a16:colId xmlns:a16="http://schemas.microsoft.com/office/drawing/2014/main" val="1637437902"/>
                    </a:ext>
                  </a:extLst>
                </a:gridCol>
                <a:gridCol w="329184">
                  <a:extLst>
                    <a:ext uri="{9D8B030D-6E8A-4147-A177-3AD203B41FA5}">
                      <a16:colId xmlns:a16="http://schemas.microsoft.com/office/drawing/2014/main" val="1555263955"/>
                    </a:ext>
                  </a:extLst>
                </a:gridCol>
                <a:gridCol w="329184">
                  <a:extLst>
                    <a:ext uri="{9D8B030D-6E8A-4147-A177-3AD203B41FA5}">
                      <a16:colId xmlns:a16="http://schemas.microsoft.com/office/drawing/2014/main" val="516807593"/>
                    </a:ext>
                  </a:extLst>
                </a:gridCol>
                <a:gridCol w="329184">
                  <a:extLst>
                    <a:ext uri="{9D8B030D-6E8A-4147-A177-3AD203B41FA5}">
                      <a16:colId xmlns:a16="http://schemas.microsoft.com/office/drawing/2014/main" val="4219582507"/>
                    </a:ext>
                  </a:extLst>
                </a:gridCol>
                <a:gridCol w="329184">
                  <a:extLst>
                    <a:ext uri="{9D8B030D-6E8A-4147-A177-3AD203B41FA5}">
                      <a16:colId xmlns:a16="http://schemas.microsoft.com/office/drawing/2014/main" val="2556569040"/>
                    </a:ext>
                  </a:extLst>
                </a:gridCol>
                <a:gridCol w="370332">
                  <a:extLst>
                    <a:ext uri="{9D8B030D-6E8A-4147-A177-3AD203B41FA5}">
                      <a16:colId xmlns:a16="http://schemas.microsoft.com/office/drawing/2014/main" val="2044247373"/>
                    </a:ext>
                  </a:extLst>
                </a:gridCol>
                <a:gridCol w="370332">
                  <a:extLst>
                    <a:ext uri="{9D8B030D-6E8A-4147-A177-3AD203B41FA5}">
                      <a16:colId xmlns:a16="http://schemas.microsoft.com/office/drawing/2014/main" val="2032716151"/>
                    </a:ext>
                  </a:extLst>
                </a:gridCol>
                <a:gridCol w="329184">
                  <a:extLst>
                    <a:ext uri="{9D8B030D-6E8A-4147-A177-3AD203B41FA5}">
                      <a16:colId xmlns:a16="http://schemas.microsoft.com/office/drawing/2014/main" val="1884440065"/>
                    </a:ext>
                  </a:extLst>
                </a:gridCol>
                <a:gridCol w="329184">
                  <a:extLst>
                    <a:ext uri="{9D8B030D-6E8A-4147-A177-3AD203B41FA5}">
                      <a16:colId xmlns:a16="http://schemas.microsoft.com/office/drawing/2014/main" val="2457810772"/>
                    </a:ext>
                  </a:extLst>
                </a:gridCol>
                <a:gridCol w="370332">
                  <a:extLst>
                    <a:ext uri="{9D8B030D-6E8A-4147-A177-3AD203B41FA5}">
                      <a16:colId xmlns:a16="http://schemas.microsoft.com/office/drawing/2014/main" val="379875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771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11:38:11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https://busscorp.com/news/compeo-innovative-control-concept/ 
#compoundingmachine #compoundingtechnology #compoundingsolutions #compoundmachine #industry4.0 #connectivity #co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2169736"/>
                  </a:ext>
                </a:extLst>
              </a:tr>
            </a:tbl>
          </a:graphicData>
        </a:graphic>
      </p:graphicFrame>
      <p:sp>
        <p:nvSpPr>
          <p:cNvPr id="4" name="Text Placeholder 3">
            <a:extLst>
              <a:ext uri="{FF2B5EF4-FFF2-40B4-BE49-F238E27FC236}">
                <a16:creationId xmlns:a16="http://schemas.microsoft.com/office/drawing/2014/main" id="{99B33229-C450-4F70-BE1A-079B007786AE}"/>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014988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53AF4-6998-4B9D-8495-15E5BB5BF458}"/>
              </a:ext>
            </a:extLst>
          </p:cNvPr>
          <p:cNvSpPr>
            <a:spLocks noGrp="1"/>
          </p:cNvSpPr>
          <p:nvPr>
            <p:ph type="title"/>
          </p:nvPr>
        </p:nvSpPr>
        <p:spPr/>
        <p:txBody>
          <a:bodyPr/>
          <a:lstStyle/>
          <a:p>
            <a:r>
              <a:rPr lang="en-US"/>
              <a:t>Facebook Own Posts Table  | All Pages - 6 of 24</a:t>
            </a:r>
          </a:p>
        </p:txBody>
      </p:sp>
      <p:graphicFrame>
        <p:nvGraphicFramePr>
          <p:cNvPr id="5" name="Table Placeholder 4">
            <a:extLst>
              <a:ext uri="{FF2B5EF4-FFF2-40B4-BE49-F238E27FC236}">
                <a16:creationId xmlns:a16="http://schemas.microsoft.com/office/drawing/2014/main" id="{C0EBD8C7-03D1-4958-B560-2191D755FC39}"/>
              </a:ext>
            </a:extLst>
          </p:cNvPr>
          <p:cNvGraphicFramePr>
            <a:graphicFrameLocks noGrp="1"/>
          </p:cNvGraphicFramePr>
          <p:nvPr>
            <p:ph type="tbl" sz="quarter" idx="13"/>
            <p:extLst>
              <p:ext uri="{D42A27DB-BD31-4B8C-83A1-F6EECF244321}">
                <p14:modId xmlns:p14="http://schemas.microsoft.com/office/powerpoint/2010/main" val="1485185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774086"/>
                    </a:ext>
                  </a:extLst>
                </a:gridCol>
                <a:gridCol w="370332">
                  <a:extLst>
                    <a:ext uri="{9D8B030D-6E8A-4147-A177-3AD203B41FA5}">
                      <a16:colId xmlns:a16="http://schemas.microsoft.com/office/drawing/2014/main" val="1150659833"/>
                    </a:ext>
                  </a:extLst>
                </a:gridCol>
                <a:gridCol w="370332">
                  <a:extLst>
                    <a:ext uri="{9D8B030D-6E8A-4147-A177-3AD203B41FA5}">
                      <a16:colId xmlns:a16="http://schemas.microsoft.com/office/drawing/2014/main" val="1295238876"/>
                    </a:ext>
                  </a:extLst>
                </a:gridCol>
                <a:gridCol w="370332">
                  <a:extLst>
                    <a:ext uri="{9D8B030D-6E8A-4147-A177-3AD203B41FA5}">
                      <a16:colId xmlns:a16="http://schemas.microsoft.com/office/drawing/2014/main" val="4180861289"/>
                    </a:ext>
                  </a:extLst>
                </a:gridCol>
                <a:gridCol w="329184">
                  <a:extLst>
                    <a:ext uri="{9D8B030D-6E8A-4147-A177-3AD203B41FA5}">
                      <a16:colId xmlns:a16="http://schemas.microsoft.com/office/drawing/2014/main" val="3245919731"/>
                    </a:ext>
                  </a:extLst>
                </a:gridCol>
                <a:gridCol w="329184">
                  <a:extLst>
                    <a:ext uri="{9D8B030D-6E8A-4147-A177-3AD203B41FA5}">
                      <a16:colId xmlns:a16="http://schemas.microsoft.com/office/drawing/2014/main" val="1003076979"/>
                    </a:ext>
                  </a:extLst>
                </a:gridCol>
                <a:gridCol w="329184">
                  <a:extLst>
                    <a:ext uri="{9D8B030D-6E8A-4147-A177-3AD203B41FA5}">
                      <a16:colId xmlns:a16="http://schemas.microsoft.com/office/drawing/2014/main" val="2498325674"/>
                    </a:ext>
                  </a:extLst>
                </a:gridCol>
                <a:gridCol w="329184">
                  <a:extLst>
                    <a:ext uri="{9D8B030D-6E8A-4147-A177-3AD203B41FA5}">
                      <a16:colId xmlns:a16="http://schemas.microsoft.com/office/drawing/2014/main" val="2545983209"/>
                    </a:ext>
                  </a:extLst>
                </a:gridCol>
                <a:gridCol w="329184">
                  <a:extLst>
                    <a:ext uri="{9D8B030D-6E8A-4147-A177-3AD203B41FA5}">
                      <a16:colId xmlns:a16="http://schemas.microsoft.com/office/drawing/2014/main" val="4076099358"/>
                    </a:ext>
                  </a:extLst>
                </a:gridCol>
                <a:gridCol w="329184">
                  <a:extLst>
                    <a:ext uri="{9D8B030D-6E8A-4147-A177-3AD203B41FA5}">
                      <a16:colId xmlns:a16="http://schemas.microsoft.com/office/drawing/2014/main" val="2713019248"/>
                    </a:ext>
                  </a:extLst>
                </a:gridCol>
                <a:gridCol w="329184">
                  <a:extLst>
                    <a:ext uri="{9D8B030D-6E8A-4147-A177-3AD203B41FA5}">
                      <a16:colId xmlns:a16="http://schemas.microsoft.com/office/drawing/2014/main" val="1363748754"/>
                    </a:ext>
                  </a:extLst>
                </a:gridCol>
                <a:gridCol w="329184">
                  <a:extLst>
                    <a:ext uri="{9D8B030D-6E8A-4147-A177-3AD203B41FA5}">
                      <a16:colId xmlns:a16="http://schemas.microsoft.com/office/drawing/2014/main" val="1680566997"/>
                    </a:ext>
                  </a:extLst>
                </a:gridCol>
                <a:gridCol w="329184">
                  <a:extLst>
                    <a:ext uri="{9D8B030D-6E8A-4147-A177-3AD203B41FA5}">
                      <a16:colId xmlns:a16="http://schemas.microsoft.com/office/drawing/2014/main" val="2039930340"/>
                    </a:ext>
                  </a:extLst>
                </a:gridCol>
                <a:gridCol w="370332">
                  <a:extLst>
                    <a:ext uri="{9D8B030D-6E8A-4147-A177-3AD203B41FA5}">
                      <a16:colId xmlns:a16="http://schemas.microsoft.com/office/drawing/2014/main" val="1098769606"/>
                    </a:ext>
                  </a:extLst>
                </a:gridCol>
                <a:gridCol w="370332">
                  <a:extLst>
                    <a:ext uri="{9D8B030D-6E8A-4147-A177-3AD203B41FA5}">
                      <a16:colId xmlns:a16="http://schemas.microsoft.com/office/drawing/2014/main" val="4023014545"/>
                    </a:ext>
                  </a:extLst>
                </a:gridCol>
                <a:gridCol w="329184">
                  <a:extLst>
                    <a:ext uri="{9D8B030D-6E8A-4147-A177-3AD203B41FA5}">
                      <a16:colId xmlns:a16="http://schemas.microsoft.com/office/drawing/2014/main" val="3168180525"/>
                    </a:ext>
                  </a:extLst>
                </a:gridCol>
                <a:gridCol w="329184">
                  <a:extLst>
                    <a:ext uri="{9D8B030D-6E8A-4147-A177-3AD203B41FA5}">
                      <a16:colId xmlns:a16="http://schemas.microsoft.com/office/drawing/2014/main" val="454831157"/>
                    </a:ext>
                  </a:extLst>
                </a:gridCol>
                <a:gridCol w="370332">
                  <a:extLst>
                    <a:ext uri="{9D8B030D-6E8A-4147-A177-3AD203B41FA5}">
                      <a16:colId xmlns:a16="http://schemas.microsoft.com/office/drawing/2014/main" val="3077378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965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15:30:14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system… And we are extremely happy! Country by country, roadshow by roadshow, BUSS is impressing customers, suppliers and other industry professionals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2376893"/>
                  </a:ext>
                </a:extLst>
              </a:tr>
            </a:tbl>
          </a:graphicData>
        </a:graphic>
      </p:graphicFrame>
      <p:sp>
        <p:nvSpPr>
          <p:cNvPr id="4" name="Text Placeholder 3">
            <a:extLst>
              <a:ext uri="{FF2B5EF4-FFF2-40B4-BE49-F238E27FC236}">
                <a16:creationId xmlns:a16="http://schemas.microsoft.com/office/drawing/2014/main" id="{903B8E4F-40B8-4CE1-9D1A-C0795BDE6010}"/>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307414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86F97-D9E6-48A6-B405-23D37F47069F}"/>
              </a:ext>
            </a:extLst>
          </p:cNvPr>
          <p:cNvSpPr>
            <a:spLocks noGrp="1"/>
          </p:cNvSpPr>
          <p:nvPr>
            <p:ph type="title"/>
          </p:nvPr>
        </p:nvSpPr>
        <p:spPr/>
        <p:txBody>
          <a:bodyPr/>
          <a:lstStyle/>
          <a:p>
            <a:r>
              <a:rPr lang="en-US"/>
              <a:t>Facebook Own Posts Table  | All Pages - 7 of 24</a:t>
            </a:r>
          </a:p>
        </p:txBody>
      </p:sp>
      <p:graphicFrame>
        <p:nvGraphicFramePr>
          <p:cNvPr id="5" name="Table Placeholder 4">
            <a:extLst>
              <a:ext uri="{FF2B5EF4-FFF2-40B4-BE49-F238E27FC236}">
                <a16:creationId xmlns:a16="http://schemas.microsoft.com/office/drawing/2014/main" id="{C0B9A1E2-DB2B-488A-AC32-981A094B5CFA}"/>
              </a:ext>
            </a:extLst>
          </p:cNvPr>
          <p:cNvGraphicFramePr>
            <a:graphicFrameLocks noGrp="1"/>
          </p:cNvGraphicFramePr>
          <p:nvPr>
            <p:ph type="tbl" sz="quarter" idx="13"/>
            <p:extLst>
              <p:ext uri="{D42A27DB-BD31-4B8C-83A1-F6EECF244321}">
                <p14:modId xmlns:p14="http://schemas.microsoft.com/office/powerpoint/2010/main" val="304710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63192511"/>
                    </a:ext>
                  </a:extLst>
                </a:gridCol>
                <a:gridCol w="370332">
                  <a:extLst>
                    <a:ext uri="{9D8B030D-6E8A-4147-A177-3AD203B41FA5}">
                      <a16:colId xmlns:a16="http://schemas.microsoft.com/office/drawing/2014/main" val="931250184"/>
                    </a:ext>
                  </a:extLst>
                </a:gridCol>
                <a:gridCol w="370332">
                  <a:extLst>
                    <a:ext uri="{9D8B030D-6E8A-4147-A177-3AD203B41FA5}">
                      <a16:colId xmlns:a16="http://schemas.microsoft.com/office/drawing/2014/main" val="4270769654"/>
                    </a:ext>
                  </a:extLst>
                </a:gridCol>
                <a:gridCol w="370332">
                  <a:extLst>
                    <a:ext uri="{9D8B030D-6E8A-4147-A177-3AD203B41FA5}">
                      <a16:colId xmlns:a16="http://schemas.microsoft.com/office/drawing/2014/main" val="809395683"/>
                    </a:ext>
                  </a:extLst>
                </a:gridCol>
                <a:gridCol w="329184">
                  <a:extLst>
                    <a:ext uri="{9D8B030D-6E8A-4147-A177-3AD203B41FA5}">
                      <a16:colId xmlns:a16="http://schemas.microsoft.com/office/drawing/2014/main" val="4274709611"/>
                    </a:ext>
                  </a:extLst>
                </a:gridCol>
                <a:gridCol w="329184">
                  <a:extLst>
                    <a:ext uri="{9D8B030D-6E8A-4147-A177-3AD203B41FA5}">
                      <a16:colId xmlns:a16="http://schemas.microsoft.com/office/drawing/2014/main" val="2135162724"/>
                    </a:ext>
                  </a:extLst>
                </a:gridCol>
                <a:gridCol w="329184">
                  <a:extLst>
                    <a:ext uri="{9D8B030D-6E8A-4147-A177-3AD203B41FA5}">
                      <a16:colId xmlns:a16="http://schemas.microsoft.com/office/drawing/2014/main" val="2855698199"/>
                    </a:ext>
                  </a:extLst>
                </a:gridCol>
                <a:gridCol w="329184">
                  <a:extLst>
                    <a:ext uri="{9D8B030D-6E8A-4147-A177-3AD203B41FA5}">
                      <a16:colId xmlns:a16="http://schemas.microsoft.com/office/drawing/2014/main" val="1938198269"/>
                    </a:ext>
                  </a:extLst>
                </a:gridCol>
                <a:gridCol w="329184">
                  <a:extLst>
                    <a:ext uri="{9D8B030D-6E8A-4147-A177-3AD203B41FA5}">
                      <a16:colId xmlns:a16="http://schemas.microsoft.com/office/drawing/2014/main" val="3750667571"/>
                    </a:ext>
                  </a:extLst>
                </a:gridCol>
                <a:gridCol w="329184">
                  <a:extLst>
                    <a:ext uri="{9D8B030D-6E8A-4147-A177-3AD203B41FA5}">
                      <a16:colId xmlns:a16="http://schemas.microsoft.com/office/drawing/2014/main" val="3722300570"/>
                    </a:ext>
                  </a:extLst>
                </a:gridCol>
                <a:gridCol w="329184">
                  <a:extLst>
                    <a:ext uri="{9D8B030D-6E8A-4147-A177-3AD203B41FA5}">
                      <a16:colId xmlns:a16="http://schemas.microsoft.com/office/drawing/2014/main" val="753774541"/>
                    </a:ext>
                  </a:extLst>
                </a:gridCol>
                <a:gridCol w="329184">
                  <a:extLst>
                    <a:ext uri="{9D8B030D-6E8A-4147-A177-3AD203B41FA5}">
                      <a16:colId xmlns:a16="http://schemas.microsoft.com/office/drawing/2014/main" val="2528337311"/>
                    </a:ext>
                  </a:extLst>
                </a:gridCol>
                <a:gridCol w="329184">
                  <a:extLst>
                    <a:ext uri="{9D8B030D-6E8A-4147-A177-3AD203B41FA5}">
                      <a16:colId xmlns:a16="http://schemas.microsoft.com/office/drawing/2014/main" val="1592258984"/>
                    </a:ext>
                  </a:extLst>
                </a:gridCol>
                <a:gridCol w="370332">
                  <a:extLst>
                    <a:ext uri="{9D8B030D-6E8A-4147-A177-3AD203B41FA5}">
                      <a16:colId xmlns:a16="http://schemas.microsoft.com/office/drawing/2014/main" val="3364660871"/>
                    </a:ext>
                  </a:extLst>
                </a:gridCol>
                <a:gridCol w="370332">
                  <a:extLst>
                    <a:ext uri="{9D8B030D-6E8A-4147-A177-3AD203B41FA5}">
                      <a16:colId xmlns:a16="http://schemas.microsoft.com/office/drawing/2014/main" val="669140784"/>
                    </a:ext>
                  </a:extLst>
                </a:gridCol>
                <a:gridCol w="329184">
                  <a:extLst>
                    <a:ext uri="{9D8B030D-6E8A-4147-A177-3AD203B41FA5}">
                      <a16:colId xmlns:a16="http://schemas.microsoft.com/office/drawing/2014/main" val="2206086249"/>
                    </a:ext>
                  </a:extLst>
                </a:gridCol>
                <a:gridCol w="329184">
                  <a:extLst>
                    <a:ext uri="{9D8B030D-6E8A-4147-A177-3AD203B41FA5}">
                      <a16:colId xmlns:a16="http://schemas.microsoft.com/office/drawing/2014/main" val="360197288"/>
                    </a:ext>
                  </a:extLst>
                </a:gridCol>
                <a:gridCol w="370332">
                  <a:extLst>
                    <a:ext uri="{9D8B030D-6E8A-4147-A177-3AD203B41FA5}">
                      <a16:colId xmlns:a16="http://schemas.microsoft.com/office/drawing/2014/main" val="319816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21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15:52:22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3489160"/>
                  </a:ext>
                </a:extLst>
              </a:tr>
            </a:tbl>
          </a:graphicData>
        </a:graphic>
      </p:graphicFrame>
      <p:sp>
        <p:nvSpPr>
          <p:cNvPr id="4" name="Text Placeholder 3">
            <a:extLst>
              <a:ext uri="{FF2B5EF4-FFF2-40B4-BE49-F238E27FC236}">
                <a16:creationId xmlns:a16="http://schemas.microsoft.com/office/drawing/2014/main" id="{E9AA2225-C2A4-4486-BA46-04AE2374A41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760916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3DD30-18D1-44A4-8B79-1A2013F457EE}"/>
              </a:ext>
            </a:extLst>
          </p:cNvPr>
          <p:cNvSpPr>
            <a:spLocks noGrp="1"/>
          </p:cNvSpPr>
          <p:nvPr>
            <p:ph type="title"/>
          </p:nvPr>
        </p:nvSpPr>
        <p:spPr/>
        <p:txBody>
          <a:bodyPr/>
          <a:lstStyle/>
          <a:p>
            <a:r>
              <a:rPr lang="en-US"/>
              <a:t>Facebook Own Posts Table  | All Pages - 8 of 24</a:t>
            </a:r>
          </a:p>
        </p:txBody>
      </p:sp>
      <p:graphicFrame>
        <p:nvGraphicFramePr>
          <p:cNvPr id="5" name="Table Placeholder 4">
            <a:extLst>
              <a:ext uri="{FF2B5EF4-FFF2-40B4-BE49-F238E27FC236}">
                <a16:creationId xmlns:a16="http://schemas.microsoft.com/office/drawing/2014/main" id="{BA473A5C-5C2D-4F4A-95FD-1FBF36D55AFF}"/>
              </a:ext>
            </a:extLst>
          </p:cNvPr>
          <p:cNvGraphicFramePr>
            <a:graphicFrameLocks noGrp="1"/>
          </p:cNvGraphicFramePr>
          <p:nvPr>
            <p:ph type="tbl" sz="quarter" idx="13"/>
            <p:extLst>
              <p:ext uri="{D42A27DB-BD31-4B8C-83A1-F6EECF244321}">
                <p14:modId xmlns:p14="http://schemas.microsoft.com/office/powerpoint/2010/main" val="2625066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1709327"/>
                    </a:ext>
                  </a:extLst>
                </a:gridCol>
                <a:gridCol w="370332">
                  <a:extLst>
                    <a:ext uri="{9D8B030D-6E8A-4147-A177-3AD203B41FA5}">
                      <a16:colId xmlns:a16="http://schemas.microsoft.com/office/drawing/2014/main" val="1992153117"/>
                    </a:ext>
                  </a:extLst>
                </a:gridCol>
                <a:gridCol w="370332">
                  <a:extLst>
                    <a:ext uri="{9D8B030D-6E8A-4147-A177-3AD203B41FA5}">
                      <a16:colId xmlns:a16="http://schemas.microsoft.com/office/drawing/2014/main" val="4072972028"/>
                    </a:ext>
                  </a:extLst>
                </a:gridCol>
                <a:gridCol w="370332">
                  <a:extLst>
                    <a:ext uri="{9D8B030D-6E8A-4147-A177-3AD203B41FA5}">
                      <a16:colId xmlns:a16="http://schemas.microsoft.com/office/drawing/2014/main" val="3898176641"/>
                    </a:ext>
                  </a:extLst>
                </a:gridCol>
                <a:gridCol w="329184">
                  <a:extLst>
                    <a:ext uri="{9D8B030D-6E8A-4147-A177-3AD203B41FA5}">
                      <a16:colId xmlns:a16="http://schemas.microsoft.com/office/drawing/2014/main" val="2725937075"/>
                    </a:ext>
                  </a:extLst>
                </a:gridCol>
                <a:gridCol w="329184">
                  <a:extLst>
                    <a:ext uri="{9D8B030D-6E8A-4147-A177-3AD203B41FA5}">
                      <a16:colId xmlns:a16="http://schemas.microsoft.com/office/drawing/2014/main" val="2170167812"/>
                    </a:ext>
                  </a:extLst>
                </a:gridCol>
                <a:gridCol w="329184">
                  <a:extLst>
                    <a:ext uri="{9D8B030D-6E8A-4147-A177-3AD203B41FA5}">
                      <a16:colId xmlns:a16="http://schemas.microsoft.com/office/drawing/2014/main" val="1441724169"/>
                    </a:ext>
                  </a:extLst>
                </a:gridCol>
                <a:gridCol w="329184">
                  <a:extLst>
                    <a:ext uri="{9D8B030D-6E8A-4147-A177-3AD203B41FA5}">
                      <a16:colId xmlns:a16="http://schemas.microsoft.com/office/drawing/2014/main" val="1738192074"/>
                    </a:ext>
                  </a:extLst>
                </a:gridCol>
                <a:gridCol w="329184">
                  <a:extLst>
                    <a:ext uri="{9D8B030D-6E8A-4147-A177-3AD203B41FA5}">
                      <a16:colId xmlns:a16="http://schemas.microsoft.com/office/drawing/2014/main" val="1143687567"/>
                    </a:ext>
                  </a:extLst>
                </a:gridCol>
                <a:gridCol w="329184">
                  <a:extLst>
                    <a:ext uri="{9D8B030D-6E8A-4147-A177-3AD203B41FA5}">
                      <a16:colId xmlns:a16="http://schemas.microsoft.com/office/drawing/2014/main" val="2136855429"/>
                    </a:ext>
                  </a:extLst>
                </a:gridCol>
                <a:gridCol w="329184">
                  <a:extLst>
                    <a:ext uri="{9D8B030D-6E8A-4147-A177-3AD203B41FA5}">
                      <a16:colId xmlns:a16="http://schemas.microsoft.com/office/drawing/2014/main" val="2321514543"/>
                    </a:ext>
                  </a:extLst>
                </a:gridCol>
                <a:gridCol w="329184">
                  <a:extLst>
                    <a:ext uri="{9D8B030D-6E8A-4147-A177-3AD203B41FA5}">
                      <a16:colId xmlns:a16="http://schemas.microsoft.com/office/drawing/2014/main" val="2722444465"/>
                    </a:ext>
                  </a:extLst>
                </a:gridCol>
                <a:gridCol w="329184">
                  <a:extLst>
                    <a:ext uri="{9D8B030D-6E8A-4147-A177-3AD203B41FA5}">
                      <a16:colId xmlns:a16="http://schemas.microsoft.com/office/drawing/2014/main" val="876212726"/>
                    </a:ext>
                  </a:extLst>
                </a:gridCol>
                <a:gridCol w="370332">
                  <a:extLst>
                    <a:ext uri="{9D8B030D-6E8A-4147-A177-3AD203B41FA5}">
                      <a16:colId xmlns:a16="http://schemas.microsoft.com/office/drawing/2014/main" val="3034347707"/>
                    </a:ext>
                  </a:extLst>
                </a:gridCol>
                <a:gridCol w="370332">
                  <a:extLst>
                    <a:ext uri="{9D8B030D-6E8A-4147-A177-3AD203B41FA5}">
                      <a16:colId xmlns:a16="http://schemas.microsoft.com/office/drawing/2014/main" val="1641947333"/>
                    </a:ext>
                  </a:extLst>
                </a:gridCol>
                <a:gridCol w="329184">
                  <a:extLst>
                    <a:ext uri="{9D8B030D-6E8A-4147-A177-3AD203B41FA5}">
                      <a16:colId xmlns:a16="http://schemas.microsoft.com/office/drawing/2014/main" val="3014201024"/>
                    </a:ext>
                  </a:extLst>
                </a:gridCol>
                <a:gridCol w="329184">
                  <a:extLst>
                    <a:ext uri="{9D8B030D-6E8A-4147-A177-3AD203B41FA5}">
                      <a16:colId xmlns:a16="http://schemas.microsoft.com/office/drawing/2014/main" val="3872413378"/>
                    </a:ext>
                  </a:extLst>
                </a:gridCol>
                <a:gridCol w="370332">
                  <a:extLst>
                    <a:ext uri="{9D8B030D-6E8A-4147-A177-3AD203B41FA5}">
                      <a16:colId xmlns:a16="http://schemas.microsoft.com/office/drawing/2014/main" val="2262856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945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- 2018-07-05 11:17:26 </a:t>
                      </a:r>
                      <a:r>
                        <a:rPr kumimoji="0" lang="en-US" sz="1000" b="0" i="0" u="none" strike="noStrike" kern="1200" cap="none" spc="0" normalizeH="0" baseline="0" noProof="0">
                          <a:ln>
                            <a:noFill/>
                          </a:ln>
                          <a:solidFill>
                            <a:prstClr val="black"/>
                          </a:solidFill>
                          <a:effectLst/>
                          <a:uLnTx/>
                          <a:uFillTx/>
                          <a:latin typeface="+mn-lt"/>
                          <a:ea typeface="+mn-ea"/>
                          <a:cs typeface="+mn-cs"/>
                        </a:rPr>
                        <a:t> 
 Pressure build-up at the end of the production process is at least as important for perfect pellet quality as a fully homogeneous mixing of the various raw materials in the compounding step. The new COMPEO discharge unit is based on the principle of a conical twin screw, designed to run in a metered method. The entire controlled pressure build-up takes place in the slowly rotating twin screw. In this way potential temperature increases at the transition from compounder to discharge unit are eliminated. The operating principle of a screw pump guarantees maximum conveying efficiency at low RPM. The COMPEO discharge unit is suitable for a wide range of applications, is very user-friendly and extremly efficient. 
The new state-of-the-art COMPEO compounder in combination with this extremely efficient discharge unit  is particularly suitable for PVC pelletizing, masterbatch, calendering, cable and rubber compounds, performance compounds, engineering plastics, thermoplastic elastomers, therm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3033459"/>
                  </a:ext>
                </a:extLst>
              </a:tr>
            </a:tbl>
          </a:graphicData>
        </a:graphic>
      </p:graphicFrame>
      <p:sp>
        <p:nvSpPr>
          <p:cNvPr id="4" name="Text Placeholder 3">
            <a:extLst>
              <a:ext uri="{FF2B5EF4-FFF2-40B4-BE49-F238E27FC236}">
                <a16:creationId xmlns:a16="http://schemas.microsoft.com/office/drawing/2014/main" id="{81E55E24-E036-47E3-A45B-05B77EF4681B}"/>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537465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08113-D5F4-4736-8749-FD6FD5FDE998}"/>
              </a:ext>
            </a:extLst>
          </p:cNvPr>
          <p:cNvSpPr>
            <a:spLocks noGrp="1"/>
          </p:cNvSpPr>
          <p:nvPr>
            <p:ph type="title"/>
          </p:nvPr>
        </p:nvSpPr>
        <p:spPr/>
        <p:txBody>
          <a:bodyPr/>
          <a:lstStyle/>
          <a:p>
            <a:r>
              <a:rPr lang="en-US"/>
              <a:t>Facebook Own Posts Table  | All Pages - 9 of 24</a:t>
            </a:r>
          </a:p>
        </p:txBody>
      </p:sp>
      <p:graphicFrame>
        <p:nvGraphicFramePr>
          <p:cNvPr id="5" name="Table Placeholder 4">
            <a:extLst>
              <a:ext uri="{FF2B5EF4-FFF2-40B4-BE49-F238E27FC236}">
                <a16:creationId xmlns:a16="http://schemas.microsoft.com/office/drawing/2014/main" id="{5BD7D884-5D00-45CB-A235-C3C1CC55161D}"/>
              </a:ext>
            </a:extLst>
          </p:cNvPr>
          <p:cNvGraphicFramePr>
            <a:graphicFrameLocks noGrp="1"/>
          </p:cNvGraphicFramePr>
          <p:nvPr>
            <p:ph type="tbl" sz="quarter" idx="13"/>
            <p:extLst>
              <p:ext uri="{D42A27DB-BD31-4B8C-83A1-F6EECF244321}">
                <p14:modId xmlns:p14="http://schemas.microsoft.com/office/powerpoint/2010/main" val="2203048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5598729"/>
                    </a:ext>
                  </a:extLst>
                </a:gridCol>
                <a:gridCol w="370332">
                  <a:extLst>
                    <a:ext uri="{9D8B030D-6E8A-4147-A177-3AD203B41FA5}">
                      <a16:colId xmlns:a16="http://schemas.microsoft.com/office/drawing/2014/main" val="2218672890"/>
                    </a:ext>
                  </a:extLst>
                </a:gridCol>
                <a:gridCol w="370332">
                  <a:extLst>
                    <a:ext uri="{9D8B030D-6E8A-4147-A177-3AD203B41FA5}">
                      <a16:colId xmlns:a16="http://schemas.microsoft.com/office/drawing/2014/main" val="1267582401"/>
                    </a:ext>
                  </a:extLst>
                </a:gridCol>
                <a:gridCol w="370332">
                  <a:extLst>
                    <a:ext uri="{9D8B030D-6E8A-4147-A177-3AD203B41FA5}">
                      <a16:colId xmlns:a16="http://schemas.microsoft.com/office/drawing/2014/main" val="1955278450"/>
                    </a:ext>
                  </a:extLst>
                </a:gridCol>
                <a:gridCol w="329184">
                  <a:extLst>
                    <a:ext uri="{9D8B030D-6E8A-4147-A177-3AD203B41FA5}">
                      <a16:colId xmlns:a16="http://schemas.microsoft.com/office/drawing/2014/main" val="4003602724"/>
                    </a:ext>
                  </a:extLst>
                </a:gridCol>
                <a:gridCol w="329184">
                  <a:extLst>
                    <a:ext uri="{9D8B030D-6E8A-4147-A177-3AD203B41FA5}">
                      <a16:colId xmlns:a16="http://schemas.microsoft.com/office/drawing/2014/main" val="1293900775"/>
                    </a:ext>
                  </a:extLst>
                </a:gridCol>
                <a:gridCol w="329184">
                  <a:extLst>
                    <a:ext uri="{9D8B030D-6E8A-4147-A177-3AD203B41FA5}">
                      <a16:colId xmlns:a16="http://schemas.microsoft.com/office/drawing/2014/main" val="1841135627"/>
                    </a:ext>
                  </a:extLst>
                </a:gridCol>
                <a:gridCol w="329184">
                  <a:extLst>
                    <a:ext uri="{9D8B030D-6E8A-4147-A177-3AD203B41FA5}">
                      <a16:colId xmlns:a16="http://schemas.microsoft.com/office/drawing/2014/main" val="2744422716"/>
                    </a:ext>
                  </a:extLst>
                </a:gridCol>
                <a:gridCol w="329184">
                  <a:extLst>
                    <a:ext uri="{9D8B030D-6E8A-4147-A177-3AD203B41FA5}">
                      <a16:colId xmlns:a16="http://schemas.microsoft.com/office/drawing/2014/main" val="3303089973"/>
                    </a:ext>
                  </a:extLst>
                </a:gridCol>
                <a:gridCol w="329184">
                  <a:extLst>
                    <a:ext uri="{9D8B030D-6E8A-4147-A177-3AD203B41FA5}">
                      <a16:colId xmlns:a16="http://schemas.microsoft.com/office/drawing/2014/main" val="3546999384"/>
                    </a:ext>
                  </a:extLst>
                </a:gridCol>
                <a:gridCol w="329184">
                  <a:extLst>
                    <a:ext uri="{9D8B030D-6E8A-4147-A177-3AD203B41FA5}">
                      <a16:colId xmlns:a16="http://schemas.microsoft.com/office/drawing/2014/main" val="1446793121"/>
                    </a:ext>
                  </a:extLst>
                </a:gridCol>
                <a:gridCol w="329184">
                  <a:extLst>
                    <a:ext uri="{9D8B030D-6E8A-4147-A177-3AD203B41FA5}">
                      <a16:colId xmlns:a16="http://schemas.microsoft.com/office/drawing/2014/main" val="2686890929"/>
                    </a:ext>
                  </a:extLst>
                </a:gridCol>
                <a:gridCol w="329184">
                  <a:extLst>
                    <a:ext uri="{9D8B030D-6E8A-4147-A177-3AD203B41FA5}">
                      <a16:colId xmlns:a16="http://schemas.microsoft.com/office/drawing/2014/main" val="4013892598"/>
                    </a:ext>
                  </a:extLst>
                </a:gridCol>
                <a:gridCol w="370332">
                  <a:extLst>
                    <a:ext uri="{9D8B030D-6E8A-4147-A177-3AD203B41FA5}">
                      <a16:colId xmlns:a16="http://schemas.microsoft.com/office/drawing/2014/main" val="2050359028"/>
                    </a:ext>
                  </a:extLst>
                </a:gridCol>
                <a:gridCol w="370332">
                  <a:extLst>
                    <a:ext uri="{9D8B030D-6E8A-4147-A177-3AD203B41FA5}">
                      <a16:colId xmlns:a16="http://schemas.microsoft.com/office/drawing/2014/main" val="4100410014"/>
                    </a:ext>
                  </a:extLst>
                </a:gridCol>
                <a:gridCol w="329184">
                  <a:extLst>
                    <a:ext uri="{9D8B030D-6E8A-4147-A177-3AD203B41FA5}">
                      <a16:colId xmlns:a16="http://schemas.microsoft.com/office/drawing/2014/main" val="3249125613"/>
                    </a:ext>
                  </a:extLst>
                </a:gridCol>
                <a:gridCol w="329184">
                  <a:extLst>
                    <a:ext uri="{9D8B030D-6E8A-4147-A177-3AD203B41FA5}">
                      <a16:colId xmlns:a16="http://schemas.microsoft.com/office/drawing/2014/main" val="3611761926"/>
                    </a:ext>
                  </a:extLst>
                </a:gridCol>
                <a:gridCol w="370332">
                  <a:extLst>
                    <a:ext uri="{9D8B030D-6E8A-4147-A177-3AD203B41FA5}">
                      <a16:colId xmlns:a16="http://schemas.microsoft.com/office/drawing/2014/main" val="4286098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715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17:47:46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information about BUSS: www.busscorp.com
More information about COMPEO: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2525478"/>
                  </a:ext>
                </a:extLst>
              </a:tr>
            </a:tbl>
          </a:graphicData>
        </a:graphic>
      </p:graphicFrame>
      <p:sp>
        <p:nvSpPr>
          <p:cNvPr id="4" name="Text Placeholder 3">
            <a:extLst>
              <a:ext uri="{FF2B5EF4-FFF2-40B4-BE49-F238E27FC236}">
                <a16:creationId xmlns:a16="http://schemas.microsoft.com/office/drawing/2014/main" id="{F665F1E8-C1C9-4213-883B-920159268E3E}"/>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149400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8F7DE-D65D-457C-9278-4095202626FB}"/>
              </a:ext>
            </a:extLst>
          </p:cNvPr>
          <p:cNvSpPr>
            <a:spLocks noGrp="1"/>
          </p:cNvSpPr>
          <p:nvPr>
            <p:ph type="title"/>
          </p:nvPr>
        </p:nvSpPr>
        <p:spPr/>
        <p:txBody>
          <a:bodyPr/>
          <a:lstStyle/>
          <a:p>
            <a:r>
              <a:rPr lang="en-US"/>
              <a:t>Facebook Own Posts Table  | All Pages - 10 of 24</a:t>
            </a:r>
          </a:p>
        </p:txBody>
      </p:sp>
      <p:graphicFrame>
        <p:nvGraphicFramePr>
          <p:cNvPr id="5" name="Table Placeholder 4">
            <a:extLst>
              <a:ext uri="{FF2B5EF4-FFF2-40B4-BE49-F238E27FC236}">
                <a16:creationId xmlns:a16="http://schemas.microsoft.com/office/drawing/2014/main" id="{79CCC677-4BBD-4FD5-82F8-1D4D43634B46}"/>
              </a:ext>
            </a:extLst>
          </p:cNvPr>
          <p:cNvGraphicFramePr>
            <a:graphicFrameLocks noGrp="1"/>
          </p:cNvGraphicFramePr>
          <p:nvPr>
            <p:ph type="tbl" sz="quarter" idx="13"/>
            <p:extLst>
              <p:ext uri="{D42A27DB-BD31-4B8C-83A1-F6EECF244321}">
                <p14:modId xmlns:p14="http://schemas.microsoft.com/office/powerpoint/2010/main" val="396129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6289582"/>
                    </a:ext>
                  </a:extLst>
                </a:gridCol>
                <a:gridCol w="370332">
                  <a:extLst>
                    <a:ext uri="{9D8B030D-6E8A-4147-A177-3AD203B41FA5}">
                      <a16:colId xmlns:a16="http://schemas.microsoft.com/office/drawing/2014/main" val="2787563431"/>
                    </a:ext>
                  </a:extLst>
                </a:gridCol>
                <a:gridCol w="370332">
                  <a:extLst>
                    <a:ext uri="{9D8B030D-6E8A-4147-A177-3AD203B41FA5}">
                      <a16:colId xmlns:a16="http://schemas.microsoft.com/office/drawing/2014/main" val="2469260592"/>
                    </a:ext>
                  </a:extLst>
                </a:gridCol>
                <a:gridCol w="370332">
                  <a:extLst>
                    <a:ext uri="{9D8B030D-6E8A-4147-A177-3AD203B41FA5}">
                      <a16:colId xmlns:a16="http://schemas.microsoft.com/office/drawing/2014/main" val="2901077915"/>
                    </a:ext>
                  </a:extLst>
                </a:gridCol>
                <a:gridCol w="329184">
                  <a:extLst>
                    <a:ext uri="{9D8B030D-6E8A-4147-A177-3AD203B41FA5}">
                      <a16:colId xmlns:a16="http://schemas.microsoft.com/office/drawing/2014/main" val="886179771"/>
                    </a:ext>
                  </a:extLst>
                </a:gridCol>
                <a:gridCol w="329184">
                  <a:extLst>
                    <a:ext uri="{9D8B030D-6E8A-4147-A177-3AD203B41FA5}">
                      <a16:colId xmlns:a16="http://schemas.microsoft.com/office/drawing/2014/main" val="1719775840"/>
                    </a:ext>
                  </a:extLst>
                </a:gridCol>
                <a:gridCol w="329184">
                  <a:extLst>
                    <a:ext uri="{9D8B030D-6E8A-4147-A177-3AD203B41FA5}">
                      <a16:colId xmlns:a16="http://schemas.microsoft.com/office/drawing/2014/main" val="2228420956"/>
                    </a:ext>
                  </a:extLst>
                </a:gridCol>
                <a:gridCol w="329184">
                  <a:extLst>
                    <a:ext uri="{9D8B030D-6E8A-4147-A177-3AD203B41FA5}">
                      <a16:colId xmlns:a16="http://schemas.microsoft.com/office/drawing/2014/main" val="1028598056"/>
                    </a:ext>
                  </a:extLst>
                </a:gridCol>
                <a:gridCol w="329184">
                  <a:extLst>
                    <a:ext uri="{9D8B030D-6E8A-4147-A177-3AD203B41FA5}">
                      <a16:colId xmlns:a16="http://schemas.microsoft.com/office/drawing/2014/main" val="4196219408"/>
                    </a:ext>
                  </a:extLst>
                </a:gridCol>
                <a:gridCol w="329184">
                  <a:extLst>
                    <a:ext uri="{9D8B030D-6E8A-4147-A177-3AD203B41FA5}">
                      <a16:colId xmlns:a16="http://schemas.microsoft.com/office/drawing/2014/main" val="3081356858"/>
                    </a:ext>
                  </a:extLst>
                </a:gridCol>
                <a:gridCol w="329184">
                  <a:extLst>
                    <a:ext uri="{9D8B030D-6E8A-4147-A177-3AD203B41FA5}">
                      <a16:colId xmlns:a16="http://schemas.microsoft.com/office/drawing/2014/main" val="1655946471"/>
                    </a:ext>
                  </a:extLst>
                </a:gridCol>
                <a:gridCol w="329184">
                  <a:extLst>
                    <a:ext uri="{9D8B030D-6E8A-4147-A177-3AD203B41FA5}">
                      <a16:colId xmlns:a16="http://schemas.microsoft.com/office/drawing/2014/main" val="940922182"/>
                    </a:ext>
                  </a:extLst>
                </a:gridCol>
                <a:gridCol w="329184">
                  <a:extLst>
                    <a:ext uri="{9D8B030D-6E8A-4147-A177-3AD203B41FA5}">
                      <a16:colId xmlns:a16="http://schemas.microsoft.com/office/drawing/2014/main" val="2479481266"/>
                    </a:ext>
                  </a:extLst>
                </a:gridCol>
                <a:gridCol w="370332">
                  <a:extLst>
                    <a:ext uri="{9D8B030D-6E8A-4147-A177-3AD203B41FA5}">
                      <a16:colId xmlns:a16="http://schemas.microsoft.com/office/drawing/2014/main" val="2863103209"/>
                    </a:ext>
                  </a:extLst>
                </a:gridCol>
                <a:gridCol w="370332">
                  <a:extLst>
                    <a:ext uri="{9D8B030D-6E8A-4147-A177-3AD203B41FA5}">
                      <a16:colId xmlns:a16="http://schemas.microsoft.com/office/drawing/2014/main" val="3249158442"/>
                    </a:ext>
                  </a:extLst>
                </a:gridCol>
                <a:gridCol w="329184">
                  <a:extLst>
                    <a:ext uri="{9D8B030D-6E8A-4147-A177-3AD203B41FA5}">
                      <a16:colId xmlns:a16="http://schemas.microsoft.com/office/drawing/2014/main" val="3175103558"/>
                    </a:ext>
                  </a:extLst>
                </a:gridCol>
                <a:gridCol w="329184">
                  <a:extLst>
                    <a:ext uri="{9D8B030D-6E8A-4147-A177-3AD203B41FA5}">
                      <a16:colId xmlns:a16="http://schemas.microsoft.com/office/drawing/2014/main" val="2654850604"/>
                    </a:ext>
                  </a:extLst>
                </a:gridCol>
                <a:gridCol w="370332">
                  <a:extLst>
                    <a:ext uri="{9D8B030D-6E8A-4147-A177-3AD203B41FA5}">
                      <a16:colId xmlns:a16="http://schemas.microsoft.com/office/drawing/2014/main" val="2832269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2212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21:08:48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7729089"/>
                  </a:ext>
                </a:extLst>
              </a:tr>
            </a:tbl>
          </a:graphicData>
        </a:graphic>
      </p:graphicFrame>
      <p:sp>
        <p:nvSpPr>
          <p:cNvPr id="4" name="Text Placeholder 3">
            <a:extLst>
              <a:ext uri="{FF2B5EF4-FFF2-40B4-BE49-F238E27FC236}">
                <a16:creationId xmlns:a16="http://schemas.microsoft.com/office/drawing/2014/main" id="{5A04C5CA-A02D-48DB-9BAE-165BDFB03CC1}"/>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928708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63EE7-5EE9-4AE3-ABC2-5A5E72AD85A6}"/>
              </a:ext>
            </a:extLst>
          </p:cNvPr>
          <p:cNvSpPr>
            <a:spLocks noGrp="1"/>
          </p:cNvSpPr>
          <p:nvPr>
            <p:ph type="title"/>
          </p:nvPr>
        </p:nvSpPr>
        <p:spPr/>
        <p:txBody>
          <a:bodyPr/>
          <a:lstStyle/>
          <a:p>
            <a:r>
              <a:rPr lang="en-US"/>
              <a:t>Facebook Own Posts Table  | All Pages - 11 of 24</a:t>
            </a:r>
          </a:p>
        </p:txBody>
      </p:sp>
      <p:graphicFrame>
        <p:nvGraphicFramePr>
          <p:cNvPr id="5" name="Table Placeholder 4">
            <a:extLst>
              <a:ext uri="{FF2B5EF4-FFF2-40B4-BE49-F238E27FC236}">
                <a16:creationId xmlns:a16="http://schemas.microsoft.com/office/drawing/2014/main" id="{1DD7CC34-20D9-4A8E-B422-731F0F396F6C}"/>
              </a:ext>
            </a:extLst>
          </p:cNvPr>
          <p:cNvGraphicFramePr>
            <a:graphicFrameLocks noGrp="1"/>
          </p:cNvGraphicFramePr>
          <p:nvPr>
            <p:ph type="tbl" sz="quarter" idx="13"/>
            <p:extLst>
              <p:ext uri="{D42A27DB-BD31-4B8C-83A1-F6EECF244321}">
                <p14:modId xmlns:p14="http://schemas.microsoft.com/office/powerpoint/2010/main" val="264794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71491678"/>
                    </a:ext>
                  </a:extLst>
                </a:gridCol>
                <a:gridCol w="370332">
                  <a:extLst>
                    <a:ext uri="{9D8B030D-6E8A-4147-A177-3AD203B41FA5}">
                      <a16:colId xmlns:a16="http://schemas.microsoft.com/office/drawing/2014/main" val="1836114839"/>
                    </a:ext>
                  </a:extLst>
                </a:gridCol>
                <a:gridCol w="370332">
                  <a:extLst>
                    <a:ext uri="{9D8B030D-6E8A-4147-A177-3AD203B41FA5}">
                      <a16:colId xmlns:a16="http://schemas.microsoft.com/office/drawing/2014/main" val="3773294568"/>
                    </a:ext>
                  </a:extLst>
                </a:gridCol>
                <a:gridCol w="370332">
                  <a:extLst>
                    <a:ext uri="{9D8B030D-6E8A-4147-A177-3AD203B41FA5}">
                      <a16:colId xmlns:a16="http://schemas.microsoft.com/office/drawing/2014/main" val="1855937130"/>
                    </a:ext>
                  </a:extLst>
                </a:gridCol>
                <a:gridCol w="329184">
                  <a:extLst>
                    <a:ext uri="{9D8B030D-6E8A-4147-A177-3AD203B41FA5}">
                      <a16:colId xmlns:a16="http://schemas.microsoft.com/office/drawing/2014/main" val="4082570692"/>
                    </a:ext>
                  </a:extLst>
                </a:gridCol>
                <a:gridCol w="329184">
                  <a:extLst>
                    <a:ext uri="{9D8B030D-6E8A-4147-A177-3AD203B41FA5}">
                      <a16:colId xmlns:a16="http://schemas.microsoft.com/office/drawing/2014/main" val="1069908003"/>
                    </a:ext>
                  </a:extLst>
                </a:gridCol>
                <a:gridCol w="329184">
                  <a:extLst>
                    <a:ext uri="{9D8B030D-6E8A-4147-A177-3AD203B41FA5}">
                      <a16:colId xmlns:a16="http://schemas.microsoft.com/office/drawing/2014/main" val="1027866564"/>
                    </a:ext>
                  </a:extLst>
                </a:gridCol>
                <a:gridCol w="329184">
                  <a:extLst>
                    <a:ext uri="{9D8B030D-6E8A-4147-A177-3AD203B41FA5}">
                      <a16:colId xmlns:a16="http://schemas.microsoft.com/office/drawing/2014/main" val="3968483113"/>
                    </a:ext>
                  </a:extLst>
                </a:gridCol>
                <a:gridCol w="329184">
                  <a:extLst>
                    <a:ext uri="{9D8B030D-6E8A-4147-A177-3AD203B41FA5}">
                      <a16:colId xmlns:a16="http://schemas.microsoft.com/office/drawing/2014/main" val="445221248"/>
                    </a:ext>
                  </a:extLst>
                </a:gridCol>
                <a:gridCol w="329184">
                  <a:extLst>
                    <a:ext uri="{9D8B030D-6E8A-4147-A177-3AD203B41FA5}">
                      <a16:colId xmlns:a16="http://schemas.microsoft.com/office/drawing/2014/main" val="3170711421"/>
                    </a:ext>
                  </a:extLst>
                </a:gridCol>
                <a:gridCol w="329184">
                  <a:extLst>
                    <a:ext uri="{9D8B030D-6E8A-4147-A177-3AD203B41FA5}">
                      <a16:colId xmlns:a16="http://schemas.microsoft.com/office/drawing/2014/main" val="47629468"/>
                    </a:ext>
                  </a:extLst>
                </a:gridCol>
                <a:gridCol w="329184">
                  <a:extLst>
                    <a:ext uri="{9D8B030D-6E8A-4147-A177-3AD203B41FA5}">
                      <a16:colId xmlns:a16="http://schemas.microsoft.com/office/drawing/2014/main" val="1677425085"/>
                    </a:ext>
                  </a:extLst>
                </a:gridCol>
                <a:gridCol w="329184">
                  <a:extLst>
                    <a:ext uri="{9D8B030D-6E8A-4147-A177-3AD203B41FA5}">
                      <a16:colId xmlns:a16="http://schemas.microsoft.com/office/drawing/2014/main" val="2537762111"/>
                    </a:ext>
                  </a:extLst>
                </a:gridCol>
                <a:gridCol w="370332">
                  <a:extLst>
                    <a:ext uri="{9D8B030D-6E8A-4147-A177-3AD203B41FA5}">
                      <a16:colId xmlns:a16="http://schemas.microsoft.com/office/drawing/2014/main" val="2558218892"/>
                    </a:ext>
                  </a:extLst>
                </a:gridCol>
                <a:gridCol w="370332">
                  <a:extLst>
                    <a:ext uri="{9D8B030D-6E8A-4147-A177-3AD203B41FA5}">
                      <a16:colId xmlns:a16="http://schemas.microsoft.com/office/drawing/2014/main" val="2318676705"/>
                    </a:ext>
                  </a:extLst>
                </a:gridCol>
                <a:gridCol w="329184">
                  <a:extLst>
                    <a:ext uri="{9D8B030D-6E8A-4147-A177-3AD203B41FA5}">
                      <a16:colId xmlns:a16="http://schemas.microsoft.com/office/drawing/2014/main" val="1186145100"/>
                    </a:ext>
                  </a:extLst>
                </a:gridCol>
                <a:gridCol w="329184">
                  <a:extLst>
                    <a:ext uri="{9D8B030D-6E8A-4147-A177-3AD203B41FA5}">
                      <a16:colId xmlns:a16="http://schemas.microsoft.com/office/drawing/2014/main" val="3055665955"/>
                    </a:ext>
                  </a:extLst>
                </a:gridCol>
                <a:gridCol w="370332">
                  <a:extLst>
                    <a:ext uri="{9D8B030D-6E8A-4147-A177-3AD203B41FA5}">
                      <a16:colId xmlns:a16="http://schemas.microsoft.com/office/drawing/2014/main" val="3845978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927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14:52:59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test center and logistics facilities will also benefit considerably from the renewals and extensions.
More about BUSS. www.busscorp.com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9988763"/>
                  </a:ext>
                </a:extLst>
              </a:tr>
            </a:tbl>
          </a:graphicData>
        </a:graphic>
      </p:graphicFrame>
      <p:sp>
        <p:nvSpPr>
          <p:cNvPr id="4" name="Text Placeholder 3">
            <a:extLst>
              <a:ext uri="{FF2B5EF4-FFF2-40B4-BE49-F238E27FC236}">
                <a16:creationId xmlns:a16="http://schemas.microsoft.com/office/drawing/2014/main" id="{A61FC781-F6CD-40B4-A20A-84A65412081F}"/>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047580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BC99A-A187-4E5F-BDCB-AE51096EEC3C}"/>
              </a:ext>
            </a:extLst>
          </p:cNvPr>
          <p:cNvSpPr>
            <a:spLocks noGrp="1"/>
          </p:cNvSpPr>
          <p:nvPr>
            <p:ph type="title"/>
          </p:nvPr>
        </p:nvSpPr>
        <p:spPr/>
        <p:txBody>
          <a:bodyPr/>
          <a:lstStyle/>
          <a:p>
            <a:r>
              <a:rPr lang="en-US"/>
              <a:t>Facebook Own Posts Table  | All Pages - 12 of 24</a:t>
            </a:r>
          </a:p>
        </p:txBody>
      </p:sp>
      <p:graphicFrame>
        <p:nvGraphicFramePr>
          <p:cNvPr id="5" name="Table Placeholder 4">
            <a:extLst>
              <a:ext uri="{FF2B5EF4-FFF2-40B4-BE49-F238E27FC236}">
                <a16:creationId xmlns:a16="http://schemas.microsoft.com/office/drawing/2014/main" id="{68F09DE1-C4F4-4103-A5D4-DDF0C6931520}"/>
              </a:ext>
            </a:extLst>
          </p:cNvPr>
          <p:cNvGraphicFramePr>
            <a:graphicFrameLocks noGrp="1"/>
          </p:cNvGraphicFramePr>
          <p:nvPr>
            <p:ph type="tbl" sz="quarter" idx="13"/>
            <p:extLst>
              <p:ext uri="{D42A27DB-BD31-4B8C-83A1-F6EECF244321}">
                <p14:modId xmlns:p14="http://schemas.microsoft.com/office/powerpoint/2010/main" val="2460108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49350054"/>
                    </a:ext>
                  </a:extLst>
                </a:gridCol>
                <a:gridCol w="370332">
                  <a:extLst>
                    <a:ext uri="{9D8B030D-6E8A-4147-A177-3AD203B41FA5}">
                      <a16:colId xmlns:a16="http://schemas.microsoft.com/office/drawing/2014/main" val="2499381155"/>
                    </a:ext>
                  </a:extLst>
                </a:gridCol>
                <a:gridCol w="370332">
                  <a:extLst>
                    <a:ext uri="{9D8B030D-6E8A-4147-A177-3AD203B41FA5}">
                      <a16:colId xmlns:a16="http://schemas.microsoft.com/office/drawing/2014/main" val="3138618228"/>
                    </a:ext>
                  </a:extLst>
                </a:gridCol>
                <a:gridCol w="370332">
                  <a:extLst>
                    <a:ext uri="{9D8B030D-6E8A-4147-A177-3AD203B41FA5}">
                      <a16:colId xmlns:a16="http://schemas.microsoft.com/office/drawing/2014/main" val="4115778443"/>
                    </a:ext>
                  </a:extLst>
                </a:gridCol>
                <a:gridCol w="329184">
                  <a:extLst>
                    <a:ext uri="{9D8B030D-6E8A-4147-A177-3AD203B41FA5}">
                      <a16:colId xmlns:a16="http://schemas.microsoft.com/office/drawing/2014/main" val="2113114242"/>
                    </a:ext>
                  </a:extLst>
                </a:gridCol>
                <a:gridCol w="329184">
                  <a:extLst>
                    <a:ext uri="{9D8B030D-6E8A-4147-A177-3AD203B41FA5}">
                      <a16:colId xmlns:a16="http://schemas.microsoft.com/office/drawing/2014/main" val="4118311650"/>
                    </a:ext>
                  </a:extLst>
                </a:gridCol>
                <a:gridCol w="329184">
                  <a:extLst>
                    <a:ext uri="{9D8B030D-6E8A-4147-A177-3AD203B41FA5}">
                      <a16:colId xmlns:a16="http://schemas.microsoft.com/office/drawing/2014/main" val="350827836"/>
                    </a:ext>
                  </a:extLst>
                </a:gridCol>
                <a:gridCol w="329184">
                  <a:extLst>
                    <a:ext uri="{9D8B030D-6E8A-4147-A177-3AD203B41FA5}">
                      <a16:colId xmlns:a16="http://schemas.microsoft.com/office/drawing/2014/main" val="878306832"/>
                    </a:ext>
                  </a:extLst>
                </a:gridCol>
                <a:gridCol w="329184">
                  <a:extLst>
                    <a:ext uri="{9D8B030D-6E8A-4147-A177-3AD203B41FA5}">
                      <a16:colId xmlns:a16="http://schemas.microsoft.com/office/drawing/2014/main" val="3422475535"/>
                    </a:ext>
                  </a:extLst>
                </a:gridCol>
                <a:gridCol w="329184">
                  <a:extLst>
                    <a:ext uri="{9D8B030D-6E8A-4147-A177-3AD203B41FA5}">
                      <a16:colId xmlns:a16="http://schemas.microsoft.com/office/drawing/2014/main" val="2841157025"/>
                    </a:ext>
                  </a:extLst>
                </a:gridCol>
                <a:gridCol w="329184">
                  <a:extLst>
                    <a:ext uri="{9D8B030D-6E8A-4147-A177-3AD203B41FA5}">
                      <a16:colId xmlns:a16="http://schemas.microsoft.com/office/drawing/2014/main" val="1551426867"/>
                    </a:ext>
                  </a:extLst>
                </a:gridCol>
                <a:gridCol w="329184">
                  <a:extLst>
                    <a:ext uri="{9D8B030D-6E8A-4147-A177-3AD203B41FA5}">
                      <a16:colId xmlns:a16="http://schemas.microsoft.com/office/drawing/2014/main" val="1189473166"/>
                    </a:ext>
                  </a:extLst>
                </a:gridCol>
                <a:gridCol w="329184">
                  <a:extLst>
                    <a:ext uri="{9D8B030D-6E8A-4147-A177-3AD203B41FA5}">
                      <a16:colId xmlns:a16="http://schemas.microsoft.com/office/drawing/2014/main" val="906995267"/>
                    </a:ext>
                  </a:extLst>
                </a:gridCol>
                <a:gridCol w="370332">
                  <a:extLst>
                    <a:ext uri="{9D8B030D-6E8A-4147-A177-3AD203B41FA5}">
                      <a16:colId xmlns:a16="http://schemas.microsoft.com/office/drawing/2014/main" val="500012990"/>
                    </a:ext>
                  </a:extLst>
                </a:gridCol>
                <a:gridCol w="370332">
                  <a:extLst>
                    <a:ext uri="{9D8B030D-6E8A-4147-A177-3AD203B41FA5}">
                      <a16:colId xmlns:a16="http://schemas.microsoft.com/office/drawing/2014/main" val="1803372550"/>
                    </a:ext>
                  </a:extLst>
                </a:gridCol>
                <a:gridCol w="329184">
                  <a:extLst>
                    <a:ext uri="{9D8B030D-6E8A-4147-A177-3AD203B41FA5}">
                      <a16:colId xmlns:a16="http://schemas.microsoft.com/office/drawing/2014/main" val="1882179413"/>
                    </a:ext>
                  </a:extLst>
                </a:gridCol>
                <a:gridCol w="329184">
                  <a:extLst>
                    <a:ext uri="{9D8B030D-6E8A-4147-A177-3AD203B41FA5}">
                      <a16:colId xmlns:a16="http://schemas.microsoft.com/office/drawing/2014/main" val="1676219468"/>
                    </a:ext>
                  </a:extLst>
                </a:gridCol>
                <a:gridCol w="370332">
                  <a:extLst>
                    <a:ext uri="{9D8B030D-6E8A-4147-A177-3AD203B41FA5}">
                      <a16:colId xmlns:a16="http://schemas.microsoft.com/office/drawing/2014/main" val="749787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6879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15:58:13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1550712"/>
                  </a:ext>
                </a:extLst>
              </a:tr>
            </a:tbl>
          </a:graphicData>
        </a:graphic>
      </p:graphicFrame>
      <p:sp>
        <p:nvSpPr>
          <p:cNvPr id="4" name="Text Placeholder 3">
            <a:extLst>
              <a:ext uri="{FF2B5EF4-FFF2-40B4-BE49-F238E27FC236}">
                <a16:creationId xmlns:a16="http://schemas.microsoft.com/office/drawing/2014/main" id="{8829D9EB-0A1B-4376-BC4A-BE56697E1565}"/>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37117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00E5F-F630-4C66-92C8-EB968491BF65}"/>
              </a:ext>
            </a:extLst>
          </p:cNvPr>
          <p:cNvSpPr>
            <a:spLocks noGrp="1"/>
          </p:cNvSpPr>
          <p:nvPr>
            <p:ph type="title"/>
          </p:nvPr>
        </p:nvSpPr>
        <p:spPr/>
        <p:txBody>
          <a:bodyPr/>
          <a:lstStyle/>
          <a:p>
            <a:r>
              <a:rPr lang="en-US"/>
              <a:t>Facebook Own Posts Table  | All Pages - 13 of 24</a:t>
            </a:r>
          </a:p>
        </p:txBody>
      </p:sp>
      <p:graphicFrame>
        <p:nvGraphicFramePr>
          <p:cNvPr id="5" name="Table Placeholder 4">
            <a:extLst>
              <a:ext uri="{FF2B5EF4-FFF2-40B4-BE49-F238E27FC236}">
                <a16:creationId xmlns:a16="http://schemas.microsoft.com/office/drawing/2014/main" id="{DE9C29B4-C29E-4BF7-954B-46BA5D296A10}"/>
              </a:ext>
            </a:extLst>
          </p:cNvPr>
          <p:cNvGraphicFramePr>
            <a:graphicFrameLocks noGrp="1"/>
          </p:cNvGraphicFramePr>
          <p:nvPr>
            <p:ph type="tbl" sz="quarter" idx="13"/>
            <p:extLst>
              <p:ext uri="{D42A27DB-BD31-4B8C-83A1-F6EECF244321}">
                <p14:modId xmlns:p14="http://schemas.microsoft.com/office/powerpoint/2010/main" val="3854684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8341622"/>
                    </a:ext>
                  </a:extLst>
                </a:gridCol>
                <a:gridCol w="370332">
                  <a:extLst>
                    <a:ext uri="{9D8B030D-6E8A-4147-A177-3AD203B41FA5}">
                      <a16:colId xmlns:a16="http://schemas.microsoft.com/office/drawing/2014/main" val="3266105900"/>
                    </a:ext>
                  </a:extLst>
                </a:gridCol>
                <a:gridCol w="370332">
                  <a:extLst>
                    <a:ext uri="{9D8B030D-6E8A-4147-A177-3AD203B41FA5}">
                      <a16:colId xmlns:a16="http://schemas.microsoft.com/office/drawing/2014/main" val="4031447875"/>
                    </a:ext>
                  </a:extLst>
                </a:gridCol>
                <a:gridCol w="370332">
                  <a:extLst>
                    <a:ext uri="{9D8B030D-6E8A-4147-A177-3AD203B41FA5}">
                      <a16:colId xmlns:a16="http://schemas.microsoft.com/office/drawing/2014/main" val="1702865467"/>
                    </a:ext>
                  </a:extLst>
                </a:gridCol>
                <a:gridCol w="329184">
                  <a:extLst>
                    <a:ext uri="{9D8B030D-6E8A-4147-A177-3AD203B41FA5}">
                      <a16:colId xmlns:a16="http://schemas.microsoft.com/office/drawing/2014/main" val="3681484859"/>
                    </a:ext>
                  </a:extLst>
                </a:gridCol>
                <a:gridCol w="329184">
                  <a:extLst>
                    <a:ext uri="{9D8B030D-6E8A-4147-A177-3AD203B41FA5}">
                      <a16:colId xmlns:a16="http://schemas.microsoft.com/office/drawing/2014/main" val="969628328"/>
                    </a:ext>
                  </a:extLst>
                </a:gridCol>
                <a:gridCol w="329184">
                  <a:extLst>
                    <a:ext uri="{9D8B030D-6E8A-4147-A177-3AD203B41FA5}">
                      <a16:colId xmlns:a16="http://schemas.microsoft.com/office/drawing/2014/main" val="466252282"/>
                    </a:ext>
                  </a:extLst>
                </a:gridCol>
                <a:gridCol w="329184">
                  <a:extLst>
                    <a:ext uri="{9D8B030D-6E8A-4147-A177-3AD203B41FA5}">
                      <a16:colId xmlns:a16="http://schemas.microsoft.com/office/drawing/2014/main" val="3210868498"/>
                    </a:ext>
                  </a:extLst>
                </a:gridCol>
                <a:gridCol w="329184">
                  <a:extLst>
                    <a:ext uri="{9D8B030D-6E8A-4147-A177-3AD203B41FA5}">
                      <a16:colId xmlns:a16="http://schemas.microsoft.com/office/drawing/2014/main" val="3381641476"/>
                    </a:ext>
                  </a:extLst>
                </a:gridCol>
                <a:gridCol w="329184">
                  <a:extLst>
                    <a:ext uri="{9D8B030D-6E8A-4147-A177-3AD203B41FA5}">
                      <a16:colId xmlns:a16="http://schemas.microsoft.com/office/drawing/2014/main" val="2036933816"/>
                    </a:ext>
                  </a:extLst>
                </a:gridCol>
                <a:gridCol w="329184">
                  <a:extLst>
                    <a:ext uri="{9D8B030D-6E8A-4147-A177-3AD203B41FA5}">
                      <a16:colId xmlns:a16="http://schemas.microsoft.com/office/drawing/2014/main" val="1412292936"/>
                    </a:ext>
                  </a:extLst>
                </a:gridCol>
                <a:gridCol w="329184">
                  <a:extLst>
                    <a:ext uri="{9D8B030D-6E8A-4147-A177-3AD203B41FA5}">
                      <a16:colId xmlns:a16="http://schemas.microsoft.com/office/drawing/2014/main" val="67890975"/>
                    </a:ext>
                  </a:extLst>
                </a:gridCol>
                <a:gridCol w="329184">
                  <a:extLst>
                    <a:ext uri="{9D8B030D-6E8A-4147-A177-3AD203B41FA5}">
                      <a16:colId xmlns:a16="http://schemas.microsoft.com/office/drawing/2014/main" val="2772967064"/>
                    </a:ext>
                  </a:extLst>
                </a:gridCol>
                <a:gridCol w="370332">
                  <a:extLst>
                    <a:ext uri="{9D8B030D-6E8A-4147-A177-3AD203B41FA5}">
                      <a16:colId xmlns:a16="http://schemas.microsoft.com/office/drawing/2014/main" val="2656941492"/>
                    </a:ext>
                  </a:extLst>
                </a:gridCol>
                <a:gridCol w="370332">
                  <a:extLst>
                    <a:ext uri="{9D8B030D-6E8A-4147-A177-3AD203B41FA5}">
                      <a16:colId xmlns:a16="http://schemas.microsoft.com/office/drawing/2014/main" val="2671732095"/>
                    </a:ext>
                  </a:extLst>
                </a:gridCol>
                <a:gridCol w="329184">
                  <a:extLst>
                    <a:ext uri="{9D8B030D-6E8A-4147-A177-3AD203B41FA5}">
                      <a16:colId xmlns:a16="http://schemas.microsoft.com/office/drawing/2014/main" val="359186623"/>
                    </a:ext>
                  </a:extLst>
                </a:gridCol>
                <a:gridCol w="329184">
                  <a:extLst>
                    <a:ext uri="{9D8B030D-6E8A-4147-A177-3AD203B41FA5}">
                      <a16:colId xmlns:a16="http://schemas.microsoft.com/office/drawing/2014/main" val="1029199543"/>
                    </a:ext>
                  </a:extLst>
                </a:gridCol>
                <a:gridCol w="370332">
                  <a:extLst>
                    <a:ext uri="{9D8B030D-6E8A-4147-A177-3AD203B41FA5}">
                      <a16:colId xmlns:a16="http://schemas.microsoft.com/office/drawing/2014/main" val="1157847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682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11:15:24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https://busscorp.com/about-us/events-fairs/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6115587"/>
                  </a:ext>
                </a:extLst>
              </a:tr>
            </a:tbl>
          </a:graphicData>
        </a:graphic>
      </p:graphicFrame>
      <p:sp>
        <p:nvSpPr>
          <p:cNvPr id="4" name="Text Placeholder 3">
            <a:extLst>
              <a:ext uri="{FF2B5EF4-FFF2-40B4-BE49-F238E27FC236}">
                <a16:creationId xmlns:a16="http://schemas.microsoft.com/office/drawing/2014/main" id="{32FDA7B1-335E-441E-AF51-8D74DBA5F9CA}"/>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737576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3DD0B-661C-46E3-8143-EFAF48D0D692}"/>
              </a:ext>
            </a:extLst>
          </p:cNvPr>
          <p:cNvSpPr>
            <a:spLocks noGrp="1"/>
          </p:cNvSpPr>
          <p:nvPr>
            <p:ph type="title"/>
          </p:nvPr>
        </p:nvSpPr>
        <p:spPr/>
        <p:txBody>
          <a:bodyPr/>
          <a:lstStyle/>
          <a:p>
            <a:r>
              <a:rPr lang="en-US"/>
              <a:t>Facebook Own Posts Table  | All Pages - 14 of 24</a:t>
            </a:r>
          </a:p>
        </p:txBody>
      </p:sp>
      <p:graphicFrame>
        <p:nvGraphicFramePr>
          <p:cNvPr id="5" name="Table Placeholder 4">
            <a:extLst>
              <a:ext uri="{FF2B5EF4-FFF2-40B4-BE49-F238E27FC236}">
                <a16:creationId xmlns:a16="http://schemas.microsoft.com/office/drawing/2014/main" id="{0C7C5ABE-D6FC-4157-B615-B2BA0A6629A2}"/>
              </a:ext>
            </a:extLst>
          </p:cNvPr>
          <p:cNvGraphicFramePr>
            <a:graphicFrameLocks noGrp="1"/>
          </p:cNvGraphicFramePr>
          <p:nvPr>
            <p:ph type="tbl" sz="quarter" idx="13"/>
            <p:extLst>
              <p:ext uri="{D42A27DB-BD31-4B8C-83A1-F6EECF244321}">
                <p14:modId xmlns:p14="http://schemas.microsoft.com/office/powerpoint/2010/main" val="240330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94436881"/>
                    </a:ext>
                  </a:extLst>
                </a:gridCol>
                <a:gridCol w="370332">
                  <a:extLst>
                    <a:ext uri="{9D8B030D-6E8A-4147-A177-3AD203B41FA5}">
                      <a16:colId xmlns:a16="http://schemas.microsoft.com/office/drawing/2014/main" val="944892650"/>
                    </a:ext>
                  </a:extLst>
                </a:gridCol>
                <a:gridCol w="370332">
                  <a:extLst>
                    <a:ext uri="{9D8B030D-6E8A-4147-A177-3AD203B41FA5}">
                      <a16:colId xmlns:a16="http://schemas.microsoft.com/office/drawing/2014/main" val="1388179497"/>
                    </a:ext>
                  </a:extLst>
                </a:gridCol>
                <a:gridCol w="370332">
                  <a:extLst>
                    <a:ext uri="{9D8B030D-6E8A-4147-A177-3AD203B41FA5}">
                      <a16:colId xmlns:a16="http://schemas.microsoft.com/office/drawing/2014/main" val="4256040007"/>
                    </a:ext>
                  </a:extLst>
                </a:gridCol>
                <a:gridCol w="329184">
                  <a:extLst>
                    <a:ext uri="{9D8B030D-6E8A-4147-A177-3AD203B41FA5}">
                      <a16:colId xmlns:a16="http://schemas.microsoft.com/office/drawing/2014/main" val="1985901855"/>
                    </a:ext>
                  </a:extLst>
                </a:gridCol>
                <a:gridCol w="329184">
                  <a:extLst>
                    <a:ext uri="{9D8B030D-6E8A-4147-A177-3AD203B41FA5}">
                      <a16:colId xmlns:a16="http://schemas.microsoft.com/office/drawing/2014/main" val="3106290685"/>
                    </a:ext>
                  </a:extLst>
                </a:gridCol>
                <a:gridCol w="329184">
                  <a:extLst>
                    <a:ext uri="{9D8B030D-6E8A-4147-A177-3AD203B41FA5}">
                      <a16:colId xmlns:a16="http://schemas.microsoft.com/office/drawing/2014/main" val="4145142383"/>
                    </a:ext>
                  </a:extLst>
                </a:gridCol>
                <a:gridCol w="329184">
                  <a:extLst>
                    <a:ext uri="{9D8B030D-6E8A-4147-A177-3AD203B41FA5}">
                      <a16:colId xmlns:a16="http://schemas.microsoft.com/office/drawing/2014/main" val="431791857"/>
                    </a:ext>
                  </a:extLst>
                </a:gridCol>
                <a:gridCol w="329184">
                  <a:extLst>
                    <a:ext uri="{9D8B030D-6E8A-4147-A177-3AD203B41FA5}">
                      <a16:colId xmlns:a16="http://schemas.microsoft.com/office/drawing/2014/main" val="1964032542"/>
                    </a:ext>
                  </a:extLst>
                </a:gridCol>
                <a:gridCol w="329184">
                  <a:extLst>
                    <a:ext uri="{9D8B030D-6E8A-4147-A177-3AD203B41FA5}">
                      <a16:colId xmlns:a16="http://schemas.microsoft.com/office/drawing/2014/main" val="3248896410"/>
                    </a:ext>
                  </a:extLst>
                </a:gridCol>
                <a:gridCol w="329184">
                  <a:extLst>
                    <a:ext uri="{9D8B030D-6E8A-4147-A177-3AD203B41FA5}">
                      <a16:colId xmlns:a16="http://schemas.microsoft.com/office/drawing/2014/main" val="3445525215"/>
                    </a:ext>
                  </a:extLst>
                </a:gridCol>
                <a:gridCol w="329184">
                  <a:extLst>
                    <a:ext uri="{9D8B030D-6E8A-4147-A177-3AD203B41FA5}">
                      <a16:colId xmlns:a16="http://schemas.microsoft.com/office/drawing/2014/main" val="1548582191"/>
                    </a:ext>
                  </a:extLst>
                </a:gridCol>
                <a:gridCol w="329184">
                  <a:extLst>
                    <a:ext uri="{9D8B030D-6E8A-4147-A177-3AD203B41FA5}">
                      <a16:colId xmlns:a16="http://schemas.microsoft.com/office/drawing/2014/main" val="3851027780"/>
                    </a:ext>
                  </a:extLst>
                </a:gridCol>
                <a:gridCol w="370332">
                  <a:extLst>
                    <a:ext uri="{9D8B030D-6E8A-4147-A177-3AD203B41FA5}">
                      <a16:colId xmlns:a16="http://schemas.microsoft.com/office/drawing/2014/main" val="1219696301"/>
                    </a:ext>
                  </a:extLst>
                </a:gridCol>
                <a:gridCol w="370332">
                  <a:extLst>
                    <a:ext uri="{9D8B030D-6E8A-4147-A177-3AD203B41FA5}">
                      <a16:colId xmlns:a16="http://schemas.microsoft.com/office/drawing/2014/main" val="3176127388"/>
                    </a:ext>
                  </a:extLst>
                </a:gridCol>
                <a:gridCol w="329184">
                  <a:extLst>
                    <a:ext uri="{9D8B030D-6E8A-4147-A177-3AD203B41FA5}">
                      <a16:colId xmlns:a16="http://schemas.microsoft.com/office/drawing/2014/main" val="2406480078"/>
                    </a:ext>
                  </a:extLst>
                </a:gridCol>
                <a:gridCol w="329184">
                  <a:extLst>
                    <a:ext uri="{9D8B030D-6E8A-4147-A177-3AD203B41FA5}">
                      <a16:colId xmlns:a16="http://schemas.microsoft.com/office/drawing/2014/main" val="1175261687"/>
                    </a:ext>
                  </a:extLst>
                </a:gridCol>
                <a:gridCol w="370332">
                  <a:extLst>
                    <a:ext uri="{9D8B030D-6E8A-4147-A177-3AD203B41FA5}">
                      <a16:colId xmlns:a16="http://schemas.microsoft.com/office/drawing/2014/main" val="470709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555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15:05:28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Click here for the complete article:
https://content.yudu.com/web/1rl19/0A1rl2p/CWJun18/html/index.html?page=26&amp;origin=reader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990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14:29:13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https://busscorp.com/news/compeo-a-unique-compounder-concept-for-the-polymer-industry/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9589221"/>
                  </a:ext>
                </a:extLst>
              </a:tr>
            </a:tbl>
          </a:graphicData>
        </a:graphic>
      </p:graphicFrame>
      <p:sp>
        <p:nvSpPr>
          <p:cNvPr id="4" name="Text Placeholder 3">
            <a:extLst>
              <a:ext uri="{FF2B5EF4-FFF2-40B4-BE49-F238E27FC236}">
                <a16:creationId xmlns:a16="http://schemas.microsoft.com/office/drawing/2014/main" id="{ED60ADEE-11EF-411F-A2C8-C66AD6A1C965}"/>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261483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0555F-D172-4BDF-B54D-13B7E2EDE86E}"/>
              </a:ext>
            </a:extLst>
          </p:cNvPr>
          <p:cNvSpPr>
            <a:spLocks noGrp="1"/>
          </p:cNvSpPr>
          <p:nvPr>
            <p:ph type="title"/>
          </p:nvPr>
        </p:nvSpPr>
        <p:spPr/>
        <p:txBody>
          <a:bodyPr/>
          <a:lstStyle/>
          <a:p>
            <a:r>
              <a:rPr lang="en-US"/>
              <a:t>Facebook Own Posts Table  | All Pages - 15 of 24</a:t>
            </a:r>
          </a:p>
        </p:txBody>
      </p:sp>
      <p:graphicFrame>
        <p:nvGraphicFramePr>
          <p:cNvPr id="5" name="Table Placeholder 4">
            <a:extLst>
              <a:ext uri="{FF2B5EF4-FFF2-40B4-BE49-F238E27FC236}">
                <a16:creationId xmlns:a16="http://schemas.microsoft.com/office/drawing/2014/main" id="{7C083096-B7C6-4922-8E88-01DAE52573C0}"/>
              </a:ext>
            </a:extLst>
          </p:cNvPr>
          <p:cNvGraphicFramePr>
            <a:graphicFrameLocks noGrp="1"/>
          </p:cNvGraphicFramePr>
          <p:nvPr>
            <p:ph type="tbl" sz="quarter" idx="13"/>
            <p:extLst>
              <p:ext uri="{D42A27DB-BD31-4B8C-83A1-F6EECF244321}">
                <p14:modId xmlns:p14="http://schemas.microsoft.com/office/powerpoint/2010/main" val="966937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28564526"/>
                    </a:ext>
                  </a:extLst>
                </a:gridCol>
                <a:gridCol w="370332">
                  <a:extLst>
                    <a:ext uri="{9D8B030D-6E8A-4147-A177-3AD203B41FA5}">
                      <a16:colId xmlns:a16="http://schemas.microsoft.com/office/drawing/2014/main" val="2840389732"/>
                    </a:ext>
                  </a:extLst>
                </a:gridCol>
                <a:gridCol w="370332">
                  <a:extLst>
                    <a:ext uri="{9D8B030D-6E8A-4147-A177-3AD203B41FA5}">
                      <a16:colId xmlns:a16="http://schemas.microsoft.com/office/drawing/2014/main" val="2733112991"/>
                    </a:ext>
                  </a:extLst>
                </a:gridCol>
                <a:gridCol w="370332">
                  <a:extLst>
                    <a:ext uri="{9D8B030D-6E8A-4147-A177-3AD203B41FA5}">
                      <a16:colId xmlns:a16="http://schemas.microsoft.com/office/drawing/2014/main" val="3291978106"/>
                    </a:ext>
                  </a:extLst>
                </a:gridCol>
                <a:gridCol w="329184">
                  <a:extLst>
                    <a:ext uri="{9D8B030D-6E8A-4147-A177-3AD203B41FA5}">
                      <a16:colId xmlns:a16="http://schemas.microsoft.com/office/drawing/2014/main" val="2369881310"/>
                    </a:ext>
                  </a:extLst>
                </a:gridCol>
                <a:gridCol w="329184">
                  <a:extLst>
                    <a:ext uri="{9D8B030D-6E8A-4147-A177-3AD203B41FA5}">
                      <a16:colId xmlns:a16="http://schemas.microsoft.com/office/drawing/2014/main" val="2021122840"/>
                    </a:ext>
                  </a:extLst>
                </a:gridCol>
                <a:gridCol w="329184">
                  <a:extLst>
                    <a:ext uri="{9D8B030D-6E8A-4147-A177-3AD203B41FA5}">
                      <a16:colId xmlns:a16="http://schemas.microsoft.com/office/drawing/2014/main" val="3164703592"/>
                    </a:ext>
                  </a:extLst>
                </a:gridCol>
                <a:gridCol w="329184">
                  <a:extLst>
                    <a:ext uri="{9D8B030D-6E8A-4147-A177-3AD203B41FA5}">
                      <a16:colId xmlns:a16="http://schemas.microsoft.com/office/drawing/2014/main" val="1781059146"/>
                    </a:ext>
                  </a:extLst>
                </a:gridCol>
                <a:gridCol w="329184">
                  <a:extLst>
                    <a:ext uri="{9D8B030D-6E8A-4147-A177-3AD203B41FA5}">
                      <a16:colId xmlns:a16="http://schemas.microsoft.com/office/drawing/2014/main" val="306929167"/>
                    </a:ext>
                  </a:extLst>
                </a:gridCol>
                <a:gridCol w="329184">
                  <a:extLst>
                    <a:ext uri="{9D8B030D-6E8A-4147-A177-3AD203B41FA5}">
                      <a16:colId xmlns:a16="http://schemas.microsoft.com/office/drawing/2014/main" val="2665017135"/>
                    </a:ext>
                  </a:extLst>
                </a:gridCol>
                <a:gridCol w="329184">
                  <a:extLst>
                    <a:ext uri="{9D8B030D-6E8A-4147-A177-3AD203B41FA5}">
                      <a16:colId xmlns:a16="http://schemas.microsoft.com/office/drawing/2014/main" val="2274429064"/>
                    </a:ext>
                  </a:extLst>
                </a:gridCol>
                <a:gridCol w="329184">
                  <a:extLst>
                    <a:ext uri="{9D8B030D-6E8A-4147-A177-3AD203B41FA5}">
                      <a16:colId xmlns:a16="http://schemas.microsoft.com/office/drawing/2014/main" val="3568752221"/>
                    </a:ext>
                  </a:extLst>
                </a:gridCol>
                <a:gridCol w="329184">
                  <a:extLst>
                    <a:ext uri="{9D8B030D-6E8A-4147-A177-3AD203B41FA5}">
                      <a16:colId xmlns:a16="http://schemas.microsoft.com/office/drawing/2014/main" val="307688707"/>
                    </a:ext>
                  </a:extLst>
                </a:gridCol>
                <a:gridCol w="370332">
                  <a:extLst>
                    <a:ext uri="{9D8B030D-6E8A-4147-A177-3AD203B41FA5}">
                      <a16:colId xmlns:a16="http://schemas.microsoft.com/office/drawing/2014/main" val="1718579222"/>
                    </a:ext>
                  </a:extLst>
                </a:gridCol>
                <a:gridCol w="370332">
                  <a:extLst>
                    <a:ext uri="{9D8B030D-6E8A-4147-A177-3AD203B41FA5}">
                      <a16:colId xmlns:a16="http://schemas.microsoft.com/office/drawing/2014/main" val="2947527600"/>
                    </a:ext>
                  </a:extLst>
                </a:gridCol>
                <a:gridCol w="329184">
                  <a:extLst>
                    <a:ext uri="{9D8B030D-6E8A-4147-A177-3AD203B41FA5}">
                      <a16:colId xmlns:a16="http://schemas.microsoft.com/office/drawing/2014/main" val="3818895308"/>
                    </a:ext>
                  </a:extLst>
                </a:gridCol>
                <a:gridCol w="329184">
                  <a:extLst>
                    <a:ext uri="{9D8B030D-6E8A-4147-A177-3AD203B41FA5}">
                      <a16:colId xmlns:a16="http://schemas.microsoft.com/office/drawing/2014/main" val="252923620"/>
                    </a:ext>
                  </a:extLst>
                </a:gridCol>
                <a:gridCol w="370332">
                  <a:extLst>
                    <a:ext uri="{9D8B030D-6E8A-4147-A177-3AD203B41FA5}">
                      <a16:colId xmlns:a16="http://schemas.microsoft.com/office/drawing/2014/main" val="2212461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456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- 2018-06-14 13:12:14 </a:t>
                      </a:r>
                      <a:r>
                        <a:rPr kumimoji="0" lang="en-US" sz="1000" b="0" i="0" u="none" strike="noStrike" kern="1200" cap="none" spc="0" normalizeH="0" baseline="0" noProof="0">
                          <a:ln>
                            <a:noFill/>
                          </a:ln>
                          <a:solidFill>
                            <a:prstClr val="black"/>
                          </a:solidFill>
                          <a:effectLst/>
                          <a:uLnTx/>
                          <a:uFillTx/>
                          <a:latin typeface="+mn-lt"/>
                          <a:ea typeface="+mn-ea"/>
                          <a:cs typeface="+mn-cs"/>
                        </a:rPr>
                        <a:t> 
 COMPEO - compounding technology for the polymers industry
COMPEO is the key to unlocking the innovation and earnings potential lying in high-quality compounds. With COMPEO, the state-of-the-art compounding machine from BUSS, you lay the foundation for reinforced end products which are more scratch-resistant, more flame-retardant, and more weather-resistant — while saving resources. The COMPEO compounder technology is ideal for cable compounds, performance compounds, rubber compounds, calendering, PVC pelletizing, masterbatch, PBT, PET, thermoplastic elastomers, bioplastics, thermosets, engineering plastics, friction coatings, bitumen, and hotmelt. Have a look at the video to discover what COMPEO can do for you.
https://youtu.be/J8GVKo_PB80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7253039"/>
                  </a:ext>
                </a:extLst>
              </a:tr>
            </a:tbl>
          </a:graphicData>
        </a:graphic>
      </p:graphicFrame>
      <p:sp>
        <p:nvSpPr>
          <p:cNvPr id="4" name="Text Placeholder 3">
            <a:extLst>
              <a:ext uri="{FF2B5EF4-FFF2-40B4-BE49-F238E27FC236}">
                <a16:creationId xmlns:a16="http://schemas.microsoft.com/office/drawing/2014/main" id="{7B2D8479-0D88-4698-BE2B-BDF84553632D}"/>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705437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EA8FE-79EE-4219-BA00-03C0EF37A7B3}"/>
              </a:ext>
            </a:extLst>
          </p:cNvPr>
          <p:cNvSpPr>
            <a:spLocks noGrp="1"/>
          </p:cNvSpPr>
          <p:nvPr>
            <p:ph type="title"/>
          </p:nvPr>
        </p:nvSpPr>
        <p:spPr/>
        <p:txBody>
          <a:bodyPr/>
          <a:lstStyle/>
          <a:p>
            <a:r>
              <a:rPr lang="en-US"/>
              <a:t>Facebook Own Posts Table  | All Pages - 16 of 24</a:t>
            </a:r>
          </a:p>
        </p:txBody>
      </p:sp>
      <p:graphicFrame>
        <p:nvGraphicFramePr>
          <p:cNvPr id="5" name="Table Placeholder 4">
            <a:extLst>
              <a:ext uri="{FF2B5EF4-FFF2-40B4-BE49-F238E27FC236}">
                <a16:creationId xmlns:a16="http://schemas.microsoft.com/office/drawing/2014/main" id="{1EA2C977-08D5-4AD7-AE2E-2A72C693D49A}"/>
              </a:ext>
            </a:extLst>
          </p:cNvPr>
          <p:cNvGraphicFramePr>
            <a:graphicFrameLocks noGrp="1"/>
          </p:cNvGraphicFramePr>
          <p:nvPr>
            <p:ph type="tbl" sz="quarter" idx="13"/>
            <p:extLst>
              <p:ext uri="{D42A27DB-BD31-4B8C-83A1-F6EECF244321}">
                <p14:modId xmlns:p14="http://schemas.microsoft.com/office/powerpoint/2010/main" val="2387969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87133316"/>
                    </a:ext>
                  </a:extLst>
                </a:gridCol>
                <a:gridCol w="370332">
                  <a:extLst>
                    <a:ext uri="{9D8B030D-6E8A-4147-A177-3AD203B41FA5}">
                      <a16:colId xmlns:a16="http://schemas.microsoft.com/office/drawing/2014/main" val="2897206448"/>
                    </a:ext>
                  </a:extLst>
                </a:gridCol>
                <a:gridCol w="370332">
                  <a:extLst>
                    <a:ext uri="{9D8B030D-6E8A-4147-A177-3AD203B41FA5}">
                      <a16:colId xmlns:a16="http://schemas.microsoft.com/office/drawing/2014/main" val="1202654997"/>
                    </a:ext>
                  </a:extLst>
                </a:gridCol>
                <a:gridCol w="370332">
                  <a:extLst>
                    <a:ext uri="{9D8B030D-6E8A-4147-A177-3AD203B41FA5}">
                      <a16:colId xmlns:a16="http://schemas.microsoft.com/office/drawing/2014/main" val="3703688571"/>
                    </a:ext>
                  </a:extLst>
                </a:gridCol>
                <a:gridCol w="329184">
                  <a:extLst>
                    <a:ext uri="{9D8B030D-6E8A-4147-A177-3AD203B41FA5}">
                      <a16:colId xmlns:a16="http://schemas.microsoft.com/office/drawing/2014/main" val="3370525687"/>
                    </a:ext>
                  </a:extLst>
                </a:gridCol>
                <a:gridCol w="329184">
                  <a:extLst>
                    <a:ext uri="{9D8B030D-6E8A-4147-A177-3AD203B41FA5}">
                      <a16:colId xmlns:a16="http://schemas.microsoft.com/office/drawing/2014/main" val="4266390302"/>
                    </a:ext>
                  </a:extLst>
                </a:gridCol>
                <a:gridCol w="329184">
                  <a:extLst>
                    <a:ext uri="{9D8B030D-6E8A-4147-A177-3AD203B41FA5}">
                      <a16:colId xmlns:a16="http://schemas.microsoft.com/office/drawing/2014/main" val="2625093538"/>
                    </a:ext>
                  </a:extLst>
                </a:gridCol>
                <a:gridCol w="329184">
                  <a:extLst>
                    <a:ext uri="{9D8B030D-6E8A-4147-A177-3AD203B41FA5}">
                      <a16:colId xmlns:a16="http://schemas.microsoft.com/office/drawing/2014/main" val="1371020354"/>
                    </a:ext>
                  </a:extLst>
                </a:gridCol>
                <a:gridCol w="329184">
                  <a:extLst>
                    <a:ext uri="{9D8B030D-6E8A-4147-A177-3AD203B41FA5}">
                      <a16:colId xmlns:a16="http://schemas.microsoft.com/office/drawing/2014/main" val="957453185"/>
                    </a:ext>
                  </a:extLst>
                </a:gridCol>
                <a:gridCol w="329184">
                  <a:extLst>
                    <a:ext uri="{9D8B030D-6E8A-4147-A177-3AD203B41FA5}">
                      <a16:colId xmlns:a16="http://schemas.microsoft.com/office/drawing/2014/main" val="3764066039"/>
                    </a:ext>
                  </a:extLst>
                </a:gridCol>
                <a:gridCol w="329184">
                  <a:extLst>
                    <a:ext uri="{9D8B030D-6E8A-4147-A177-3AD203B41FA5}">
                      <a16:colId xmlns:a16="http://schemas.microsoft.com/office/drawing/2014/main" val="3413564507"/>
                    </a:ext>
                  </a:extLst>
                </a:gridCol>
                <a:gridCol w="329184">
                  <a:extLst>
                    <a:ext uri="{9D8B030D-6E8A-4147-A177-3AD203B41FA5}">
                      <a16:colId xmlns:a16="http://schemas.microsoft.com/office/drawing/2014/main" val="2283353340"/>
                    </a:ext>
                  </a:extLst>
                </a:gridCol>
                <a:gridCol w="329184">
                  <a:extLst>
                    <a:ext uri="{9D8B030D-6E8A-4147-A177-3AD203B41FA5}">
                      <a16:colId xmlns:a16="http://schemas.microsoft.com/office/drawing/2014/main" val="698881299"/>
                    </a:ext>
                  </a:extLst>
                </a:gridCol>
                <a:gridCol w="370332">
                  <a:extLst>
                    <a:ext uri="{9D8B030D-6E8A-4147-A177-3AD203B41FA5}">
                      <a16:colId xmlns:a16="http://schemas.microsoft.com/office/drawing/2014/main" val="3057412543"/>
                    </a:ext>
                  </a:extLst>
                </a:gridCol>
                <a:gridCol w="370332">
                  <a:extLst>
                    <a:ext uri="{9D8B030D-6E8A-4147-A177-3AD203B41FA5}">
                      <a16:colId xmlns:a16="http://schemas.microsoft.com/office/drawing/2014/main" val="3375199358"/>
                    </a:ext>
                  </a:extLst>
                </a:gridCol>
                <a:gridCol w="329184">
                  <a:extLst>
                    <a:ext uri="{9D8B030D-6E8A-4147-A177-3AD203B41FA5}">
                      <a16:colId xmlns:a16="http://schemas.microsoft.com/office/drawing/2014/main" val="2585046001"/>
                    </a:ext>
                  </a:extLst>
                </a:gridCol>
                <a:gridCol w="329184">
                  <a:extLst>
                    <a:ext uri="{9D8B030D-6E8A-4147-A177-3AD203B41FA5}">
                      <a16:colId xmlns:a16="http://schemas.microsoft.com/office/drawing/2014/main" val="1027807395"/>
                    </a:ext>
                  </a:extLst>
                </a:gridCol>
                <a:gridCol w="370332">
                  <a:extLst>
                    <a:ext uri="{9D8B030D-6E8A-4147-A177-3AD203B41FA5}">
                      <a16:colId xmlns:a16="http://schemas.microsoft.com/office/drawing/2014/main" val="65403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020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09:10:52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2051243"/>
                  </a:ext>
                </a:extLst>
              </a:tr>
            </a:tbl>
          </a:graphicData>
        </a:graphic>
      </p:graphicFrame>
      <p:sp>
        <p:nvSpPr>
          <p:cNvPr id="4" name="Text Placeholder 3">
            <a:extLst>
              <a:ext uri="{FF2B5EF4-FFF2-40B4-BE49-F238E27FC236}">
                <a16:creationId xmlns:a16="http://schemas.microsoft.com/office/drawing/2014/main" id="{3D28CE3D-4ED8-4FB9-85BC-0A4F667598D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144635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8CC66-6DB0-427A-BF23-3AE56F1195EB}"/>
              </a:ext>
            </a:extLst>
          </p:cNvPr>
          <p:cNvSpPr>
            <a:spLocks noGrp="1"/>
          </p:cNvSpPr>
          <p:nvPr>
            <p:ph type="title"/>
          </p:nvPr>
        </p:nvSpPr>
        <p:spPr/>
        <p:txBody>
          <a:bodyPr/>
          <a:lstStyle/>
          <a:p>
            <a:r>
              <a:rPr lang="en-US"/>
              <a:t>Facebook Own Posts Table  | All Pages - 17 of 24</a:t>
            </a:r>
          </a:p>
        </p:txBody>
      </p:sp>
      <p:graphicFrame>
        <p:nvGraphicFramePr>
          <p:cNvPr id="5" name="Table Placeholder 4">
            <a:extLst>
              <a:ext uri="{FF2B5EF4-FFF2-40B4-BE49-F238E27FC236}">
                <a16:creationId xmlns:a16="http://schemas.microsoft.com/office/drawing/2014/main" id="{83D71755-7913-4029-BCF5-A8F737FA0C79}"/>
              </a:ext>
            </a:extLst>
          </p:cNvPr>
          <p:cNvGraphicFramePr>
            <a:graphicFrameLocks noGrp="1"/>
          </p:cNvGraphicFramePr>
          <p:nvPr>
            <p:ph type="tbl" sz="quarter" idx="13"/>
            <p:extLst>
              <p:ext uri="{D42A27DB-BD31-4B8C-83A1-F6EECF244321}">
                <p14:modId xmlns:p14="http://schemas.microsoft.com/office/powerpoint/2010/main" val="2157718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6353963"/>
                    </a:ext>
                  </a:extLst>
                </a:gridCol>
                <a:gridCol w="370332">
                  <a:extLst>
                    <a:ext uri="{9D8B030D-6E8A-4147-A177-3AD203B41FA5}">
                      <a16:colId xmlns:a16="http://schemas.microsoft.com/office/drawing/2014/main" val="2865553179"/>
                    </a:ext>
                  </a:extLst>
                </a:gridCol>
                <a:gridCol w="370332">
                  <a:extLst>
                    <a:ext uri="{9D8B030D-6E8A-4147-A177-3AD203B41FA5}">
                      <a16:colId xmlns:a16="http://schemas.microsoft.com/office/drawing/2014/main" val="94091147"/>
                    </a:ext>
                  </a:extLst>
                </a:gridCol>
                <a:gridCol w="370332">
                  <a:extLst>
                    <a:ext uri="{9D8B030D-6E8A-4147-A177-3AD203B41FA5}">
                      <a16:colId xmlns:a16="http://schemas.microsoft.com/office/drawing/2014/main" val="4198363872"/>
                    </a:ext>
                  </a:extLst>
                </a:gridCol>
                <a:gridCol w="329184">
                  <a:extLst>
                    <a:ext uri="{9D8B030D-6E8A-4147-A177-3AD203B41FA5}">
                      <a16:colId xmlns:a16="http://schemas.microsoft.com/office/drawing/2014/main" val="1831144681"/>
                    </a:ext>
                  </a:extLst>
                </a:gridCol>
                <a:gridCol w="329184">
                  <a:extLst>
                    <a:ext uri="{9D8B030D-6E8A-4147-A177-3AD203B41FA5}">
                      <a16:colId xmlns:a16="http://schemas.microsoft.com/office/drawing/2014/main" val="1117257701"/>
                    </a:ext>
                  </a:extLst>
                </a:gridCol>
                <a:gridCol w="329184">
                  <a:extLst>
                    <a:ext uri="{9D8B030D-6E8A-4147-A177-3AD203B41FA5}">
                      <a16:colId xmlns:a16="http://schemas.microsoft.com/office/drawing/2014/main" val="4234941260"/>
                    </a:ext>
                  </a:extLst>
                </a:gridCol>
                <a:gridCol w="329184">
                  <a:extLst>
                    <a:ext uri="{9D8B030D-6E8A-4147-A177-3AD203B41FA5}">
                      <a16:colId xmlns:a16="http://schemas.microsoft.com/office/drawing/2014/main" val="818605382"/>
                    </a:ext>
                  </a:extLst>
                </a:gridCol>
                <a:gridCol w="329184">
                  <a:extLst>
                    <a:ext uri="{9D8B030D-6E8A-4147-A177-3AD203B41FA5}">
                      <a16:colId xmlns:a16="http://schemas.microsoft.com/office/drawing/2014/main" val="2468702451"/>
                    </a:ext>
                  </a:extLst>
                </a:gridCol>
                <a:gridCol w="329184">
                  <a:extLst>
                    <a:ext uri="{9D8B030D-6E8A-4147-A177-3AD203B41FA5}">
                      <a16:colId xmlns:a16="http://schemas.microsoft.com/office/drawing/2014/main" val="911424476"/>
                    </a:ext>
                  </a:extLst>
                </a:gridCol>
                <a:gridCol w="329184">
                  <a:extLst>
                    <a:ext uri="{9D8B030D-6E8A-4147-A177-3AD203B41FA5}">
                      <a16:colId xmlns:a16="http://schemas.microsoft.com/office/drawing/2014/main" val="3694062868"/>
                    </a:ext>
                  </a:extLst>
                </a:gridCol>
                <a:gridCol w="329184">
                  <a:extLst>
                    <a:ext uri="{9D8B030D-6E8A-4147-A177-3AD203B41FA5}">
                      <a16:colId xmlns:a16="http://schemas.microsoft.com/office/drawing/2014/main" val="4281953053"/>
                    </a:ext>
                  </a:extLst>
                </a:gridCol>
                <a:gridCol w="329184">
                  <a:extLst>
                    <a:ext uri="{9D8B030D-6E8A-4147-A177-3AD203B41FA5}">
                      <a16:colId xmlns:a16="http://schemas.microsoft.com/office/drawing/2014/main" val="2229804153"/>
                    </a:ext>
                  </a:extLst>
                </a:gridCol>
                <a:gridCol w="370332">
                  <a:extLst>
                    <a:ext uri="{9D8B030D-6E8A-4147-A177-3AD203B41FA5}">
                      <a16:colId xmlns:a16="http://schemas.microsoft.com/office/drawing/2014/main" val="490788316"/>
                    </a:ext>
                  </a:extLst>
                </a:gridCol>
                <a:gridCol w="370332">
                  <a:extLst>
                    <a:ext uri="{9D8B030D-6E8A-4147-A177-3AD203B41FA5}">
                      <a16:colId xmlns:a16="http://schemas.microsoft.com/office/drawing/2014/main" val="3650225080"/>
                    </a:ext>
                  </a:extLst>
                </a:gridCol>
                <a:gridCol w="329184">
                  <a:extLst>
                    <a:ext uri="{9D8B030D-6E8A-4147-A177-3AD203B41FA5}">
                      <a16:colId xmlns:a16="http://schemas.microsoft.com/office/drawing/2014/main" val="3260446390"/>
                    </a:ext>
                  </a:extLst>
                </a:gridCol>
                <a:gridCol w="329184">
                  <a:extLst>
                    <a:ext uri="{9D8B030D-6E8A-4147-A177-3AD203B41FA5}">
                      <a16:colId xmlns:a16="http://schemas.microsoft.com/office/drawing/2014/main" val="1740231428"/>
                    </a:ext>
                  </a:extLst>
                </a:gridCol>
                <a:gridCol w="370332">
                  <a:extLst>
                    <a:ext uri="{9D8B030D-6E8A-4147-A177-3AD203B41FA5}">
                      <a16:colId xmlns:a16="http://schemas.microsoft.com/office/drawing/2014/main" val="1024993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170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19:47:14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3855161"/>
                  </a:ext>
                </a:extLst>
              </a:tr>
            </a:tbl>
          </a:graphicData>
        </a:graphic>
      </p:graphicFrame>
      <p:sp>
        <p:nvSpPr>
          <p:cNvPr id="4" name="Text Placeholder 3">
            <a:extLst>
              <a:ext uri="{FF2B5EF4-FFF2-40B4-BE49-F238E27FC236}">
                <a16:creationId xmlns:a16="http://schemas.microsoft.com/office/drawing/2014/main" id="{1FEE5F74-3CD8-4465-99E2-30280095BB1D}"/>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351947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B3B36-83F8-45AC-B1FB-E7BEC61CCB16}"/>
              </a:ext>
            </a:extLst>
          </p:cNvPr>
          <p:cNvSpPr>
            <a:spLocks noGrp="1"/>
          </p:cNvSpPr>
          <p:nvPr>
            <p:ph type="title"/>
          </p:nvPr>
        </p:nvSpPr>
        <p:spPr/>
        <p:txBody>
          <a:bodyPr/>
          <a:lstStyle/>
          <a:p>
            <a:r>
              <a:rPr lang="en-US"/>
              <a:t>Facebook Own Posts Table  | All Pages - 18 of 24</a:t>
            </a:r>
          </a:p>
        </p:txBody>
      </p:sp>
      <p:graphicFrame>
        <p:nvGraphicFramePr>
          <p:cNvPr id="5" name="Table Placeholder 4">
            <a:extLst>
              <a:ext uri="{FF2B5EF4-FFF2-40B4-BE49-F238E27FC236}">
                <a16:creationId xmlns:a16="http://schemas.microsoft.com/office/drawing/2014/main" id="{164304AE-7D15-40BB-95E2-CE6A9E9C6D23}"/>
              </a:ext>
            </a:extLst>
          </p:cNvPr>
          <p:cNvGraphicFramePr>
            <a:graphicFrameLocks noGrp="1"/>
          </p:cNvGraphicFramePr>
          <p:nvPr>
            <p:ph type="tbl" sz="quarter" idx="13"/>
            <p:extLst>
              <p:ext uri="{D42A27DB-BD31-4B8C-83A1-F6EECF244321}">
                <p14:modId xmlns:p14="http://schemas.microsoft.com/office/powerpoint/2010/main" val="2236416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60793547"/>
                    </a:ext>
                  </a:extLst>
                </a:gridCol>
                <a:gridCol w="370332">
                  <a:extLst>
                    <a:ext uri="{9D8B030D-6E8A-4147-A177-3AD203B41FA5}">
                      <a16:colId xmlns:a16="http://schemas.microsoft.com/office/drawing/2014/main" val="1282891787"/>
                    </a:ext>
                  </a:extLst>
                </a:gridCol>
                <a:gridCol w="370332">
                  <a:extLst>
                    <a:ext uri="{9D8B030D-6E8A-4147-A177-3AD203B41FA5}">
                      <a16:colId xmlns:a16="http://schemas.microsoft.com/office/drawing/2014/main" val="907719085"/>
                    </a:ext>
                  </a:extLst>
                </a:gridCol>
                <a:gridCol w="370332">
                  <a:extLst>
                    <a:ext uri="{9D8B030D-6E8A-4147-A177-3AD203B41FA5}">
                      <a16:colId xmlns:a16="http://schemas.microsoft.com/office/drawing/2014/main" val="3549840638"/>
                    </a:ext>
                  </a:extLst>
                </a:gridCol>
                <a:gridCol w="329184">
                  <a:extLst>
                    <a:ext uri="{9D8B030D-6E8A-4147-A177-3AD203B41FA5}">
                      <a16:colId xmlns:a16="http://schemas.microsoft.com/office/drawing/2014/main" val="1821452733"/>
                    </a:ext>
                  </a:extLst>
                </a:gridCol>
                <a:gridCol w="329184">
                  <a:extLst>
                    <a:ext uri="{9D8B030D-6E8A-4147-A177-3AD203B41FA5}">
                      <a16:colId xmlns:a16="http://schemas.microsoft.com/office/drawing/2014/main" val="1676124399"/>
                    </a:ext>
                  </a:extLst>
                </a:gridCol>
                <a:gridCol w="329184">
                  <a:extLst>
                    <a:ext uri="{9D8B030D-6E8A-4147-A177-3AD203B41FA5}">
                      <a16:colId xmlns:a16="http://schemas.microsoft.com/office/drawing/2014/main" val="1623536506"/>
                    </a:ext>
                  </a:extLst>
                </a:gridCol>
                <a:gridCol w="329184">
                  <a:extLst>
                    <a:ext uri="{9D8B030D-6E8A-4147-A177-3AD203B41FA5}">
                      <a16:colId xmlns:a16="http://schemas.microsoft.com/office/drawing/2014/main" val="2532351242"/>
                    </a:ext>
                  </a:extLst>
                </a:gridCol>
                <a:gridCol w="329184">
                  <a:extLst>
                    <a:ext uri="{9D8B030D-6E8A-4147-A177-3AD203B41FA5}">
                      <a16:colId xmlns:a16="http://schemas.microsoft.com/office/drawing/2014/main" val="384497743"/>
                    </a:ext>
                  </a:extLst>
                </a:gridCol>
                <a:gridCol w="329184">
                  <a:extLst>
                    <a:ext uri="{9D8B030D-6E8A-4147-A177-3AD203B41FA5}">
                      <a16:colId xmlns:a16="http://schemas.microsoft.com/office/drawing/2014/main" val="346695699"/>
                    </a:ext>
                  </a:extLst>
                </a:gridCol>
                <a:gridCol w="329184">
                  <a:extLst>
                    <a:ext uri="{9D8B030D-6E8A-4147-A177-3AD203B41FA5}">
                      <a16:colId xmlns:a16="http://schemas.microsoft.com/office/drawing/2014/main" val="3894840545"/>
                    </a:ext>
                  </a:extLst>
                </a:gridCol>
                <a:gridCol w="329184">
                  <a:extLst>
                    <a:ext uri="{9D8B030D-6E8A-4147-A177-3AD203B41FA5}">
                      <a16:colId xmlns:a16="http://schemas.microsoft.com/office/drawing/2014/main" val="138976335"/>
                    </a:ext>
                  </a:extLst>
                </a:gridCol>
                <a:gridCol w="329184">
                  <a:extLst>
                    <a:ext uri="{9D8B030D-6E8A-4147-A177-3AD203B41FA5}">
                      <a16:colId xmlns:a16="http://schemas.microsoft.com/office/drawing/2014/main" val="699435183"/>
                    </a:ext>
                  </a:extLst>
                </a:gridCol>
                <a:gridCol w="370332">
                  <a:extLst>
                    <a:ext uri="{9D8B030D-6E8A-4147-A177-3AD203B41FA5}">
                      <a16:colId xmlns:a16="http://schemas.microsoft.com/office/drawing/2014/main" val="1430636445"/>
                    </a:ext>
                  </a:extLst>
                </a:gridCol>
                <a:gridCol w="370332">
                  <a:extLst>
                    <a:ext uri="{9D8B030D-6E8A-4147-A177-3AD203B41FA5}">
                      <a16:colId xmlns:a16="http://schemas.microsoft.com/office/drawing/2014/main" val="1747788893"/>
                    </a:ext>
                  </a:extLst>
                </a:gridCol>
                <a:gridCol w="329184">
                  <a:extLst>
                    <a:ext uri="{9D8B030D-6E8A-4147-A177-3AD203B41FA5}">
                      <a16:colId xmlns:a16="http://schemas.microsoft.com/office/drawing/2014/main" val="2802605254"/>
                    </a:ext>
                  </a:extLst>
                </a:gridCol>
                <a:gridCol w="329184">
                  <a:extLst>
                    <a:ext uri="{9D8B030D-6E8A-4147-A177-3AD203B41FA5}">
                      <a16:colId xmlns:a16="http://schemas.microsoft.com/office/drawing/2014/main" val="2774036340"/>
                    </a:ext>
                  </a:extLst>
                </a:gridCol>
                <a:gridCol w="370332">
                  <a:extLst>
                    <a:ext uri="{9D8B030D-6E8A-4147-A177-3AD203B41FA5}">
                      <a16:colId xmlns:a16="http://schemas.microsoft.com/office/drawing/2014/main" val="1727283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933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21:15:28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6407965"/>
                  </a:ext>
                </a:extLst>
              </a:tr>
            </a:tbl>
          </a:graphicData>
        </a:graphic>
      </p:graphicFrame>
      <p:sp>
        <p:nvSpPr>
          <p:cNvPr id="4" name="Text Placeholder 3">
            <a:extLst>
              <a:ext uri="{FF2B5EF4-FFF2-40B4-BE49-F238E27FC236}">
                <a16:creationId xmlns:a16="http://schemas.microsoft.com/office/drawing/2014/main" id="{8B0AC647-0C8C-4F5F-A71A-8599000CAA81}"/>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836029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2FB30-5052-4819-A71A-67EAD337AE75}"/>
              </a:ext>
            </a:extLst>
          </p:cNvPr>
          <p:cNvSpPr>
            <a:spLocks noGrp="1"/>
          </p:cNvSpPr>
          <p:nvPr>
            <p:ph type="title"/>
          </p:nvPr>
        </p:nvSpPr>
        <p:spPr/>
        <p:txBody>
          <a:bodyPr/>
          <a:lstStyle/>
          <a:p>
            <a:r>
              <a:rPr lang="en-US"/>
              <a:t>Facebook Own Posts Table  | All Pages - 19 of 24</a:t>
            </a:r>
          </a:p>
        </p:txBody>
      </p:sp>
      <p:graphicFrame>
        <p:nvGraphicFramePr>
          <p:cNvPr id="5" name="Table Placeholder 4">
            <a:extLst>
              <a:ext uri="{FF2B5EF4-FFF2-40B4-BE49-F238E27FC236}">
                <a16:creationId xmlns:a16="http://schemas.microsoft.com/office/drawing/2014/main" id="{9A6D898D-395C-4AEF-9BFA-602A5616CFFB}"/>
              </a:ext>
            </a:extLst>
          </p:cNvPr>
          <p:cNvGraphicFramePr>
            <a:graphicFrameLocks noGrp="1"/>
          </p:cNvGraphicFramePr>
          <p:nvPr>
            <p:ph type="tbl" sz="quarter" idx="13"/>
            <p:extLst>
              <p:ext uri="{D42A27DB-BD31-4B8C-83A1-F6EECF244321}">
                <p14:modId xmlns:p14="http://schemas.microsoft.com/office/powerpoint/2010/main" val="542959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7288774"/>
                    </a:ext>
                  </a:extLst>
                </a:gridCol>
                <a:gridCol w="370332">
                  <a:extLst>
                    <a:ext uri="{9D8B030D-6E8A-4147-A177-3AD203B41FA5}">
                      <a16:colId xmlns:a16="http://schemas.microsoft.com/office/drawing/2014/main" val="2149025078"/>
                    </a:ext>
                  </a:extLst>
                </a:gridCol>
                <a:gridCol w="370332">
                  <a:extLst>
                    <a:ext uri="{9D8B030D-6E8A-4147-A177-3AD203B41FA5}">
                      <a16:colId xmlns:a16="http://schemas.microsoft.com/office/drawing/2014/main" val="10868052"/>
                    </a:ext>
                  </a:extLst>
                </a:gridCol>
                <a:gridCol w="370332">
                  <a:extLst>
                    <a:ext uri="{9D8B030D-6E8A-4147-A177-3AD203B41FA5}">
                      <a16:colId xmlns:a16="http://schemas.microsoft.com/office/drawing/2014/main" val="1201435004"/>
                    </a:ext>
                  </a:extLst>
                </a:gridCol>
                <a:gridCol w="329184">
                  <a:extLst>
                    <a:ext uri="{9D8B030D-6E8A-4147-A177-3AD203B41FA5}">
                      <a16:colId xmlns:a16="http://schemas.microsoft.com/office/drawing/2014/main" val="2134319374"/>
                    </a:ext>
                  </a:extLst>
                </a:gridCol>
                <a:gridCol w="329184">
                  <a:extLst>
                    <a:ext uri="{9D8B030D-6E8A-4147-A177-3AD203B41FA5}">
                      <a16:colId xmlns:a16="http://schemas.microsoft.com/office/drawing/2014/main" val="2157640917"/>
                    </a:ext>
                  </a:extLst>
                </a:gridCol>
                <a:gridCol w="329184">
                  <a:extLst>
                    <a:ext uri="{9D8B030D-6E8A-4147-A177-3AD203B41FA5}">
                      <a16:colId xmlns:a16="http://schemas.microsoft.com/office/drawing/2014/main" val="2635712437"/>
                    </a:ext>
                  </a:extLst>
                </a:gridCol>
                <a:gridCol w="329184">
                  <a:extLst>
                    <a:ext uri="{9D8B030D-6E8A-4147-A177-3AD203B41FA5}">
                      <a16:colId xmlns:a16="http://schemas.microsoft.com/office/drawing/2014/main" val="1593754218"/>
                    </a:ext>
                  </a:extLst>
                </a:gridCol>
                <a:gridCol w="329184">
                  <a:extLst>
                    <a:ext uri="{9D8B030D-6E8A-4147-A177-3AD203B41FA5}">
                      <a16:colId xmlns:a16="http://schemas.microsoft.com/office/drawing/2014/main" val="3860608156"/>
                    </a:ext>
                  </a:extLst>
                </a:gridCol>
                <a:gridCol w="329184">
                  <a:extLst>
                    <a:ext uri="{9D8B030D-6E8A-4147-A177-3AD203B41FA5}">
                      <a16:colId xmlns:a16="http://schemas.microsoft.com/office/drawing/2014/main" val="3029948838"/>
                    </a:ext>
                  </a:extLst>
                </a:gridCol>
                <a:gridCol w="329184">
                  <a:extLst>
                    <a:ext uri="{9D8B030D-6E8A-4147-A177-3AD203B41FA5}">
                      <a16:colId xmlns:a16="http://schemas.microsoft.com/office/drawing/2014/main" val="4227635522"/>
                    </a:ext>
                  </a:extLst>
                </a:gridCol>
                <a:gridCol w="329184">
                  <a:extLst>
                    <a:ext uri="{9D8B030D-6E8A-4147-A177-3AD203B41FA5}">
                      <a16:colId xmlns:a16="http://schemas.microsoft.com/office/drawing/2014/main" val="2284249717"/>
                    </a:ext>
                  </a:extLst>
                </a:gridCol>
                <a:gridCol w="329184">
                  <a:extLst>
                    <a:ext uri="{9D8B030D-6E8A-4147-A177-3AD203B41FA5}">
                      <a16:colId xmlns:a16="http://schemas.microsoft.com/office/drawing/2014/main" val="1197435080"/>
                    </a:ext>
                  </a:extLst>
                </a:gridCol>
                <a:gridCol w="370332">
                  <a:extLst>
                    <a:ext uri="{9D8B030D-6E8A-4147-A177-3AD203B41FA5}">
                      <a16:colId xmlns:a16="http://schemas.microsoft.com/office/drawing/2014/main" val="2276607550"/>
                    </a:ext>
                  </a:extLst>
                </a:gridCol>
                <a:gridCol w="370332">
                  <a:extLst>
                    <a:ext uri="{9D8B030D-6E8A-4147-A177-3AD203B41FA5}">
                      <a16:colId xmlns:a16="http://schemas.microsoft.com/office/drawing/2014/main" val="1447538528"/>
                    </a:ext>
                  </a:extLst>
                </a:gridCol>
                <a:gridCol w="329184">
                  <a:extLst>
                    <a:ext uri="{9D8B030D-6E8A-4147-A177-3AD203B41FA5}">
                      <a16:colId xmlns:a16="http://schemas.microsoft.com/office/drawing/2014/main" val="968999649"/>
                    </a:ext>
                  </a:extLst>
                </a:gridCol>
                <a:gridCol w="329184">
                  <a:extLst>
                    <a:ext uri="{9D8B030D-6E8A-4147-A177-3AD203B41FA5}">
                      <a16:colId xmlns:a16="http://schemas.microsoft.com/office/drawing/2014/main" val="1336873841"/>
                    </a:ext>
                  </a:extLst>
                </a:gridCol>
                <a:gridCol w="370332">
                  <a:extLst>
                    <a:ext uri="{9D8B030D-6E8A-4147-A177-3AD203B41FA5}">
                      <a16:colId xmlns:a16="http://schemas.microsoft.com/office/drawing/2014/main" val="2504378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764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10:42:58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6383704"/>
                  </a:ext>
                </a:extLst>
              </a:tr>
            </a:tbl>
          </a:graphicData>
        </a:graphic>
      </p:graphicFrame>
      <p:sp>
        <p:nvSpPr>
          <p:cNvPr id="4" name="Text Placeholder 3">
            <a:extLst>
              <a:ext uri="{FF2B5EF4-FFF2-40B4-BE49-F238E27FC236}">
                <a16:creationId xmlns:a16="http://schemas.microsoft.com/office/drawing/2014/main" id="{42918A77-821A-4673-B009-0C1C0F735F1C}"/>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701354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47053-9152-4A96-8E29-15CCA3CBB76D}"/>
              </a:ext>
            </a:extLst>
          </p:cNvPr>
          <p:cNvSpPr>
            <a:spLocks noGrp="1"/>
          </p:cNvSpPr>
          <p:nvPr>
            <p:ph type="title"/>
          </p:nvPr>
        </p:nvSpPr>
        <p:spPr/>
        <p:txBody>
          <a:bodyPr/>
          <a:lstStyle/>
          <a:p>
            <a:r>
              <a:rPr lang="en-US"/>
              <a:t>Facebook Own Posts Table  | All Pages - 20 of 24</a:t>
            </a:r>
          </a:p>
        </p:txBody>
      </p:sp>
      <p:graphicFrame>
        <p:nvGraphicFramePr>
          <p:cNvPr id="5" name="Table Placeholder 4">
            <a:extLst>
              <a:ext uri="{FF2B5EF4-FFF2-40B4-BE49-F238E27FC236}">
                <a16:creationId xmlns:a16="http://schemas.microsoft.com/office/drawing/2014/main" id="{129FF54E-4E2C-44C9-BF12-E2F6AEA73A44}"/>
              </a:ext>
            </a:extLst>
          </p:cNvPr>
          <p:cNvGraphicFramePr>
            <a:graphicFrameLocks noGrp="1"/>
          </p:cNvGraphicFramePr>
          <p:nvPr>
            <p:ph type="tbl" sz="quarter" idx="13"/>
            <p:extLst>
              <p:ext uri="{D42A27DB-BD31-4B8C-83A1-F6EECF244321}">
                <p14:modId xmlns:p14="http://schemas.microsoft.com/office/powerpoint/2010/main" val="61358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19922926"/>
                    </a:ext>
                  </a:extLst>
                </a:gridCol>
                <a:gridCol w="370332">
                  <a:extLst>
                    <a:ext uri="{9D8B030D-6E8A-4147-A177-3AD203B41FA5}">
                      <a16:colId xmlns:a16="http://schemas.microsoft.com/office/drawing/2014/main" val="1054399021"/>
                    </a:ext>
                  </a:extLst>
                </a:gridCol>
                <a:gridCol w="370332">
                  <a:extLst>
                    <a:ext uri="{9D8B030D-6E8A-4147-A177-3AD203B41FA5}">
                      <a16:colId xmlns:a16="http://schemas.microsoft.com/office/drawing/2014/main" val="3306926199"/>
                    </a:ext>
                  </a:extLst>
                </a:gridCol>
                <a:gridCol w="370332">
                  <a:extLst>
                    <a:ext uri="{9D8B030D-6E8A-4147-A177-3AD203B41FA5}">
                      <a16:colId xmlns:a16="http://schemas.microsoft.com/office/drawing/2014/main" val="2728085485"/>
                    </a:ext>
                  </a:extLst>
                </a:gridCol>
                <a:gridCol w="329184">
                  <a:extLst>
                    <a:ext uri="{9D8B030D-6E8A-4147-A177-3AD203B41FA5}">
                      <a16:colId xmlns:a16="http://schemas.microsoft.com/office/drawing/2014/main" val="2258520198"/>
                    </a:ext>
                  </a:extLst>
                </a:gridCol>
                <a:gridCol w="329184">
                  <a:extLst>
                    <a:ext uri="{9D8B030D-6E8A-4147-A177-3AD203B41FA5}">
                      <a16:colId xmlns:a16="http://schemas.microsoft.com/office/drawing/2014/main" val="1079858934"/>
                    </a:ext>
                  </a:extLst>
                </a:gridCol>
                <a:gridCol w="329184">
                  <a:extLst>
                    <a:ext uri="{9D8B030D-6E8A-4147-A177-3AD203B41FA5}">
                      <a16:colId xmlns:a16="http://schemas.microsoft.com/office/drawing/2014/main" val="3991213504"/>
                    </a:ext>
                  </a:extLst>
                </a:gridCol>
                <a:gridCol w="329184">
                  <a:extLst>
                    <a:ext uri="{9D8B030D-6E8A-4147-A177-3AD203B41FA5}">
                      <a16:colId xmlns:a16="http://schemas.microsoft.com/office/drawing/2014/main" val="4097614813"/>
                    </a:ext>
                  </a:extLst>
                </a:gridCol>
                <a:gridCol w="329184">
                  <a:extLst>
                    <a:ext uri="{9D8B030D-6E8A-4147-A177-3AD203B41FA5}">
                      <a16:colId xmlns:a16="http://schemas.microsoft.com/office/drawing/2014/main" val="3356414643"/>
                    </a:ext>
                  </a:extLst>
                </a:gridCol>
                <a:gridCol w="329184">
                  <a:extLst>
                    <a:ext uri="{9D8B030D-6E8A-4147-A177-3AD203B41FA5}">
                      <a16:colId xmlns:a16="http://schemas.microsoft.com/office/drawing/2014/main" val="1201393658"/>
                    </a:ext>
                  </a:extLst>
                </a:gridCol>
                <a:gridCol w="329184">
                  <a:extLst>
                    <a:ext uri="{9D8B030D-6E8A-4147-A177-3AD203B41FA5}">
                      <a16:colId xmlns:a16="http://schemas.microsoft.com/office/drawing/2014/main" val="598276719"/>
                    </a:ext>
                  </a:extLst>
                </a:gridCol>
                <a:gridCol w="329184">
                  <a:extLst>
                    <a:ext uri="{9D8B030D-6E8A-4147-A177-3AD203B41FA5}">
                      <a16:colId xmlns:a16="http://schemas.microsoft.com/office/drawing/2014/main" val="3297728822"/>
                    </a:ext>
                  </a:extLst>
                </a:gridCol>
                <a:gridCol w="329184">
                  <a:extLst>
                    <a:ext uri="{9D8B030D-6E8A-4147-A177-3AD203B41FA5}">
                      <a16:colId xmlns:a16="http://schemas.microsoft.com/office/drawing/2014/main" val="3129504172"/>
                    </a:ext>
                  </a:extLst>
                </a:gridCol>
                <a:gridCol w="370332">
                  <a:extLst>
                    <a:ext uri="{9D8B030D-6E8A-4147-A177-3AD203B41FA5}">
                      <a16:colId xmlns:a16="http://schemas.microsoft.com/office/drawing/2014/main" val="1582170971"/>
                    </a:ext>
                  </a:extLst>
                </a:gridCol>
                <a:gridCol w="370332">
                  <a:extLst>
                    <a:ext uri="{9D8B030D-6E8A-4147-A177-3AD203B41FA5}">
                      <a16:colId xmlns:a16="http://schemas.microsoft.com/office/drawing/2014/main" val="4191608098"/>
                    </a:ext>
                  </a:extLst>
                </a:gridCol>
                <a:gridCol w="329184">
                  <a:extLst>
                    <a:ext uri="{9D8B030D-6E8A-4147-A177-3AD203B41FA5}">
                      <a16:colId xmlns:a16="http://schemas.microsoft.com/office/drawing/2014/main" val="356765437"/>
                    </a:ext>
                  </a:extLst>
                </a:gridCol>
                <a:gridCol w="329184">
                  <a:extLst>
                    <a:ext uri="{9D8B030D-6E8A-4147-A177-3AD203B41FA5}">
                      <a16:colId xmlns:a16="http://schemas.microsoft.com/office/drawing/2014/main" val="1538059705"/>
                    </a:ext>
                  </a:extLst>
                </a:gridCol>
                <a:gridCol w="370332">
                  <a:extLst>
                    <a:ext uri="{9D8B030D-6E8A-4147-A177-3AD203B41FA5}">
                      <a16:colId xmlns:a16="http://schemas.microsoft.com/office/drawing/2014/main" val="3783943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285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- 2018-05-30 17:30:17 </a:t>
                      </a:r>
                      <a:r>
                        <a:rPr kumimoji="0" lang="en-US" sz="1000" b="0" i="0" u="none" strike="noStrike" kern="1200" cap="none" spc="0" normalizeH="0" baseline="0" noProof="0">
                          <a:ln>
                            <a:noFill/>
                          </a:ln>
                          <a:solidFill>
                            <a:prstClr val="black"/>
                          </a:solidFill>
                          <a:effectLst/>
                          <a:uLnTx/>
                          <a:uFillTx/>
                          <a:latin typeface="+mn-lt"/>
                          <a:ea typeface="+mn-ea"/>
                          <a:cs typeface="+mn-cs"/>
                        </a:rPr>
                        <a:t> 
 A successful day at PLAST 2018 comes to an end. Interest in the new compounder generation COMPEO is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8368720"/>
                  </a:ext>
                </a:extLst>
              </a:tr>
            </a:tbl>
          </a:graphicData>
        </a:graphic>
      </p:graphicFrame>
      <p:sp>
        <p:nvSpPr>
          <p:cNvPr id="4" name="Text Placeholder 3">
            <a:extLst>
              <a:ext uri="{FF2B5EF4-FFF2-40B4-BE49-F238E27FC236}">
                <a16:creationId xmlns:a16="http://schemas.microsoft.com/office/drawing/2014/main" id="{08173A66-4F68-458F-8828-2136001B44BA}"/>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178542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C4325-FEBE-4C5C-92AF-799A4E3A39BF}"/>
              </a:ext>
            </a:extLst>
          </p:cNvPr>
          <p:cNvSpPr>
            <a:spLocks noGrp="1"/>
          </p:cNvSpPr>
          <p:nvPr>
            <p:ph type="title"/>
          </p:nvPr>
        </p:nvSpPr>
        <p:spPr/>
        <p:txBody>
          <a:bodyPr/>
          <a:lstStyle/>
          <a:p>
            <a:r>
              <a:rPr lang="en-US"/>
              <a:t>Facebook Own Posts Table  | All Pages - 21 of 24</a:t>
            </a:r>
          </a:p>
        </p:txBody>
      </p:sp>
      <p:graphicFrame>
        <p:nvGraphicFramePr>
          <p:cNvPr id="5" name="Table Placeholder 4">
            <a:extLst>
              <a:ext uri="{FF2B5EF4-FFF2-40B4-BE49-F238E27FC236}">
                <a16:creationId xmlns:a16="http://schemas.microsoft.com/office/drawing/2014/main" id="{14C6D52E-E4E5-4270-BB5F-71068AFA6F3F}"/>
              </a:ext>
            </a:extLst>
          </p:cNvPr>
          <p:cNvGraphicFramePr>
            <a:graphicFrameLocks noGrp="1"/>
          </p:cNvGraphicFramePr>
          <p:nvPr>
            <p:ph type="tbl" sz="quarter" idx="13"/>
            <p:extLst>
              <p:ext uri="{D42A27DB-BD31-4B8C-83A1-F6EECF244321}">
                <p14:modId xmlns:p14="http://schemas.microsoft.com/office/powerpoint/2010/main" val="3984242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63220212"/>
                    </a:ext>
                  </a:extLst>
                </a:gridCol>
                <a:gridCol w="370332">
                  <a:extLst>
                    <a:ext uri="{9D8B030D-6E8A-4147-A177-3AD203B41FA5}">
                      <a16:colId xmlns:a16="http://schemas.microsoft.com/office/drawing/2014/main" val="2603680554"/>
                    </a:ext>
                  </a:extLst>
                </a:gridCol>
                <a:gridCol w="370332">
                  <a:extLst>
                    <a:ext uri="{9D8B030D-6E8A-4147-A177-3AD203B41FA5}">
                      <a16:colId xmlns:a16="http://schemas.microsoft.com/office/drawing/2014/main" val="3173809341"/>
                    </a:ext>
                  </a:extLst>
                </a:gridCol>
                <a:gridCol w="370332">
                  <a:extLst>
                    <a:ext uri="{9D8B030D-6E8A-4147-A177-3AD203B41FA5}">
                      <a16:colId xmlns:a16="http://schemas.microsoft.com/office/drawing/2014/main" val="846669542"/>
                    </a:ext>
                  </a:extLst>
                </a:gridCol>
                <a:gridCol w="329184">
                  <a:extLst>
                    <a:ext uri="{9D8B030D-6E8A-4147-A177-3AD203B41FA5}">
                      <a16:colId xmlns:a16="http://schemas.microsoft.com/office/drawing/2014/main" val="2954918176"/>
                    </a:ext>
                  </a:extLst>
                </a:gridCol>
                <a:gridCol w="329184">
                  <a:extLst>
                    <a:ext uri="{9D8B030D-6E8A-4147-A177-3AD203B41FA5}">
                      <a16:colId xmlns:a16="http://schemas.microsoft.com/office/drawing/2014/main" val="167106448"/>
                    </a:ext>
                  </a:extLst>
                </a:gridCol>
                <a:gridCol w="329184">
                  <a:extLst>
                    <a:ext uri="{9D8B030D-6E8A-4147-A177-3AD203B41FA5}">
                      <a16:colId xmlns:a16="http://schemas.microsoft.com/office/drawing/2014/main" val="1496484626"/>
                    </a:ext>
                  </a:extLst>
                </a:gridCol>
                <a:gridCol w="329184">
                  <a:extLst>
                    <a:ext uri="{9D8B030D-6E8A-4147-A177-3AD203B41FA5}">
                      <a16:colId xmlns:a16="http://schemas.microsoft.com/office/drawing/2014/main" val="982247778"/>
                    </a:ext>
                  </a:extLst>
                </a:gridCol>
                <a:gridCol w="329184">
                  <a:extLst>
                    <a:ext uri="{9D8B030D-6E8A-4147-A177-3AD203B41FA5}">
                      <a16:colId xmlns:a16="http://schemas.microsoft.com/office/drawing/2014/main" val="2485255317"/>
                    </a:ext>
                  </a:extLst>
                </a:gridCol>
                <a:gridCol w="329184">
                  <a:extLst>
                    <a:ext uri="{9D8B030D-6E8A-4147-A177-3AD203B41FA5}">
                      <a16:colId xmlns:a16="http://schemas.microsoft.com/office/drawing/2014/main" val="482030208"/>
                    </a:ext>
                  </a:extLst>
                </a:gridCol>
                <a:gridCol w="329184">
                  <a:extLst>
                    <a:ext uri="{9D8B030D-6E8A-4147-A177-3AD203B41FA5}">
                      <a16:colId xmlns:a16="http://schemas.microsoft.com/office/drawing/2014/main" val="3843337354"/>
                    </a:ext>
                  </a:extLst>
                </a:gridCol>
                <a:gridCol w="329184">
                  <a:extLst>
                    <a:ext uri="{9D8B030D-6E8A-4147-A177-3AD203B41FA5}">
                      <a16:colId xmlns:a16="http://schemas.microsoft.com/office/drawing/2014/main" val="3771235196"/>
                    </a:ext>
                  </a:extLst>
                </a:gridCol>
                <a:gridCol w="329184">
                  <a:extLst>
                    <a:ext uri="{9D8B030D-6E8A-4147-A177-3AD203B41FA5}">
                      <a16:colId xmlns:a16="http://schemas.microsoft.com/office/drawing/2014/main" val="792574340"/>
                    </a:ext>
                  </a:extLst>
                </a:gridCol>
                <a:gridCol w="370332">
                  <a:extLst>
                    <a:ext uri="{9D8B030D-6E8A-4147-A177-3AD203B41FA5}">
                      <a16:colId xmlns:a16="http://schemas.microsoft.com/office/drawing/2014/main" val="1170629150"/>
                    </a:ext>
                  </a:extLst>
                </a:gridCol>
                <a:gridCol w="370332">
                  <a:extLst>
                    <a:ext uri="{9D8B030D-6E8A-4147-A177-3AD203B41FA5}">
                      <a16:colId xmlns:a16="http://schemas.microsoft.com/office/drawing/2014/main" val="3404407907"/>
                    </a:ext>
                  </a:extLst>
                </a:gridCol>
                <a:gridCol w="329184">
                  <a:extLst>
                    <a:ext uri="{9D8B030D-6E8A-4147-A177-3AD203B41FA5}">
                      <a16:colId xmlns:a16="http://schemas.microsoft.com/office/drawing/2014/main" val="2895968325"/>
                    </a:ext>
                  </a:extLst>
                </a:gridCol>
                <a:gridCol w="329184">
                  <a:extLst>
                    <a:ext uri="{9D8B030D-6E8A-4147-A177-3AD203B41FA5}">
                      <a16:colId xmlns:a16="http://schemas.microsoft.com/office/drawing/2014/main" val="2810827934"/>
                    </a:ext>
                  </a:extLst>
                </a:gridCol>
                <a:gridCol w="370332">
                  <a:extLst>
                    <a:ext uri="{9D8B030D-6E8A-4147-A177-3AD203B41FA5}">
                      <a16:colId xmlns:a16="http://schemas.microsoft.com/office/drawing/2014/main" val="3044308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099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18:36:16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7377800"/>
                  </a:ext>
                </a:extLst>
              </a:tr>
            </a:tbl>
          </a:graphicData>
        </a:graphic>
      </p:graphicFrame>
      <p:sp>
        <p:nvSpPr>
          <p:cNvPr id="4" name="Text Placeholder 3">
            <a:extLst>
              <a:ext uri="{FF2B5EF4-FFF2-40B4-BE49-F238E27FC236}">
                <a16:creationId xmlns:a16="http://schemas.microsoft.com/office/drawing/2014/main" id="{B7972A6A-92E4-4F27-AB1C-DBB12FDF06B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323583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40E19-D4F2-4443-81DB-710F30D89ABB}"/>
              </a:ext>
            </a:extLst>
          </p:cNvPr>
          <p:cNvSpPr>
            <a:spLocks noGrp="1"/>
          </p:cNvSpPr>
          <p:nvPr>
            <p:ph type="title"/>
          </p:nvPr>
        </p:nvSpPr>
        <p:spPr/>
        <p:txBody>
          <a:bodyPr/>
          <a:lstStyle/>
          <a:p>
            <a:r>
              <a:rPr lang="en-US"/>
              <a:t>Facebook Own Posts Table  | All Pages - 22 of 24</a:t>
            </a:r>
          </a:p>
        </p:txBody>
      </p:sp>
      <p:graphicFrame>
        <p:nvGraphicFramePr>
          <p:cNvPr id="5" name="Table Placeholder 4">
            <a:extLst>
              <a:ext uri="{FF2B5EF4-FFF2-40B4-BE49-F238E27FC236}">
                <a16:creationId xmlns:a16="http://schemas.microsoft.com/office/drawing/2014/main" id="{CC5FBD2C-848C-4057-BC52-4219221E73D6}"/>
              </a:ext>
            </a:extLst>
          </p:cNvPr>
          <p:cNvGraphicFramePr>
            <a:graphicFrameLocks noGrp="1"/>
          </p:cNvGraphicFramePr>
          <p:nvPr>
            <p:ph type="tbl" sz="quarter" idx="13"/>
            <p:extLst>
              <p:ext uri="{D42A27DB-BD31-4B8C-83A1-F6EECF244321}">
                <p14:modId xmlns:p14="http://schemas.microsoft.com/office/powerpoint/2010/main" val="259924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77316394"/>
                    </a:ext>
                  </a:extLst>
                </a:gridCol>
                <a:gridCol w="370332">
                  <a:extLst>
                    <a:ext uri="{9D8B030D-6E8A-4147-A177-3AD203B41FA5}">
                      <a16:colId xmlns:a16="http://schemas.microsoft.com/office/drawing/2014/main" val="1093640863"/>
                    </a:ext>
                  </a:extLst>
                </a:gridCol>
                <a:gridCol w="370332">
                  <a:extLst>
                    <a:ext uri="{9D8B030D-6E8A-4147-A177-3AD203B41FA5}">
                      <a16:colId xmlns:a16="http://schemas.microsoft.com/office/drawing/2014/main" val="1162993456"/>
                    </a:ext>
                  </a:extLst>
                </a:gridCol>
                <a:gridCol w="370332">
                  <a:extLst>
                    <a:ext uri="{9D8B030D-6E8A-4147-A177-3AD203B41FA5}">
                      <a16:colId xmlns:a16="http://schemas.microsoft.com/office/drawing/2014/main" val="1791909480"/>
                    </a:ext>
                  </a:extLst>
                </a:gridCol>
                <a:gridCol w="329184">
                  <a:extLst>
                    <a:ext uri="{9D8B030D-6E8A-4147-A177-3AD203B41FA5}">
                      <a16:colId xmlns:a16="http://schemas.microsoft.com/office/drawing/2014/main" val="864995699"/>
                    </a:ext>
                  </a:extLst>
                </a:gridCol>
                <a:gridCol w="329184">
                  <a:extLst>
                    <a:ext uri="{9D8B030D-6E8A-4147-A177-3AD203B41FA5}">
                      <a16:colId xmlns:a16="http://schemas.microsoft.com/office/drawing/2014/main" val="490416737"/>
                    </a:ext>
                  </a:extLst>
                </a:gridCol>
                <a:gridCol w="329184">
                  <a:extLst>
                    <a:ext uri="{9D8B030D-6E8A-4147-A177-3AD203B41FA5}">
                      <a16:colId xmlns:a16="http://schemas.microsoft.com/office/drawing/2014/main" val="1207858798"/>
                    </a:ext>
                  </a:extLst>
                </a:gridCol>
                <a:gridCol w="329184">
                  <a:extLst>
                    <a:ext uri="{9D8B030D-6E8A-4147-A177-3AD203B41FA5}">
                      <a16:colId xmlns:a16="http://schemas.microsoft.com/office/drawing/2014/main" val="3898333288"/>
                    </a:ext>
                  </a:extLst>
                </a:gridCol>
                <a:gridCol w="329184">
                  <a:extLst>
                    <a:ext uri="{9D8B030D-6E8A-4147-A177-3AD203B41FA5}">
                      <a16:colId xmlns:a16="http://schemas.microsoft.com/office/drawing/2014/main" val="514278724"/>
                    </a:ext>
                  </a:extLst>
                </a:gridCol>
                <a:gridCol w="329184">
                  <a:extLst>
                    <a:ext uri="{9D8B030D-6E8A-4147-A177-3AD203B41FA5}">
                      <a16:colId xmlns:a16="http://schemas.microsoft.com/office/drawing/2014/main" val="3497210759"/>
                    </a:ext>
                  </a:extLst>
                </a:gridCol>
                <a:gridCol w="329184">
                  <a:extLst>
                    <a:ext uri="{9D8B030D-6E8A-4147-A177-3AD203B41FA5}">
                      <a16:colId xmlns:a16="http://schemas.microsoft.com/office/drawing/2014/main" val="2560413747"/>
                    </a:ext>
                  </a:extLst>
                </a:gridCol>
                <a:gridCol w="329184">
                  <a:extLst>
                    <a:ext uri="{9D8B030D-6E8A-4147-A177-3AD203B41FA5}">
                      <a16:colId xmlns:a16="http://schemas.microsoft.com/office/drawing/2014/main" val="2562475688"/>
                    </a:ext>
                  </a:extLst>
                </a:gridCol>
                <a:gridCol w="329184">
                  <a:extLst>
                    <a:ext uri="{9D8B030D-6E8A-4147-A177-3AD203B41FA5}">
                      <a16:colId xmlns:a16="http://schemas.microsoft.com/office/drawing/2014/main" val="2758628649"/>
                    </a:ext>
                  </a:extLst>
                </a:gridCol>
                <a:gridCol w="370332">
                  <a:extLst>
                    <a:ext uri="{9D8B030D-6E8A-4147-A177-3AD203B41FA5}">
                      <a16:colId xmlns:a16="http://schemas.microsoft.com/office/drawing/2014/main" val="3005434550"/>
                    </a:ext>
                  </a:extLst>
                </a:gridCol>
                <a:gridCol w="370332">
                  <a:extLst>
                    <a:ext uri="{9D8B030D-6E8A-4147-A177-3AD203B41FA5}">
                      <a16:colId xmlns:a16="http://schemas.microsoft.com/office/drawing/2014/main" val="3693505649"/>
                    </a:ext>
                  </a:extLst>
                </a:gridCol>
                <a:gridCol w="329184">
                  <a:extLst>
                    <a:ext uri="{9D8B030D-6E8A-4147-A177-3AD203B41FA5}">
                      <a16:colId xmlns:a16="http://schemas.microsoft.com/office/drawing/2014/main" val="2799245769"/>
                    </a:ext>
                  </a:extLst>
                </a:gridCol>
                <a:gridCol w="329184">
                  <a:extLst>
                    <a:ext uri="{9D8B030D-6E8A-4147-A177-3AD203B41FA5}">
                      <a16:colId xmlns:a16="http://schemas.microsoft.com/office/drawing/2014/main" val="3956904465"/>
                    </a:ext>
                  </a:extLst>
                </a:gridCol>
                <a:gridCol w="370332">
                  <a:extLst>
                    <a:ext uri="{9D8B030D-6E8A-4147-A177-3AD203B41FA5}">
                      <a16:colId xmlns:a16="http://schemas.microsoft.com/office/drawing/2014/main" val="75158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797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17:58:59 </a:t>
                      </a:r>
                      <a:r>
                        <a:rPr kumimoji="0" lang="en-US" sz="1000" b="0" i="0" u="none" strike="noStrike" kern="1200" cap="none" spc="0" normalizeH="0" baseline="0" noProof="0">
                          <a:ln>
                            <a:noFill/>
                          </a:ln>
                          <a:solidFill>
                            <a:prstClr val="black"/>
                          </a:solidFill>
                          <a:effectLst/>
                          <a:uLnTx/>
                          <a:uFillTx/>
                          <a:latin typeface="+mn-lt"/>
                          <a:ea typeface="+mn-ea"/>
                          <a:cs typeface="+mn-cs"/>
                        </a:rPr>
                        <a:t> 
 The fully configurable process zone of COMPEO compounders opens up completely new process engineering possibilities through the application of mixing and kneading elements with two to six rows of screw flights. The new geometries make it possible to achieve previously conflicting goals such as a high specific throughput with controllable energy input. In addition, the process window is significantly larger with COMPEO compounding machine. Throughput can be varied in a ratio of 1:6, increasing both system flexibility and user-friendliness. 
The new state-of-the-art COMPEO compounder is perfect for cable compounds, PVC pelletizing, masterbatch, calender feeding, rubber compounds, performance compounds, engineering plastics, thermoplastic elastomers, thermosets, PBT, PET, bitumen, bioplastics, hot melt, friction coatings … 
Learn more about the COMPEO compound technology for polymer compounding in this video or visit our website.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5110789"/>
                  </a:ext>
                </a:extLst>
              </a:tr>
            </a:tbl>
          </a:graphicData>
        </a:graphic>
      </p:graphicFrame>
      <p:sp>
        <p:nvSpPr>
          <p:cNvPr id="4" name="Text Placeholder 3">
            <a:extLst>
              <a:ext uri="{FF2B5EF4-FFF2-40B4-BE49-F238E27FC236}">
                <a16:creationId xmlns:a16="http://schemas.microsoft.com/office/drawing/2014/main" id="{1E137663-EFBC-4CFE-A15B-740C2DD26BD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39468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B8883-1577-4A8D-88B8-F88692C3A149}"/>
              </a:ext>
            </a:extLst>
          </p:cNvPr>
          <p:cNvSpPr>
            <a:spLocks noGrp="1"/>
          </p:cNvSpPr>
          <p:nvPr>
            <p:ph type="title"/>
          </p:nvPr>
        </p:nvSpPr>
        <p:spPr/>
        <p:txBody>
          <a:bodyPr/>
          <a:lstStyle/>
          <a:p>
            <a:r>
              <a:rPr lang="en-US"/>
              <a:t>Facebook Own Posts Table  | All Pages - 23 of 24</a:t>
            </a:r>
          </a:p>
        </p:txBody>
      </p:sp>
      <p:graphicFrame>
        <p:nvGraphicFramePr>
          <p:cNvPr id="5" name="Table Placeholder 4">
            <a:extLst>
              <a:ext uri="{FF2B5EF4-FFF2-40B4-BE49-F238E27FC236}">
                <a16:creationId xmlns:a16="http://schemas.microsoft.com/office/drawing/2014/main" id="{4A979222-1E4B-4987-9F64-08D9A7112ED7}"/>
              </a:ext>
            </a:extLst>
          </p:cNvPr>
          <p:cNvGraphicFramePr>
            <a:graphicFrameLocks noGrp="1"/>
          </p:cNvGraphicFramePr>
          <p:nvPr>
            <p:ph type="tbl" sz="quarter" idx="13"/>
            <p:extLst>
              <p:ext uri="{D42A27DB-BD31-4B8C-83A1-F6EECF244321}">
                <p14:modId xmlns:p14="http://schemas.microsoft.com/office/powerpoint/2010/main" val="46000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6929489"/>
                    </a:ext>
                  </a:extLst>
                </a:gridCol>
                <a:gridCol w="370332">
                  <a:extLst>
                    <a:ext uri="{9D8B030D-6E8A-4147-A177-3AD203B41FA5}">
                      <a16:colId xmlns:a16="http://schemas.microsoft.com/office/drawing/2014/main" val="3184008884"/>
                    </a:ext>
                  </a:extLst>
                </a:gridCol>
                <a:gridCol w="370332">
                  <a:extLst>
                    <a:ext uri="{9D8B030D-6E8A-4147-A177-3AD203B41FA5}">
                      <a16:colId xmlns:a16="http://schemas.microsoft.com/office/drawing/2014/main" val="1923945528"/>
                    </a:ext>
                  </a:extLst>
                </a:gridCol>
                <a:gridCol w="370332">
                  <a:extLst>
                    <a:ext uri="{9D8B030D-6E8A-4147-A177-3AD203B41FA5}">
                      <a16:colId xmlns:a16="http://schemas.microsoft.com/office/drawing/2014/main" val="2961609822"/>
                    </a:ext>
                  </a:extLst>
                </a:gridCol>
                <a:gridCol w="329184">
                  <a:extLst>
                    <a:ext uri="{9D8B030D-6E8A-4147-A177-3AD203B41FA5}">
                      <a16:colId xmlns:a16="http://schemas.microsoft.com/office/drawing/2014/main" val="1373692885"/>
                    </a:ext>
                  </a:extLst>
                </a:gridCol>
                <a:gridCol w="329184">
                  <a:extLst>
                    <a:ext uri="{9D8B030D-6E8A-4147-A177-3AD203B41FA5}">
                      <a16:colId xmlns:a16="http://schemas.microsoft.com/office/drawing/2014/main" val="2197780641"/>
                    </a:ext>
                  </a:extLst>
                </a:gridCol>
                <a:gridCol w="329184">
                  <a:extLst>
                    <a:ext uri="{9D8B030D-6E8A-4147-A177-3AD203B41FA5}">
                      <a16:colId xmlns:a16="http://schemas.microsoft.com/office/drawing/2014/main" val="486600031"/>
                    </a:ext>
                  </a:extLst>
                </a:gridCol>
                <a:gridCol w="329184">
                  <a:extLst>
                    <a:ext uri="{9D8B030D-6E8A-4147-A177-3AD203B41FA5}">
                      <a16:colId xmlns:a16="http://schemas.microsoft.com/office/drawing/2014/main" val="1603870631"/>
                    </a:ext>
                  </a:extLst>
                </a:gridCol>
                <a:gridCol w="329184">
                  <a:extLst>
                    <a:ext uri="{9D8B030D-6E8A-4147-A177-3AD203B41FA5}">
                      <a16:colId xmlns:a16="http://schemas.microsoft.com/office/drawing/2014/main" val="449890131"/>
                    </a:ext>
                  </a:extLst>
                </a:gridCol>
                <a:gridCol w="329184">
                  <a:extLst>
                    <a:ext uri="{9D8B030D-6E8A-4147-A177-3AD203B41FA5}">
                      <a16:colId xmlns:a16="http://schemas.microsoft.com/office/drawing/2014/main" val="2064436095"/>
                    </a:ext>
                  </a:extLst>
                </a:gridCol>
                <a:gridCol w="329184">
                  <a:extLst>
                    <a:ext uri="{9D8B030D-6E8A-4147-A177-3AD203B41FA5}">
                      <a16:colId xmlns:a16="http://schemas.microsoft.com/office/drawing/2014/main" val="4172681777"/>
                    </a:ext>
                  </a:extLst>
                </a:gridCol>
                <a:gridCol w="329184">
                  <a:extLst>
                    <a:ext uri="{9D8B030D-6E8A-4147-A177-3AD203B41FA5}">
                      <a16:colId xmlns:a16="http://schemas.microsoft.com/office/drawing/2014/main" val="2980976258"/>
                    </a:ext>
                  </a:extLst>
                </a:gridCol>
                <a:gridCol w="329184">
                  <a:extLst>
                    <a:ext uri="{9D8B030D-6E8A-4147-A177-3AD203B41FA5}">
                      <a16:colId xmlns:a16="http://schemas.microsoft.com/office/drawing/2014/main" val="4165322297"/>
                    </a:ext>
                  </a:extLst>
                </a:gridCol>
                <a:gridCol w="370332">
                  <a:extLst>
                    <a:ext uri="{9D8B030D-6E8A-4147-A177-3AD203B41FA5}">
                      <a16:colId xmlns:a16="http://schemas.microsoft.com/office/drawing/2014/main" val="3915319592"/>
                    </a:ext>
                  </a:extLst>
                </a:gridCol>
                <a:gridCol w="370332">
                  <a:extLst>
                    <a:ext uri="{9D8B030D-6E8A-4147-A177-3AD203B41FA5}">
                      <a16:colId xmlns:a16="http://schemas.microsoft.com/office/drawing/2014/main" val="418468650"/>
                    </a:ext>
                  </a:extLst>
                </a:gridCol>
                <a:gridCol w="329184">
                  <a:extLst>
                    <a:ext uri="{9D8B030D-6E8A-4147-A177-3AD203B41FA5}">
                      <a16:colId xmlns:a16="http://schemas.microsoft.com/office/drawing/2014/main" val="3807393019"/>
                    </a:ext>
                  </a:extLst>
                </a:gridCol>
                <a:gridCol w="329184">
                  <a:extLst>
                    <a:ext uri="{9D8B030D-6E8A-4147-A177-3AD203B41FA5}">
                      <a16:colId xmlns:a16="http://schemas.microsoft.com/office/drawing/2014/main" val="2718409921"/>
                    </a:ext>
                  </a:extLst>
                </a:gridCol>
                <a:gridCol w="370332">
                  <a:extLst>
                    <a:ext uri="{9D8B030D-6E8A-4147-A177-3AD203B41FA5}">
                      <a16:colId xmlns:a16="http://schemas.microsoft.com/office/drawing/2014/main" val="3146271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5979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13:24:47 </a:t>
                      </a:r>
                      <a:r>
                        <a:rPr kumimoji="0" lang="en-US" sz="1000" b="0" i="0" u="none" strike="noStrike" kern="1200" cap="none" spc="0" normalizeH="0" baseline="0" noProof="0">
                          <a:ln>
                            <a:noFill/>
                          </a:ln>
                          <a:solidFill>
                            <a:prstClr val="black"/>
                          </a:solidFill>
                          <a:effectLst/>
                          <a:uLnTx/>
                          <a:uFillTx/>
                          <a:latin typeface="+mn-lt"/>
                          <a:ea typeface="+mn-ea"/>
                          <a:cs typeface="+mn-cs"/>
                        </a:rPr>
                        <a:t> 
 Our stand is almost ready 🙂... when the exhibition halls of PLAST Milano in Italy open tomorrow morning, we are prepared. The entire BUSS team is already looking forward to presenting the new COMPEO compounder for the first time in Europe. Come by and see for yourself the advantages and performance features of our new compounder generation. You can meet us at PLAST Milano from May 29 - June 1, 2018 at booth C161 in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8306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13:27:46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2392616"/>
                  </a:ext>
                </a:extLst>
              </a:tr>
            </a:tbl>
          </a:graphicData>
        </a:graphic>
      </p:graphicFrame>
      <p:sp>
        <p:nvSpPr>
          <p:cNvPr id="4" name="Text Placeholder 3">
            <a:extLst>
              <a:ext uri="{FF2B5EF4-FFF2-40B4-BE49-F238E27FC236}">
                <a16:creationId xmlns:a16="http://schemas.microsoft.com/office/drawing/2014/main" id="{3E077C28-A239-4EC0-804F-93CAEC9E5681}"/>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376263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C388B-A126-4EA8-B5DF-BA91EF283423}"/>
              </a:ext>
            </a:extLst>
          </p:cNvPr>
          <p:cNvSpPr>
            <a:spLocks noGrp="1"/>
          </p:cNvSpPr>
          <p:nvPr>
            <p:ph type="title"/>
          </p:nvPr>
        </p:nvSpPr>
        <p:spPr/>
        <p:txBody>
          <a:bodyPr/>
          <a:lstStyle/>
          <a:p>
            <a:r>
              <a:rPr lang="en-US"/>
              <a:t>Facebook Own Posts Table  | All Pages - 24 of 24</a:t>
            </a:r>
          </a:p>
        </p:txBody>
      </p:sp>
      <p:graphicFrame>
        <p:nvGraphicFramePr>
          <p:cNvPr id="5" name="Table Placeholder 4">
            <a:extLst>
              <a:ext uri="{FF2B5EF4-FFF2-40B4-BE49-F238E27FC236}">
                <a16:creationId xmlns:a16="http://schemas.microsoft.com/office/drawing/2014/main" id="{2CA2C6F2-3D15-41EF-922C-28047B8F7CC0}"/>
              </a:ext>
            </a:extLst>
          </p:cNvPr>
          <p:cNvGraphicFramePr>
            <a:graphicFrameLocks noGrp="1"/>
          </p:cNvGraphicFramePr>
          <p:nvPr>
            <p:ph type="tbl" sz="quarter" idx="13"/>
            <p:extLst>
              <p:ext uri="{D42A27DB-BD31-4B8C-83A1-F6EECF244321}">
                <p14:modId xmlns:p14="http://schemas.microsoft.com/office/powerpoint/2010/main" val="924181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49404018"/>
                    </a:ext>
                  </a:extLst>
                </a:gridCol>
                <a:gridCol w="370332">
                  <a:extLst>
                    <a:ext uri="{9D8B030D-6E8A-4147-A177-3AD203B41FA5}">
                      <a16:colId xmlns:a16="http://schemas.microsoft.com/office/drawing/2014/main" val="2157430088"/>
                    </a:ext>
                  </a:extLst>
                </a:gridCol>
                <a:gridCol w="370332">
                  <a:extLst>
                    <a:ext uri="{9D8B030D-6E8A-4147-A177-3AD203B41FA5}">
                      <a16:colId xmlns:a16="http://schemas.microsoft.com/office/drawing/2014/main" val="4181137722"/>
                    </a:ext>
                  </a:extLst>
                </a:gridCol>
                <a:gridCol w="370332">
                  <a:extLst>
                    <a:ext uri="{9D8B030D-6E8A-4147-A177-3AD203B41FA5}">
                      <a16:colId xmlns:a16="http://schemas.microsoft.com/office/drawing/2014/main" val="163642579"/>
                    </a:ext>
                  </a:extLst>
                </a:gridCol>
                <a:gridCol w="329184">
                  <a:extLst>
                    <a:ext uri="{9D8B030D-6E8A-4147-A177-3AD203B41FA5}">
                      <a16:colId xmlns:a16="http://schemas.microsoft.com/office/drawing/2014/main" val="1042607567"/>
                    </a:ext>
                  </a:extLst>
                </a:gridCol>
                <a:gridCol w="329184">
                  <a:extLst>
                    <a:ext uri="{9D8B030D-6E8A-4147-A177-3AD203B41FA5}">
                      <a16:colId xmlns:a16="http://schemas.microsoft.com/office/drawing/2014/main" val="3644869117"/>
                    </a:ext>
                  </a:extLst>
                </a:gridCol>
                <a:gridCol w="329184">
                  <a:extLst>
                    <a:ext uri="{9D8B030D-6E8A-4147-A177-3AD203B41FA5}">
                      <a16:colId xmlns:a16="http://schemas.microsoft.com/office/drawing/2014/main" val="2855295371"/>
                    </a:ext>
                  </a:extLst>
                </a:gridCol>
                <a:gridCol w="329184">
                  <a:extLst>
                    <a:ext uri="{9D8B030D-6E8A-4147-A177-3AD203B41FA5}">
                      <a16:colId xmlns:a16="http://schemas.microsoft.com/office/drawing/2014/main" val="1632492759"/>
                    </a:ext>
                  </a:extLst>
                </a:gridCol>
                <a:gridCol w="329184">
                  <a:extLst>
                    <a:ext uri="{9D8B030D-6E8A-4147-A177-3AD203B41FA5}">
                      <a16:colId xmlns:a16="http://schemas.microsoft.com/office/drawing/2014/main" val="49533591"/>
                    </a:ext>
                  </a:extLst>
                </a:gridCol>
                <a:gridCol w="329184">
                  <a:extLst>
                    <a:ext uri="{9D8B030D-6E8A-4147-A177-3AD203B41FA5}">
                      <a16:colId xmlns:a16="http://schemas.microsoft.com/office/drawing/2014/main" val="1576990580"/>
                    </a:ext>
                  </a:extLst>
                </a:gridCol>
                <a:gridCol w="329184">
                  <a:extLst>
                    <a:ext uri="{9D8B030D-6E8A-4147-A177-3AD203B41FA5}">
                      <a16:colId xmlns:a16="http://schemas.microsoft.com/office/drawing/2014/main" val="193581899"/>
                    </a:ext>
                  </a:extLst>
                </a:gridCol>
                <a:gridCol w="329184">
                  <a:extLst>
                    <a:ext uri="{9D8B030D-6E8A-4147-A177-3AD203B41FA5}">
                      <a16:colId xmlns:a16="http://schemas.microsoft.com/office/drawing/2014/main" val="2169180451"/>
                    </a:ext>
                  </a:extLst>
                </a:gridCol>
                <a:gridCol w="329184">
                  <a:extLst>
                    <a:ext uri="{9D8B030D-6E8A-4147-A177-3AD203B41FA5}">
                      <a16:colId xmlns:a16="http://schemas.microsoft.com/office/drawing/2014/main" val="490145259"/>
                    </a:ext>
                  </a:extLst>
                </a:gridCol>
                <a:gridCol w="370332">
                  <a:extLst>
                    <a:ext uri="{9D8B030D-6E8A-4147-A177-3AD203B41FA5}">
                      <a16:colId xmlns:a16="http://schemas.microsoft.com/office/drawing/2014/main" val="2147066678"/>
                    </a:ext>
                  </a:extLst>
                </a:gridCol>
                <a:gridCol w="370332">
                  <a:extLst>
                    <a:ext uri="{9D8B030D-6E8A-4147-A177-3AD203B41FA5}">
                      <a16:colId xmlns:a16="http://schemas.microsoft.com/office/drawing/2014/main" val="855258704"/>
                    </a:ext>
                  </a:extLst>
                </a:gridCol>
                <a:gridCol w="329184">
                  <a:extLst>
                    <a:ext uri="{9D8B030D-6E8A-4147-A177-3AD203B41FA5}">
                      <a16:colId xmlns:a16="http://schemas.microsoft.com/office/drawing/2014/main" val="3038501467"/>
                    </a:ext>
                  </a:extLst>
                </a:gridCol>
                <a:gridCol w="329184">
                  <a:extLst>
                    <a:ext uri="{9D8B030D-6E8A-4147-A177-3AD203B41FA5}">
                      <a16:colId xmlns:a16="http://schemas.microsoft.com/office/drawing/2014/main" val="4175253669"/>
                    </a:ext>
                  </a:extLst>
                </a:gridCol>
                <a:gridCol w="370332">
                  <a:extLst>
                    <a:ext uri="{9D8B030D-6E8A-4147-A177-3AD203B41FA5}">
                      <a16:colId xmlns:a16="http://schemas.microsoft.com/office/drawing/2014/main" val="2014564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874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- 2018-05-22 11:36:17 </a:t>
                      </a:r>
                      <a:r>
                        <a:rPr kumimoji="0" lang="en-US" sz="1000" b="0" i="0" u="none" strike="noStrike" kern="1200" cap="none" spc="0" normalizeH="0" baseline="0" noProof="0">
                          <a:ln>
                            <a:noFill/>
                          </a:ln>
                          <a:solidFill>
                            <a:prstClr val="black"/>
                          </a:solidFill>
                          <a:effectLst/>
                          <a:uLnTx/>
                          <a:uFillTx/>
                          <a:latin typeface="+mn-lt"/>
                          <a:ea typeface="+mn-ea"/>
                          <a:cs typeface="+mn-cs"/>
                        </a:rPr>
                        <a:t> 
 BUSS has developed the new COMPEO compounder generation to meet current and future plastics industry requirements. With its unique functions, COMPEO offers new, convincing advantages and benefits for a highly varied scope of application - apart from the modern machine design:
- Extremely wide range of applications
- Novel screw geometries
- Considerably extended process window
- High output at lower speeds
- High robustness and operational safety
- Improved energy efficiency
- Innovative discharge concept
Learn more about the COMPEO compound technology for polymer compounding in this video or visit our website: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8994819"/>
                  </a:ext>
                </a:extLst>
              </a:tr>
            </a:tbl>
          </a:graphicData>
        </a:graphic>
      </p:graphicFrame>
      <p:sp>
        <p:nvSpPr>
          <p:cNvPr id="4" name="Text Placeholder 3">
            <a:extLst>
              <a:ext uri="{FF2B5EF4-FFF2-40B4-BE49-F238E27FC236}">
                <a16:creationId xmlns:a16="http://schemas.microsoft.com/office/drawing/2014/main" id="{82DCAFA4-D0AA-46AE-BD3A-255B6780347D}"/>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5538362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1588</Words>
  <Application>Microsoft Office PowerPoint</Application>
  <PresentationFormat>On-screen Show (4:3)</PresentationFormat>
  <Paragraphs>930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Own Posts Table  | All Pages - 1 of 24</vt:lpstr>
      <vt:lpstr>Facebook Own Posts Table  | All Pages - 2 of 24</vt:lpstr>
      <vt:lpstr>Facebook Own Posts Table  | All Pages - 3 of 24</vt:lpstr>
      <vt:lpstr>Facebook Own Posts Table  | All Pages - 4 of 24</vt:lpstr>
      <vt:lpstr>Facebook Own Posts Table  | All Pages - 5 of 24</vt:lpstr>
      <vt:lpstr>Facebook Own Posts Table  | All Pages - 6 of 24</vt:lpstr>
      <vt:lpstr>Facebook Own Posts Table  | All Pages - 7 of 24</vt:lpstr>
      <vt:lpstr>Facebook Own Posts Table  | All Pages - 8 of 24</vt:lpstr>
      <vt:lpstr>Facebook Own Posts Table  | All Pages - 9 of 24</vt:lpstr>
      <vt:lpstr>Facebook Own Posts Table  | All Pages - 10 of 24</vt:lpstr>
      <vt:lpstr>Facebook Own Posts Table  | All Pages - 11 of 24</vt:lpstr>
      <vt:lpstr>Facebook Own Posts Table  | All Pages - 12 of 24</vt:lpstr>
      <vt:lpstr>Facebook Own Posts Table  | All Pages - 13 of 24</vt:lpstr>
      <vt:lpstr>Facebook Own Posts Table  | All Pages - 14 of 24</vt:lpstr>
      <vt:lpstr>Facebook Own Posts Table  | All Pages - 15 of 24</vt:lpstr>
      <vt:lpstr>Facebook Own Posts Table  | All Pages - 16 of 24</vt:lpstr>
      <vt:lpstr>Facebook Own Posts Table  | All Pages - 17 of 24</vt:lpstr>
      <vt:lpstr>Facebook Own Posts Table  | All Pages - 18 of 24</vt:lpstr>
      <vt:lpstr>Facebook Own Posts Table  | All Pages - 19 of 24</vt:lpstr>
      <vt:lpstr>Facebook Own Posts Table  | All Pages - 20 of 24</vt:lpstr>
      <vt:lpstr>Facebook Own Posts Table  | All Pages - 21 of 24</vt:lpstr>
      <vt:lpstr>Facebook Own Posts Table  | All Pages - 22 of 24</vt:lpstr>
      <vt:lpstr>Facebook Own Posts Table  | All Pages - 23 of 24</vt:lpstr>
      <vt:lpstr>Facebook Own Posts Table  | All Pages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2018-09-03T14:36:36Z</dcterms:created>
  <dcterms:modified xsi:type="dcterms:W3CDTF">2018-09-03T14:51:49Z</dcterms:modified>
</cp:coreProperties>
</file>