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308A9-48B7-4293-9D6B-675853CA53C6}"/>
              </a:ext>
            </a:extLst>
          </p:cNvPr>
          <p:cNvSpPr>
            <a:spLocks noGrp="1"/>
          </p:cNvSpPr>
          <p:nvPr>
            <p:ph type="title"/>
          </p:nvPr>
        </p:nvSpPr>
        <p:spPr/>
        <p:txBody>
          <a:bodyPr/>
          <a:lstStyle/>
          <a:p>
            <a:r>
              <a:rPr lang="en-US"/>
              <a:t>Facebook Own Posts Table  | All Pages - 1 of 24</a:t>
            </a:r>
          </a:p>
        </p:txBody>
      </p:sp>
      <p:graphicFrame>
        <p:nvGraphicFramePr>
          <p:cNvPr id="5" name="Table Placeholder 4">
            <a:extLst>
              <a:ext uri="{FF2B5EF4-FFF2-40B4-BE49-F238E27FC236}">
                <a16:creationId xmlns:a16="http://schemas.microsoft.com/office/drawing/2014/main" id="{3A7088BE-479F-47AA-A53F-8D6CEDD3DD19}"/>
              </a:ext>
            </a:extLst>
          </p:cNvPr>
          <p:cNvGraphicFramePr>
            <a:graphicFrameLocks noGrp="1"/>
          </p:cNvGraphicFramePr>
          <p:nvPr>
            <p:ph type="tbl" sz="quarter" idx="13"/>
            <p:extLst>
              <p:ext uri="{D42A27DB-BD31-4B8C-83A1-F6EECF244321}">
                <p14:modId xmlns:p14="http://schemas.microsoft.com/office/powerpoint/2010/main" val="1004581354"/>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94395956"/>
                    </a:ext>
                  </a:extLst>
                </a:gridCol>
                <a:gridCol w="370332">
                  <a:extLst>
                    <a:ext uri="{9D8B030D-6E8A-4147-A177-3AD203B41FA5}">
                      <a16:colId xmlns:a16="http://schemas.microsoft.com/office/drawing/2014/main" val="3608927258"/>
                    </a:ext>
                  </a:extLst>
                </a:gridCol>
                <a:gridCol w="370332">
                  <a:extLst>
                    <a:ext uri="{9D8B030D-6E8A-4147-A177-3AD203B41FA5}">
                      <a16:colId xmlns:a16="http://schemas.microsoft.com/office/drawing/2014/main" val="1443179678"/>
                    </a:ext>
                  </a:extLst>
                </a:gridCol>
                <a:gridCol w="370332">
                  <a:extLst>
                    <a:ext uri="{9D8B030D-6E8A-4147-A177-3AD203B41FA5}">
                      <a16:colId xmlns:a16="http://schemas.microsoft.com/office/drawing/2014/main" val="1231022489"/>
                    </a:ext>
                  </a:extLst>
                </a:gridCol>
                <a:gridCol w="329184">
                  <a:extLst>
                    <a:ext uri="{9D8B030D-6E8A-4147-A177-3AD203B41FA5}">
                      <a16:colId xmlns:a16="http://schemas.microsoft.com/office/drawing/2014/main" val="3558965968"/>
                    </a:ext>
                  </a:extLst>
                </a:gridCol>
                <a:gridCol w="329184">
                  <a:extLst>
                    <a:ext uri="{9D8B030D-6E8A-4147-A177-3AD203B41FA5}">
                      <a16:colId xmlns:a16="http://schemas.microsoft.com/office/drawing/2014/main" val="3212967760"/>
                    </a:ext>
                  </a:extLst>
                </a:gridCol>
                <a:gridCol w="329184">
                  <a:extLst>
                    <a:ext uri="{9D8B030D-6E8A-4147-A177-3AD203B41FA5}">
                      <a16:colId xmlns:a16="http://schemas.microsoft.com/office/drawing/2014/main" val="433344853"/>
                    </a:ext>
                  </a:extLst>
                </a:gridCol>
                <a:gridCol w="329184">
                  <a:extLst>
                    <a:ext uri="{9D8B030D-6E8A-4147-A177-3AD203B41FA5}">
                      <a16:colId xmlns:a16="http://schemas.microsoft.com/office/drawing/2014/main" val="773569379"/>
                    </a:ext>
                  </a:extLst>
                </a:gridCol>
                <a:gridCol w="329184">
                  <a:extLst>
                    <a:ext uri="{9D8B030D-6E8A-4147-A177-3AD203B41FA5}">
                      <a16:colId xmlns:a16="http://schemas.microsoft.com/office/drawing/2014/main" val="3393174746"/>
                    </a:ext>
                  </a:extLst>
                </a:gridCol>
                <a:gridCol w="329184">
                  <a:extLst>
                    <a:ext uri="{9D8B030D-6E8A-4147-A177-3AD203B41FA5}">
                      <a16:colId xmlns:a16="http://schemas.microsoft.com/office/drawing/2014/main" val="3854236288"/>
                    </a:ext>
                  </a:extLst>
                </a:gridCol>
                <a:gridCol w="329184">
                  <a:extLst>
                    <a:ext uri="{9D8B030D-6E8A-4147-A177-3AD203B41FA5}">
                      <a16:colId xmlns:a16="http://schemas.microsoft.com/office/drawing/2014/main" val="3502462781"/>
                    </a:ext>
                  </a:extLst>
                </a:gridCol>
                <a:gridCol w="329184">
                  <a:extLst>
                    <a:ext uri="{9D8B030D-6E8A-4147-A177-3AD203B41FA5}">
                      <a16:colId xmlns:a16="http://schemas.microsoft.com/office/drawing/2014/main" val="4212335279"/>
                    </a:ext>
                  </a:extLst>
                </a:gridCol>
                <a:gridCol w="329184">
                  <a:extLst>
                    <a:ext uri="{9D8B030D-6E8A-4147-A177-3AD203B41FA5}">
                      <a16:colId xmlns:a16="http://schemas.microsoft.com/office/drawing/2014/main" val="4080827982"/>
                    </a:ext>
                  </a:extLst>
                </a:gridCol>
                <a:gridCol w="370332">
                  <a:extLst>
                    <a:ext uri="{9D8B030D-6E8A-4147-A177-3AD203B41FA5}">
                      <a16:colId xmlns:a16="http://schemas.microsoft.com/office/drawing/2014/main" val="2936714950"/>
                    </a:ext>
                  </a:extLst>
                </a:gridCol>
                <a:gridCol w="370332">
                  <a:extLst>
                    <a:ext uri="{9D8B030D-6E8A-4147-A177-3AD203B41FA5}">
                      <a16:colId xmlns:a16="http://schemas.microsoft.com/office/drawing/2014/main" val="3921155857"/>
                    </a:ext>
                  </a:extLst>
                </a:gridCol>
                <a:gridCol w="329184">
                  <a:extLst>
                    <a:ext uri="{9D8B030D-6E8A-4147-A177-3AD203B41FA5}">
                      <a16:colId xmlns:a16="http://schemas.microsoft.com/office/drawing/2014/main" val="1443754298"/>
                    </a:ext>
                  </a:extLst>
                </a:gridCol>
                <a:gridCol w="329184">
                  <a:extLst>
                    <a:ext uri="{9D8B030D-6E8A-4147-A177-3AD203B41FA5}">
                      <a16:colId xmlns:a16="http://schemas.microsoft.com/office/drawing/2014/main" val="1457353867"/>
                    </a:ext>
                  </a:extLst>
                </a:gridCol>
                <a:gridCol w="370332">
                  <a:extLst>
                    <a:ext uri="{9D8B030D-6E8A-4147-A177-3AD203B41FA5}">
                      <a16:colId xmlns:a16="http://schemas.microsoft.com/office/drawing/2014/main" val="163648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6584702"/>
                  </a:ext>
                </a:extLst>
              </a:tr>
            </a:tbl>
          </a:graphicData>
        </a:graphic>
      </p:graphicFrame>
      <p:sp>
        <p:nvSpPr>
          <p:cNvPr id="4" name="Text Placeholder 3">
            <a:extLst>
              <a:ext uri="{FF2B5EF4-FFF2-40B4-BE49-F238E27FC236}">
                <a16:creationId xmlns:a16="http://schemas.microsoft.com/office/drawing/2014/main" id="{61F69178-DC78-4234-8656-98A7DE32E05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052831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F1E1A-36F7-415D-8537-57A324EF7BCB}"/>
              </a:ext>
            </a:extLst>
          </p:cNvPr>
          <p:cNvSpPr>
            <a:spLocks noGrp="1"/>
          </p:cNvSpPr>
          <p:nvPr>
            <p:ph type="title"/>
          </p:nvPr>
        </p:nvSpPr>
        <p:spPr/>
        <p:txBody>
          <a:bodyPr/>
          <a:lstStyle/>
          <a:p>
            <a:r>
              <a:rPr lang="en-US"/>
              <a:t>Facebook Own Posts Table  | All Pages - 2 of 24</a:t>
            </a:r>
          </a:p>
        </p:txBody>
      </p:sp>
      <p:graphicFrame>
        <p:nvGraphicFramePr>
          <p:cNvPr id="5" name="Table Placeholder 4">
            <a:extLst>
              <a:ext uri="{FF2B5EF4-FFF2-40B4-BE49-F238E27FC236}">
                <a16:creationId xmlns:a16="http://schemas.microsoft.com/office/drawing/2014/main" id="{12DFA07D-A80D-4AFC-9D5D-8F8547F02D5A}"/>
              </a:ext>
            </a:extLst>
          </p:cNvPr>
          <p:cNvGraphicFramePr>
            <a:graphicFrameLocks noGrp="1"/>
          </p:cNvGraphicFramePr>
          <p:nvPr>
            <p:ph type="tbl" sz="quarter" idx="13"/>
            <p:extLst>
              <p:ext uri="{D42A27DB-BD31-4B8C-83A1-F6EECF244321}">
                <p14:modId xmlns:p14="http://schemas.microsoft.com/office/powerpoint/2010/main" val="3349082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91860346"/>
                    </a:ext>
                  </a:extLst>
                </a:gridCol>
                <a:gridCol w="370332">
                  <a:extLst>
                    <a:ext uri="{9D8B030D-6E8A-4147-A177-3AD203B41FA5}">
                      <a16:colId xmlns:a16="http://schemas.microsoft.com/office/drawing/2014/main" val="3258863777"/>
                    </a:ext>
                  </a:extLst>
                </a:gridCol>
                <a:gridCol w="370332">
                  <a:extLst>
                    <a:ext uri="{9D8B030D-6E8A-4147-A177-3AD203B41FA5}">
                      <a16:colId xmlns:a16="http://schemas.microsoft.com/office/drawing/2014/main" val="4022166803"/>
                    </a:ext>
                  </a:extLst>
                </a:gridCol>
                <a:gridCol w="370332">
                  <a:extLst>
                    <a:ext uri="{9D8B030D-6E8A-4147-A177-3AD203B41FA5}">
                      <a16:colId xmlns:a16="http://schemas.microsoft.com/office/drawing/2014/main" val="3722760283"/>
                    </a:ext>
                  </a:extLst>
                </a:gridCol>
                <a:gridCol w="329184">
                  <a:extLst>
                    <a:ext uri="{9D8B030D-6E8A-4147-A177-3AD203B41FA5}">
                      <a16:colId xmlns:a16="http://schemas.microsoft.com/office/drawing/2014/main" val="3356919541"/>
                    </a:ext>
                  </a:extLst>
                </a:gridCol>
                <a:gridCol w="329184">
                  <a:extLst>
                    <a:ext uri="{9D8B030D-6E8A-4147-A177-3AD203B41FA5}">
                      <a16:colId xmlns:a16="http://schemas.microsoft.com/office/drawing/2014/main" val="1922730744"/>
                    </a:ext>
                  </a:extLst>
                </a:gridCol>
                <a:gridCol w="329184">
                  <a:extLst>
                    <a:ext uri="{9D8B030D-6E8A-4147-A177-3AD203B41FA5}">
                      <a16:colId xmlns:a16="http://schemas.microsoft.com/office/drawing/2014/main" val="3032165817"/>
                    </a:ext>
                  </a:extLst>
                </a:gridCol>
                <a:gridCol w="329184">
                  <a:extLst>
                    <a:ext uri="{9D8B030D-6E8A-4147-A177-3AD203B41FA5}">
                      <a16:colId xmlns:a16="http://schemas.microsoft.com/office/drawing/2014/main" val="2089351476"/>
                    </a:ext>
                  </a:extLst>
                </a:gridCol>
                <a:gridCol w="329184">
                  <a:extLst>
                    <a:ext uri="{9D8B030D-6E8A-4147-A177-3AD203B41FA5}">
                      <a16:colId xmlns:a16="http://schemas.microsoft.com/office/drawing/2014/main" val="2557199020"/>
                    </a:ext>
                  </a:extLst>
                </a:gridCol>
                <a:gridCol w="329184">
                  <a:extLst>
                    <a:ext uri="{9D8B030D-6E8A-4147-A177-3AD203B41FA5}">
                      <a16:colId xmlns:a16="http://schemas.microsoft.com/office/drawing/2014/main" val="2928239624"/>
                    </a:ext>
                  </a:extLst>
                </a:gridCol>
                <a:gridCol w="329184">
                  <a:extLst>
                    <a:ext uri="{9D8B030D-6E8A-4147-A177-3AD203B41FA5}">
                      <a16:colId xmlns:a16="http://schemas.microsoft.com/office/drawing/2014/main" val="338696018"/>
                    </a:ext>
                  </a:extLst>
                </a:gridCol>
                <a:gridCol w="329184">
                  <a:extLst>
                    <a:ext uri="{9D8B030D-6E8A-4147-A177-3AD203B41FA5}">
                      <a16:colId xmlns:a16="http://schemas.microsoft.com/office/drawing/2014/main" val="2356047309"/>
                    </a:ext>
                  </a:extLst>
                </a:gridCol>
                <a:gridCol w="329184">
                  <a:extLst>
                    <a:ext uri="{9D8B030D-6E8A-4147-A177-3AD203B41FA5}">
                      <a16:colId xmlns:a16="http://schemas.microsoft.com/office/drawing/2014/main" val="2257507201"/>
                    </a:ext>
                  </a:extLst>
                </a:gridCol>
                <a:gridCol w="370332">
                  <a:extLst>
                    <a:ext uri="{9D8B030D-6E8A-4147-A177-3AD203B41FA5}">
                      <a16:colId xmlns:a16="http://schemas.microsoft.com/office/drawing/2014/main" val="1322419459"/>
                    </a:ext>
                  </a:extLst>
                </a:gridCol>
                <a:gridCol w="370332">
                  <a:extLst>
                    <a:ext uri="{9D8B030D-6E8A-4147-A177-3AD203B41FA5}">
                      <a16:colId xmlns:a16="http://schemas.microsoft.com/office/drawing/2014/main" val="2320802825"/>
                    </a:ext>
                  </a:extLst>
                </a:gridCol>
                <a:gridCol w="329184">
                  <a:extLst>
                    <a:ext uri="{9D8B030D-6E8A-4147-A177-3AD203B41FA5}">
                      <a16:colId xmlns:a16="http://schemas.microsoft.com/office/drawing/2014/main" val="3406989037"/>
                    </a:ext>
                  </a:extLst>
                </a:gridCol>
                <a:gridCol w="329184">
                  <a:extLst>
                    <a:ext uri="{9D8B030D-6E8A-4147-A177-3AD203B41FA5}">
                      <a16:colId xmlns:a16="http://schemas.microsoft.com/office/drawing/2014/main" val="3333406141"/>
                    </a:ext>
                  </a:extLst>
                </a:gridCol>
                <a:gridCol w="370332">
                  <a:extLst>
                    <a:ext uri="{9D8B030D-6E8A-4147-A177-3AD203B41FA5}">
                      <a16:colId xmlns:a16="http://schemas.microsoft.com/office/drawing/2014/main" val="2192233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489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09:36:39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https://busscorp.com/industries/cable-compounds/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5899392"/>
                  </a:ext>
                </a:extLst>
              </a:tr>
            </a:tbl>
          </a:graphicData>
        </a:graphic>
      </p:graphicFrame>
      <p:sp>
        <p:nvSpPr>
          <p:cNvPr id="4" name="Text Placeholder 3">
            <a:extLst>
              <a:ext uri="{FF2B5EF4-FFF2-40B4-BE49-F238E27FC236}">
                <a16:creationId xmlns:a16="http://schemas.microsoft.com/office/drawing/2014/main" id="{09236BCF-16DB-4266-9DF1-C49C5D813A9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63901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DF122-BB6F-4BD3-B383-534AC9098310}"/>
              </a:ext>
            </a:extLst>
          </p:cNvPr>
          <p:cNvSpPr>
            <a:spLocks noGrp="1"/>
          </p:cNvSpPr>
          <p:nvPr>
            <p:ph type="title"/>
          </p:nvPr>
        </p:nvSpPr>
        <p:spPr/>
        <p:txBody>
          <a:bodyPr/>
          <a:lstStyle/>
          <a:p>
            <a:r>
              <a:rPr lang="en-US"/>
              <a:t>Facebook Own Posts Table  | All Pages - 3 of 24</a:t>
            </a:r>
          </a:p>
        </p:txBody>
      </p:sp>
      <p:graphicFrame>
        <p:nvGraphicFramePr>
          <p:cNvPr id="5" name="Table Placeholder 4">
            <a:extLst>
              <a:ext uri="{FF2B5EF4-FFF2-40B4-BE49-F238E27FC236}">
                <a16:creationId xmlns:a16="http://schemas.microsoft.com/office/drawing/2014/main" id="{69FD71E9-869E-4658-BAF1-04CA2114141C}"/>
              </a:ext>
            </a:extLst>
          </p:cNvPr>
          <p:cNvGraphicFramePr>
            <a:graphicFrameLocks noGrp="1"/>
          </p:cNvGraphicFramePr>
          <p:nvPr>
            <p:ph type="tbl" sz="quarter" idx="13"/>
            <p:extLst>
              <p:ext uri="{D42A27DB-BD31-4B8C-83A1-F6EECF244321}">
                <p14:modId xmlns:p14="http://schemas.microsoft.com/office/powerpoint/2010/main" val="785351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33403758"/>
                    </a:ext>
                  </a:extLst>
                </a:gridCol>
                <a:gridCol w="370332">
                  <a:extLst>
                    <a:ext uri="{9D8B030D-6E8A-4147-A177-3AD203B41FA5}">
                      <a16:colId xmlns:a16="http://schemas.microsoft.com/office/drawing/2014/main" val="2450642473"/>
                    </a:ext>
                  </a:extLst>
                </a:gridCol>
                <a:gridCol w="370332">
                  <a:extLst>
                    <a:ext uri="{9D8B030D-6E8A-4147-A177-3AD203B41FA5}">
                      <a16:colId xmlns:a16="http://schemas.microsoft.com/office/drawing/2014/main" val="258292516"/>
                    </a:ext>
                  </a:extLst>
                </a:gridCol>
                <a:gridCol w="370332">
                  <a:extLst>
                    <a:ext uri="{9D8B030D-6E8A-4147-A177-3AD203B41FA5}">
                      <a16:colId xmlns:a16="http://schemas.microsoft.com/office/drawing/2014/main" val="399923208"/>
                    </a:ext>
                  </a:extLst>
                </a:gridCol>
                <a:gridCol w="329184">
                  <a:extLst>
                    <a:ext uri="{9D8B030D-6E8A-4147-A177-3AD203B41FA5}">
                      <a16:colId xmlns:a16="http://schemas.microsoft.com/office/drawing/2014/main" val="1845661836"/>
                    </a:ext>
                  </a:extLst>
                </a:gridCol>
                <a:gridCol w="329184">
                  <a:extLst>
                    <a:ext uri="{9D8B030D-6E8A-4147-A177-3AD203B41FA5}">
                      <a16:colId xmlns:a16="http://schemas.microsoft.com/office/drawing/2014/main" val="2877264222"/>
                    </a:ext>
                  </a:extLst>
                </a:gridCol>
                <a:gridCol w="329184">
                  <a:extLst>
                    <a:ext uri="{9D8B030D-6E8A-4147-A177-3AD203B41FA5}">
                      <a16:colId xmlns:a16="http://schemas.microsoft.com/office/drawing/2014/main" val="2336924858"/>
                    </a:ext>
                  </a:extLst>
                </a:gridCol>
                <a:gridCol w="329184">
                  <a:extLst>
                    <a:ext uri="{9D8B030D-6E8A-4147-A177-3AD203B41FA5}">
                      <a16:colId xmlns:a16="http://schemas.microsoft.com/office/drawing/2014/main" val="4120777759"/>
                    </a:ext>
                  </a:extLst>
                </a:gridCol>
                <a:gridCol w="329184">
                  <a:extLst>
                    <a:ext uri="{9D8B030D-6E8A-4147-A177-3AD203B41FA5}">
                      <a16:colId xmlns:a16="http://schemas.microsoft.com/office/drawing/2014/main" val="2947380197"/>
                    </a:ext>
                  </a:extLst>
                </a:gridCol>
                <a:gridCol w="329184">
                  <a:extLst>
                    <a:ext uri="{9D8B030D-6E8A-4147-A177-3AD203B41FA5}">
                      <a16:colId xmlns:a16="http://schemas.microsoft.com/office/drawing/2014/main" val="423176711"/>
                    </a:ext>
                  </a:extLst>
                </a:gridCol>
                <a:gridCol w="329184">
                  <a:extLst>
                    <a:ext uri="{9D8B030D-6E8A-4147-A177-3AD203B41FA5}">
                      <a16:colId xmlns:a16="http://schemas.microsoft.com/office/drawing/2014/main" val="1236570364"/>
                    </a:ext>
                  </a:extLst>
                </a:gridCol>
                <a:gridCol w="329184">
                  <a:extLst>
                    <a:ext uri="{9D8B030D-6E8A-4147-A177-3AD203B41FA5}">
                      <a16:colId xmlns:a16="http://schemas.microsoft.com/office/drawing/2014/main" val="344056850"/>
                    </a:ext>
                  </a:extLst>
                </a:gridCol>
                <a:gridCol w="329184">
                  <a:extLst>
                    <a:ext uri="{9D8B030D-6E8A-4147-A177-3AD203B41FA5}">
                      <a16:colId xmlns:a16="http://schemas.microsoft.com/office/drawing/2014/main" val="4270809798"/>
                    </a:ext>
                  </a:extLst>
                </a:gridCol>
                <a:gridCol w="370332">
                  <a:extLst>
                    <a:ext uri="{9D8B030D-6E8A-4147-A177-3AD203B41FA5}">
                      <a16:colId xmlns:a16="http://schemas.microsoft.com/office/drawing/2014/main" val="2593406311"/>
                    </a:ext>
                  </a:extLst>
                </a:gridCol>
                <a:gridCol w="370332">
                  <a:extLst>
                    <a:ext uri="{9D8B030D-6E8A-4147-A177-3AD203B41FA5}">
                      <a16:colId xmlns:a16="http://schemas.microsoft.com/office/drawing/2014/main" val="2711276958"/>
                    </a:ext>
                  </a:extLst>
                </a:gridCol>
                <a:gridCol w="329184">
                  <a:extLst>
                    <a:ext uri="{9D8B030D-6E8A-4147-A177-3AD203B41FA5}">
                      <a16:colId xmlns:a16="http://schemas.microsoft.com/office/drawing/2014/main" val="4072576840"/>
                    </a:ext>
                  </a:extLst>
                </a:gridCol>
                <a:gridCol w="329184">
                  <a:extLst>
                    <a:ext uri="{9D8B030D-6E8A-4147-A177-3AD203B41FA5}">
                      <a16:colId xmlns:a16="http://schemas.microsoft.com/office/drawing/2014/main" val="2598154573"/>
                    </a:ext>
                  </a:extLst>
                </a:gridCol>
                <a:gridCol w="370332">
                  <a:extLst>
                    <a:ext uri="{9D8B030D-6E8A-4147-A177-3AD203B41FA5}">
                      <a16:colId xmlns:a16="http://schemas.microsoft.com/office/drawing/2014/main" val="2453252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8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15:58:24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https://busscorp.com/service/ 
#compounding #cokneader #compoundingtechnology #service #swissquality #swissengineering #compoundingprocess #mixing #kneading #plastics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2470660"/>
                  </a:ext>
                </a:extLst>
              </a:tr>
            </a:tbl>
          </a:graphicData>
        </a:graphic>
      </p:graphicFrame>
      <p:sp>
        <p:nvSpPr>
          <p:cNvPr id="4" name="Text Placeholder 3">
            <a:extLst>
              <a:ext uri="{FF2B5EF4-FFF2-40B4-BE49-F238E27FC236}">
                <a16:creationId xmlns:a16="http://schemas.microsoft.com/office/drawing/2014/main" id="{646A51A3-FF8F-4A43-A148-62F2729F3CE8}"/>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990049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A06E5-5CA8-4B4F-8217-7190859A1863}"/>
              </a:ext>
            </a:extLst>
          </p:cNvPr>
          <p:cNvSpPr>
            <a:spLocks noGrp="1"/>
          </p:cNvSpPr>
          <p:nvPr>
            <p:ph type="title"/>
          </p:nvPr>
        </p:nvSpPr>
        <p:spPr/>
        <p:txBody>
          <a:bodyPr/>
          <a:lstStyle/>
          <a:p>
            <a:r>
              <a:rPr lang="en-US"/>
              <a:t>Facebook Own Posts Table  | All Pages - 4 of 24</a:t>
            </a:r>
          </a:p>
        </p:txBody>
      </p:sp>
      <p:graphicFrame>
        <p:nvGraphicFramePr>
          <p:cNvPr id="5" name="Table Placeholder 4">
            <a:extLst>
              <a:ext uri="{FF2B5EF4-FFF2-40B4-BE49-F238E27FC236}">
                <a16:creationId xmlns:a16="http://schemas.microsoft.com/office/drawing/2014/main" id="{A84A4B2B-C2E0-4CD6-A810-BE97E52601A1}"/>
              </a:ext>
            </a:extLst>
          </p:cNvPr>
          <p:cNvGraphicFramePr>
            <a:graphicFrameLocks noGrp="1"/>
          </p:cNvGraphicFramePr>
          <p:nvPr>
            <p:ph type="tbl" sz="quarter" idx="13"/>
            <p:extLst>
              <p:ext uri="{D42A27DB-BD31-4B8C-83A1-F6EECF244321}">
                <p14:modId xmlns:p14="http://schemas.microsoft.com/office/powerpoint/2010/main" val="3788680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532756"/>
                    </a:ext>
                  </a:extLst>
                </a:gridCol>
                <a:gridCol w="370332">
                  <a:extLst>
                    <a:ext uri="{9D8B030D-6E8A-4147-A177-3AD203B41FA5}">
                      <a16:colId xmlns:a16="http://schemas.microsoft.com/office/drawing/2014/main" val="670100302"/>
                    </a:ext>
                  </a:extLst>
                </a:gridCol>
                <a:gridCol w="370332">
                  <a:extLst>
                    <a:ext uri="{9D8B030D-6E8A-4147-A177-3AD203B41FA5}">
                      <a16:colId xmlns:a16="http://schemas.microsoft.com/office/drawing/2014/main" val="3146176753"/>
                    </a:ext>
                  </a:extLst>
                </a:gridCol>
                <a:gridCol w="370332">
                  <a:extLst>
                    <a:ext uri="{9D8B030D-6E8A-4147-A177-3AD203B41FA5}">
                      <a16:colId xmlns:a16="http://schemas.microsoft.com/office/drawing/2014/main" val="3965937423"/>
                    </a:ext>
                  </a:extLst>
                </a:gridCol>
                <a:gridCol w="329184">
                  <a:extLst>
                    <a:ext uri="{9D8B030D-6E8A-4147-A177-3AD203B41FA5}">
                      <a16:colId xmlns:a16="http://schemas.microsoft.com/office/drawing/2014/main" val="3325696405"/>
                    </a:ext>
                  </a:extLst>
                </a:gridCol>
                <a:gridCol w="329184">
                  <a:extLst>
                    <a:ext uri="{9D8B030D-6E8A-4147-A177-3AD203B41FA5}">
                      <a16:colId xmlns:a16="http://schemas.microsoft.com/office/drawing/2014/main" val="2989742219"/>
                    </a:ext>
                  </a:extLst>
                </a:gridCol>
                <a:gridCol w="329184">
                  <a:extLst>
                    <a:ext uri="{9D8B030D-6E8A-4147-A177-3AD203B41FA5}">
                      <a16:colId xmlns:a16="http://schemas.microsoft.com/office/drawing/2014/main" val="102161455"/>
                    </a:ext>
                  </a:extLst>
                </a:gridCol>
                <a:gridCol w="329184">
                  <a:extLst>
                    <a:ext uri="{9D8B030D-6E8A-4147-A177-3AD203B41FA5}">
                      <a16:colId xmlns:a16="http://schemas.microsoft.com/office/drawing/2014/main" val="3879027829"/>
                    </a:ext>
                  </a:extLst>
                </a:gridCol>
                <a:gridCol w="329184">
                  <a:extLst>
                    <a:ext uri="{9D8B030D-6E8A-4147-A177-3AD203B41FA5}">
                      <a16:colId xmlns:a16="http://schemas.microsoft.com/office/drawing/2014/main" val="3579871317"/>
                    </a:ext>
                  </a:extLst>
                </a:gridCol>
                <a:gridCol w="329184">
                  <a:extLst>
                    <a:ext uri="{9D8B030D-6E8A-4147-A177-3AD203B41FA5}">
                      <a16:colId xmlns:a16="http://schemas.microsoft.com/office/drawing/2014/main" val="2252802888"/>
                    </a:ext>
                  </a:extLst>
                </a:gridCol>
                <a:gridCol w="329184">
                  <a:extLst>
                    <a:ext uri="{9D8B030D-6E8A-4147-A177-3AD203B41FA5}">
                      <a16:colId xmlns:a16="http://schemas.microsoft.com/office/drawing/2014/main" val="1471570495"/>
                    </a:ext>
                  </a:extLst>
                </a:gridCol>
                <a:gridCol w="329184">
                  <a:extLst>
                    <a:ext uri="{9D8B030D-6E8A-4147-A177-3AD203B41FA5}">
                      <a16:colId xmlns:a16="http://schemas.microsoft.com/office/drawing/2014/main" val="734872932"/>
                    </a:ext>
                  </a:extLst>
                </a:gridCol>
                <a:gridCol w="329184">
                  <a:extLst>
                    <a:ext uri="{9D8B030D-6E8A-4147-A177-3AD203B41FA5}">
                      <a16:colId xmlns:a16="http://schemas.microsoft.com/office/drawing/2014/main" val="4170258087"/>
                    </a:ext>
                  </a:extLst>
                </a:gridCol>
                <a:gridCol w="370332">
                  <a:extLst>
                    <a:ext uri="{9D8B030D-6E8A-4147-A177-3AD203B41FA5}">
                      <a16:colId xmlns:a16="http://schemas.microsoft.com/office/drawing/2014/main" val="1885080247"/>
                    </a:ext>
                  </a:extLst>
                </a:gridCol>
                <a:gridCol w="370332">
                  <a:extLst>
                    <a:ext uri="{9D8B030D-6E8A-4147-A177-3AD203B41FA5}">
                      <a16:colId xmlns:a16="http://schemas.microsoft.com/office/drawing/2014/main" val="3296141908"/>
                    </a:ext>
                  </a:extLst>
                </a:gridCol>
                <a:gridCol w="329184">
                  <a:extLst>
                    <a:ext uri="{9D8B030D-6E8A-4147-A177-3AD203B41FA5}">
                      <a16:colId xmlns:a16="http://schemas.microsoft.com/office/drawing/2014/main" val="1748769007"/>
                    </a:ext>
                  </a:extLst>
                </a:gridCol>
                <a:gridCol w="329184">
                  <a:extLst>
                    <a:ext uri="{9D8B030D-6E8A-4147-A177-3AD203B41FA5}">
                      <a16:colId xmlns:a16="http://schemas.microsoft.com/office/drawing/2014/main" val="2968560190"/>
                    </a:ext>
                  </a:extLst>
                </a:gridCol>
                <a:gridCol w="370332">
                  <a:extLst>
                    <a:ext uri="{9D8B030D-6E8A-4147-A177-3AD203B41FA5}">
                      <a16:colId xmlns:a16="http://schemas.microsoft.com/office/drawing/2014/main" val="1699074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155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- 2018-08-02 15:33:22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https://busscorp.com/process-technology/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3627862"/>
                  </a:ext>
                </a:extLst>
              </a:tr>
            </a:tbl>
          </a:graphicData>
        </a:graphic>
      </p:graphicFrame>
      <p:sp>
        <p:nvSpPr>
          <p:cNvPr id="4" name="Text Placeholder 3">
            <a:extLst>
              <a:ext uri="{FF2B5EF4-FFF2-40B4-BE49-F238E27FC236}">
                <a16:creationId xmlns:a16="http://schemas.microsoft.com/office/drawing/2014/main" id="{A23F333C-D69E-4992-B15E-915E67997C09}"/>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264797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5D780-6261-4070-8B48-948327F05E42}"/>
              </a:ext>
            </a:extLst>
          </p:cNvPr>
          <p:cNvSpPr>
            <a:spLocks noGrp="1"/>
          </p:cNvSpPr>
          <p:nvPr>
            <p:ph type="title"/>
          </p:nvPr>
        </p:nvSpPr>
        <p:spPr/>
        <p:txBody>
          <a:bodyPr/>
          <a:lstStyle/>
          <a:p>
            <a:r>
              <a:rPr lang="en-US"/>
              <a:t>Facebook Own Posts Table  | All Pages - 5 of 24</a:t>
            </a:r>
          </a:p>
        </p:txBody>
      </p:sp>
      <p:graphicFrame>
        <p:nvGraphicFramePr>
          <p:cNvPr id="5" name="Table Placeholder 4">
            <a:extLst>
              <a:ext uri="{FF2B5EF4-FFF2-40B4-BE49-F238E27FC236}">
                <a16:creationId xmlns:a16="http://schemas.microsoft.com/office/drawing/2014/main" id="{1212082D-E481-41CA-9627-BDBFAA1D28D2}"/>
              </a:ext>
            </a:extLst>
          </p:cNvPr>
          <p:cNvGraphicFramePr>
            <a:graphicFrameLocks noGrp="1"/>
          </p:cNvGraphicFramePr>
          <p:nvPr>
            <p:ph type="tbl" sz="quarter" idx="13"/>
            <p:extLst>
              <p:ext uri="{D42A27DB-BD31-4B8C-83A1-F6EECF244321}">
                <p14:modId xmlns:p14="http://schemas.microsoft.com/office/powerpoint/2010/main" val="411453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96157013"/>
                    </a:ext>
                  </a:extLst>
                </a:gridCol>
                <a:gridCol w="370332">
                  <a:extLst>
                    <a:ext uri="{9D8B030D-6E8A-4147-A177-3AD203B41FA5}">
                      <a16:colId xmlns:a16="http://schemas.microsoft.com/office/drawing/2014/main" val="4154995639"/>
                    </a:ext>
                  </a:extLst>
                </a:gridCol>
                <a:gridCol w="370332">
                  <a:extLst>
                    <a:ext uri="{9D8B030D-6E8A-4147-A177-3AD203B41FA5}">
                      <a16:colId xmlns:a16="http://schemas.microsoft.com/office/drawing/2014/main" val="3507580334"/>
                    </a:ext>
                  </a:extLst>
                </a:gridCol>
                <a:gridCol w="370332">
                  <a:extLst>
                    <a:ext uri="{9D8B030D-6E8A-4147-A177-3AD203B41FA5}">
                      <a16:colId xmlns:a16="http://schemas.microsoft.com/office/drawing/2014/main" val="4066630241"/>
                    </a:ext>
                  </a:extLst>
                </a:gridCol>
                <a:gridCol w="329184">
                  <a:extLst>
                    <a:ext uri="{9D8B030D-6E8A-4147-A177-3AD203B41FA5}">
                      <a16:colId xmlns:a16="http://schemas.microsoft.com/office/drawing/2014/main" val="2742248286"/>
                    </a:ext>
                  </a:extLst>
                </a:gridCol>
                <a:gridCol w="329184">
                  <a:extLst>
                    <a:ext uri="{9D8B030D-6E8A-4147-A177-3AD203B41FA5}">
                      <a16:colId xmlns:a16="http://schemas.microsoft.com/office/drawing/2014/main" val="3719806979"/>
                    </a:ext>
                  </a:extLst>
                </a:gridCol>
                <a:gridCol w="329184">
                  <a:extLst>
                    <a:ext uri="{9D8B030D-6E8A-4147-A177-3AD203B41FA5}">
                      <a16:colId xmlns:a16="http://schemas.microsoft.com/office/drawing/2014/main" val="1537532206"/>
                    </a:ext>
                  </a:extLst>
                </a:gridCol>
                <a:gridCol w="329184">
                  <a:extLst>
                    <a:ext uri="{9D8B030D-6E8A-4147-A177-3AD203B41FA5}">
                      <a16:colId xmlns:a16="http://schemas.microsoft.com/office/drawing/2014/main" val="4284012927"/>
                    </a:ext>
                  </a:extLst>
                </a:gridCol>
                <a:gridCol w="329184">
                  <a:extLst>
                    <a:ext uri="{9D8B030D-6E8A-4147-A177-3AD203B41FA5}">
                      <a16:colId xmlns:a16="http://schemas.microsoft.com/office/drawing/2014/main" val="1742642190"/>
                    </a:ext>
                  </a:extLst>
                </a:gridCol>
                <a:gridCol w="329184">
                  <a:extLst>
                    <a:ext uri="{9D8B030D-6E8A-4147-A177-3AD203B41FA5}">
                      <a16:colId xmlns:a16="http://schemas.microsoft.com/office/drawing/2014/main" val="3298880562"/>
                    </a:ext>
                  </a:extLst>
                </a:gridCol>
                <a:gridCol w="329184">
                  <a:extLst>
                    <a:ext uri="{9D8B030D-6E8A-4147-A177-3AD203B41FA5}">
                      <a16:colId xmlns:a16="http://schemas.microsoft.com/office/drawing/2014/main" val="2830782309"/>
                    </a:ext>
                  </a:extLst>
                </a:gridCol>
                <a:gridCol w="329184">
                  <a:extLst>
                    <a:ext uri="{9D8B030D-6E8A-4147-A177-3AD203B41FA5}">
                      <a16:colId xmlns:a16="http://schemas.microsoft.com/office/drawing/2014/main" val="2654371176"/>
                    </a:ext>
                  </a:extLst>
                </a:gridCol>
                <a:gridCol w="329184">
                  <a:extLst>
                    <a:ext uri="{9D8B030D-6E8A-4147-A177-3AD203B41FA5}">
                      <a16:colId xmlns:a16="http://schemas.microsoft.com/office/drawing/2014/main" val="3146915158"/>
                    </a:ext>
                  </a:extLst>
                </a:gridCol>
                <a:gridCol w="370332">
                  <a:extLst>
                    <a:ext uri="{9D8B030D-6E8A-4147-A177-3AD203B41FA5}">
                      <a16:colId xmlns:a16="http://schemas.microsoft.com/office/drawing/2014/main" val="2308362104"/>
                    </a:ext>
                  </a:extLst>
                </a:gridCol>
                <a:gridCol w="370332">
                  <a:extLst>
                    <a:ext uri="{9D8B030D-6E8A-4147-A177-3AD203B41FA5}">
                      <a16:colId xmlns:a16="http://schemas.microsoft.com/office/drawing/2014/main" val="802732820"/>
                    </a:ext>
                  </a:extLst>
                </a:gridCol>
                <a:gridCol w="329184">
                  <a:extLst>
                    <a:ext uri="{9D8B030D-6E8A-4147-A177-3AD203B41FA5}">
                      <a16:colId xmlns:a16="http://schemas.microsoft.com/office/drawing/2014/main" val="2656347739"/>
                    </a:ext>
                  </a:extLst>
                </a:gridCol>
                <a:gridCol w="329184">
                  <a:extLst>
                    <a:ext uri="{9D8B030D-6E8A-4147-A177-3AD203B41FA5}">
                      <a16:colId xmlns:a16="http://schemas.microsoft.com/office/drawing/2014/main" val="752169488"/>
                    </a:ext>
                  </a:extLst>
                </a:gridCol>
                <a:gridCol w="370332">
                  <a:extLst>
                    <a:ext uri="{9D8B030D-6E8A-4147-A177-3AD203B41FA5}">
                      <a16:colId xmlns:a16="http://schemas.microsoft.com/office/drawing/2014/main" val="347232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659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11:38:11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https://busscorp.com/news/compeo-innovative-control-concept/ 
#compoundingmachine #compoundingtechnology #compoundingsolutions #compoundmachine #industry4.0 #connectivity #co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4999915"/>
                  </a:ext>
                </a:extLst>
              </a:tr>
            </a:tbl>
          </a:graphicData>
        </a:graphic>
      </p:graphicFrame>
      <p:sp>
        <p:nvSpPr>
          <p:cNvPr id="4" name="Text Placeholder 3">
            <a:extLst>
              <a:ext uri="{FF2B5EF4-FFF2-40B4-BE49-F238E27FC236}">
                <a16:creationId xmlns:a16="http://schemas.microsoft.com/office/drawing/2014/main" id="{AC9A16A2-1EAB-4F8D-A12E-0B8DF7F07B41}"/>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926936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97AC1-6182-4D90-BB5E-1F5A11ECA61A}"/>
              </a:ext>
            </a:extLst>
          </p:cNvPr>
          <p:cNvSpPr>
            <a:spLocks noGrp="1"/>
          </p:cNvSpPr>
          <p:nvPr>
            <p:ph type="title"/>
          </p:nvPr>
        </p:nvSpPr>
        <p:spPr/>
        <p:txBody>
          <a:bodyPr/>
          <a:lstStyle/>
          <a:p>
            <a:r>
              <a:rPr lang="en-US"/>
              <a:t>Facebook Own Posts Table  | All Pages - 6 of 24</a:t>
            </a:r>
          </a:p>
        </p:txBody>
      </p:sp>
      <p:graphicFrame>
        <p:nvGraphicFramePr>
          <p:cNvPr id="5" name="Table Placeholder 4">
            <a:extLst>
              <a:ext uri="{FF2B5EF4-FFF2-40B4-BE49-F238E27FC236}">
                <a16:creationId xmlns:a16="http://schemas.microsoft.com/office/drawing/2014/main" id="{6D3957E5-D7E9-4F58-8A4C-FC9B57A3EA1B}"/>
              </a:ext>
            </a:extLst>
          </p:cNvPr>
          <p:cNvGraphicFramePr>
            <a:graphicFrameLocks noGrp="1"/>
          </p:cNvGraphicFramePr>
          <p:nvPr>
            <p:ph type="tbl" sz="quarter" idx="13"/>
            <p:extLst>
              <p:ext uri="{D42A27DB-BD31-4B8C-83A1-F6EECF244321}">
                <p14:modId xmlns:p14="http://schemas.microsoft.com/office/powerpoint/2010/main" val="669644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80138796"/>
                    </a:ext>
                  </a:extLst>
                </a:gridCol>
                <a:gridCol w="370332">
                  <a:extLst>
                    <a:ext uri="{9D8B030D-6E8A-4147-A177-3AD203B41FA5}">
                      <a16:colId xmlns:a16="http://schemas.microsoft.com/office/drawing/2014/main" val="4063661105"/>
                    </a:ext>
                  </a:extLst>
                </a:gridCol>
                <a:gridCol w="370332">
                  <a:extLst>
                    <a:ext uri="{9D8B030D-6E8A-4147-A177-3AD203B41FA5}">
                      <a16:colId xmlns:a16="http://schemas.microsoft.com/office/drawing/2014/main" val="2197178700"/>
                    </a:ext>
                  </a:extLst>
                </a:gridCol>
                <a:gridCol w="370332">
                  <a:extLst>
                    <a:ext uri="{9D8B030D-6E8A-4147-A177-3AD203B41FA5}">
                      <a16:colId xmlns:a16="http://schemas.microsoft.com/office/drawing/2014/main" val="2288661946"/>
                    </a:ext>
                  </a:extLst>
                </a:gridCol>
                <a:gridCol w="329184">
                  <a:extLst>
                    <a:ext uri="{9D8B030D-6E8A-4147-A177-3AD203B41FA5}">
                      <a16:colId xmlns:a16="http://schemas.microsoft.com/office/drawing/2014/main" val="767480042"/>
                    </a:ext>
                  </a:extLst>
                </a:gridCol>
                <a:gridCol w="329184">
                  <a:extLst>
                    <a:ext uri="{9D8B030D-6E8A-4147-A177-3AD203B41FA5}">
                      <a16:colId xmlns:a16="http://schemas.microsoft.com/office/drawing/2014/main" val="3120670068"/>
                    </a:ext>
                  </a:extLst>
                </a:gridCol>
                <a:gridCol w="329184">
                  <a:extLst>
                    <a:ext uri="{9D8B030D-6E8A-4147-A177-3AD203B41FA5}">
                      <a16:colId xmlns:a16="http://schemas.microsoft.com/office/drawing/2014/main" val="2811210216"/>
                    </a:ext>
                  </a:extLst>
                </a:gridCol>
                <a:gridCol w="329184">
                  <a:extLst>
                    <a:ext uri="{9D8B030D-6E8A-4147-A177-3AD203B41FA5}">
                      <a16:colId xmlns:a16="http://schemas.microsoft.com/office/drawing/2014/main" val="1276823205"/>
                    </a:ext>
                  </a:extLst>
                </a:gridCol>
                <a:gridCol w="329184">
                  <a:extLst>
                    <a:ext uri="{9D8B030D-6E8A-4147-A177-3AD203B41FA5}">
                      <a16:colId xmlns:a16="http://schemas.microsoft.com/office/drawing/2014/main" val="4061105265"/>
                    </a:ext>
                  </a:extLst>
                </a:gridCol>
                <a:gridCol w="329184">
                  <a:extLst>
                    <a:ext uri="{9D8B030D-6E8A-4147-A177-3AD203B41FA5}">
                      <a16:colId xmlns:a16="http://schemas.microsoft.com/office/drawing/2014/main" val="3683397537"/>
                    </a:ext>
                  </a:extLst>
                </a:gridCol>
                <a:gridCol w="329184">
                  <a:extLst>
                    <a:ext uri="{9D8B030D-6E8A-4147-A177-3AD203B41FA5}">
                      <a16:colId xmlns:a16="http://schemas.microsoft.com/office/drawing/2014/main" val="4255646841"/>
                    </a:ext>
                  </a:extLst>
                </a:gridCol>
                <a:gridCol w="329184">
                  <a:extLst>
                    <a:ext uri="{9D8B030D-6E8A-4147-A177-3AD203B41FA5}">
                      <a16:colId xmlns:a16="http://schemas.microsoft.com/office/drawing/2014/main" val="308635982"/>
                    </a:ext>
                  </a:extLst>
                </a:gridCol>
                <a:gridCol w="329184">
                  <a:extLst>
                    <a:ext uri="{9D8B030D-6E8A-4147-A177-3AD203B41FA5}">
                      <a16:colId xmlns:a16="http://schemas.microsoft.com/office/drawing/2014/main" val="1505055714"/>
                    </a:ext>
                  </a:extLst>
                </a:gridCol>
                <a:gridCol w="370332">
                  <a:extLst>
                    <a:ext uri="{9D8B030D-6E8A-4147-A177-3AD203B41FA5}">
                      <a16:colId xmlns:a16="http://schemas.microsoft.com/office/drawing/2014/main" val="637350840"/>
                    </a:ext>
                  </a:extLst>
                </a:gridCol>
                <a:gridCol w="370332">
                  <a:extLst>
                    <a:ext uri="{9D8B030D-6E8A-4147-A177-3AD203B41FA5}">
                      <a16:colId xmlns:a16="http://schemas.microsoft.com/office/drawing/2014/main" val="2386636772"/>
                    </a:ext>
                  </a:extLst>
                </a:gridCol>
                <a:gridCol w="329184">
                  <a:extLst>
                    <a:ext uri="{9D8B030D-6E8A-4147-A177-3AD203B41FA5}">
                      <a16:colId xmlns:a16="http://schemas.microsoft.com/office/drawing/2014/main" val="408529418"/>
                    </a:ext>
                  </a:extLst>
                </a:gridCol>
                <a:gridCol w="329184">
                  <a:extLst>
                    <a:ext uri="{9D8B030D-6E8A-4147-A177-3AD203B41FA5}">
                      <a16:colId xmlns:a16="http://schemas.microsoft.com/office/drawing/2014/main" val="1805493449"/>
                    </a:ext>
                  </a:extLst>
                </a:gridCol>
                <a:gridCol w="370332">
                  <a:extLst>
                    <a:ext uri="{9D8B030D-6E8A-4147-A177-3AD203B41FA5}">
                      <a16:colId xmlns:a16="http://schemas.microsoft.com/office/drawing/2014/main" val="2197994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705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15:30:14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system… And we are extremely happy! Country by country, roadshow by roadshow, BUSS is impressing customers, suppliers and other industry professionals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7968902"/>
                  </a:ext>
                </a:extLst>
              </a:tr>
            </a:tbl>
          </a:graphicData>
        </a:graphic>
      </p:graphicFrame>
      <p:sp>
        <p:nvSpPr>
          <p:cNvPr id="4" name="Text Placeholder 3">
            <a:extLst>
              <a:ext uri="{FF2B5EF4-FFF2-40B4-BE49-F238E27FC236}">
                <a16:creationId xmlns:a16="http://schemas.microsoft.com/office/drawing/2014/main" id="{AFDC298F-29DC-4DE4-AC1B-52F837BCD4E9}"/>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658837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59546-AFBA-4018-861B-C4EBFA6C5A9C}"/>
              </a:ext>
            </a:extLst>
          </p:cNvPr>
          <p:cNvSpPr>
            <a:spLocks noGrp="1"/>
          </p:cNvSpPr>
          <p:nvPr>
            <p:ph type="title"/>
          </p:nvPr>
        </p:nvSpPr>
        <p:spPr/>
        <p:txBody>
          <a:bodyPr/>
          <a:lstStyle/>
          <a:p>
            <a:r>
              <a:rPr lang="en-US"/>
              <a:t>Facebook Own Posts Table  | All Pages - 7 of 24</a:t>
            </a:r>
          </a:p>
        </p:txBody>
      </p:sp>
      <p:graphicFrame>
        <p:nvGraphicFramePr>
          <p:cNvPr id="5" name="Table Placeholder 4">
            <a:extLst>
              <a:ext uri="{FF2B5EF4-FFF2-40B4-BE49-F238E27FC236}">
                <a16:creationId xmlns:a16="http://schemas.microsoft.com/office/drawing/2014/main" id="{EA91EEC8-CE10-43F4-B05E-B94AEE31FDF0}"/>
              </a:ext>
            </a:extLst>
          </p:cNvPr>
          <p:cNvGraphicFramePr>
            <a:graphicFrameLocks noGrp="1"/>
          </p:cNvGraphicFramePr>
          <p:nvPr>
            <p:ph type="tbl" sz="quarter" idx="13"/>
            <p:extLst>
              <p:ext uri="{D42A27DB-BD31-4B8C-83A1-F6EECF244321}">
                <p14:modId xmlns:p14="http://schemas.microsoft.com/office/powerpoint/2010/main" val="2459850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08765448"/>
                    </a:ext>
                  </a:extLst>
                </a:gridCol>
                <a:gridCol w="370332">
                  <a:extLst>
                    <a:ext uri="{9D8B030D-6E8A-4147-A177-3AD203B41FA5}">
                      <a16:colId xmlns:a16="http://schemas.microsoft.com/office/drawing/2014/main" val="3288110549"/>
                    </a:ext>
                  </a:extLst>
                </a:gridCol>
                <a:gridCol w="370332">
                  <a:extLst>
                    <a:ext uri="{9D8B030D-6E8A-4147-A177-3AD203B41FA5}">
                      <a16:colId xmlns:a16="http://schemas.microsoft.com/office/drawing/2014/main" val="3498696797"/>
                    </a:ext>
                  </a:extLst>
                </a:gridCol>
                <a:gridCol w="370332">
                  <a:extLst>
                    <a:ext uri="{9D8B030D-6E8A-4147-A177-3AD203B41FA5}">
                      <a16:colId xmlns:a16="http://schemas.microsoft.com/office/drawing/2014/main" val="2722808603"/>
                    </a:ext>
                  </a:extLst>
                </a:gridCol>
                <a:gridCol w="329184">
                  <a:extLst>
                    <a:ext uri="{9D8B030D-6E8A-4147-A177-3AD203B41FA5}">
                      <a16:colId xmlns:a16="http://schemas.microsoft.com/office/drawing/2014/main" val="152354015"/>
                    </a:ext>
                  </a:extLst>
                </a:gridCol>
                <a:gridCol w="329184">
                  <a:extLst>
                    <a:ext uri="{9D8B030D-6E8A-4147-A177-3AD203B41FA5}">
                      <a16:colId xmlns:a16="http://schemas.microsoft.com/office/drawing/2014/main" val="228905306"/>
                    </a:ext>
                  </a:extLst>
                </a:gridCol>
                <a:gridCol w="329184">
                  <a:extLst>
                    <a:ext uri="{9D8B030D-6E8A-4147-A177-3AD203B41FA5}">
                      <a16:colId xmlns:a16="http://schemas.microsoft.com/office/drawing/2014/main" val="1299472791"/>
                    </a:ext>
                  </a:extLst>
                </a:gridCol>
                <a:gridCol w="329184">
                  <a:extLst>
                    <a:ext uri="{9D8B030D-6E8A-4147-A177-3AD203B41FA5}">
                      <a16:colId xmlns:a16="http://schemas.microsoft.com/office/drawing/2014/main" val="515548813"/>
                    </a:ext>
                  </a:extLst>
                </a:gridCol>
                <a:gridCol w="329184">
                  <a:extLst>
                    <a:ext uri="{9D8B030D-6E8A-4147-A177-3AD203B41FA5}">
                      <a16:colId xmlns:a16="http://schemas.microsoft.com/office/drawing/2014/main" val="2397632979"/>
                    </a:ext>
                  </a:extLst>
                </a:gridCol>
                <a:gridCol w="329184">
                  <a:extLst>
                    <a:ext uri="{9D8B030D-6E8A-4147-A177-3AD203B41FA5}">
                      <a16:colId xmlns:a16="http://schemas.microsoft.com/office/drawing/2014/main" val="2388009918"/>
                    </a:ext>
                  </a:extLst>
                </a:gridCol>
                <a:gridCol w="329184">
                  <a:extLst>
                    <a:ext uri="{9D8B030D-6E8A-4147-A177-3AD203B41FA5}">
                      <a16:colId xmlns:a16="http://schemas.microsoft.com/office/drawing/2014/main" val="1805013557"/>
                    </a:ext>
                  </a:extLst>
                </a:gridCol>
                <a:gridCol w="329184">
                  <a:extLst>
                    <a:ext uri="{9D8B030D-6E8A-4147-A177-3AD203B41FA5}">
                      <a16:colId xmlns:a16="http://schemas.microsoft.com/office/drawing/2014/main" val="1953798177"/>
                    </a:ext>
                  </a:extLst>
                </a:gridCol>
                <a:gridCol w="329184">
                  <a:extLst>
                    <a:ext uri="{9D8B030D-6E8A-4147-A177-3AD203B41FA5}">
                      <a16:colId xmlns:a16="http://schemas.microsoft.com/office/drawing/2014/main" val="2419764185"/>
                    </a:ext>
                  </a:extLst>
                </a:gridCol>
                <a:gridCol w="370332">
                  <a:extLst>
                    <a:ext uri="{9D8B030D-6E8A-4147-A177-3AD203B41FA5}">
                      <a16:colId xmlns:a16="http://schemas.microsoft.com/office/drawing/2014/main" val="1963203790"/>
                    </a:ext>
                  </a:extLst>
                </a:gridCol>
                <a:gridCol w="370332">
                  <a:extLst>
                    <a:ext uri="{9D8B030D-6E8A-4147-A177-3AD203B41FA5}">
                      <a16:colId xmlns:a16="http://schemas.microsoft.com/office/drawing/2014/main" val="3583670945"/>
                    </a:ext>
                  </a:extLst>
                </a:gridCol>
                <a:gridCol w="329184">
                  <a:extLst>
                    <a:ext uri="{9D8B030D-6E8A-4147-A177-3AD203B41FA5}">
                      <a16:colId xmlns:a16="http://schemas.microsoft.com/office/drawing/2014/main" val="3869952121"/>
                    </a:ext>
                  </a:extLst>
                </a:gridCol>
                <a:gridCol w="329184">
                  <a:extLst>
                    <a:ext uri="{9D8B030D-6E8A-4147-A177-3AD203B41FA5}">
                      <a16:colId xmlns:a16="http://schemas.microsoft.com/office/drawing/2014/main" val="1441048837"/>
                    </a:ext>
                  </a:extLst>
                </a:gridCol>
                <a:gridCol w="370332">
                  <a:extLst>
                    <a:ext uri="{9D8B030D-6E8A-4147-A177-3AD203B41FA5}">
                      <a16:colId xmlns:a16="http://schemas.microsoft.com/office/drawing/2014/main" val="319305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18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15:52:22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3423466"/>
                  </a:ext>
                </a:extLst>
              </a:tr>
            </a:tbl>
          </a:graphicData>
        </a:graphic>
      </p:graphicFrame>
      <p:sp>
        <p:nvSpPr>
          <p:cNvPr id="4" name="Text Placeholder 3">
            <a:extLst>
              <a:ext uri="{FF2B5EF4-FFF2-40B4-BE49-F238E27FC236}">
                <a16:creationId xmlns:a16="http://schemas.microsoft.com/office/drawing/2014/main" id="{3E60228E-B473-449E-A32C-CBD940190CB4}"/>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69164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5E0C5-3C8C-4E5A-83F8-B41BAB819AB1}"/>
              </a:ext>
            </a:extLst>
          </p:cNvPr>
          <p:cNvSpPr>
            <a:spLocks noGrp="1"/>
          </p:cNvSpPr>
          <p:nvPr>
            <p:ph type="title"/>
          </p:nvPr>
        </p:nvSpPr>
        <p:spPr/>
        <p:txBody>
          <a:bodyPr/>
          <a:lstStyle/>
          <a:p>
            <a:r>
              <a:rPr lang="en-US"/>
              <a:t>Facebook Own Posts Table  | All Pages - 8 of 24</a:t>
            </a:r>
          </a:p>
        </p:txBody>
      </p:sp>
      <p:graphicFrame>
        <p:nvGraphicFramePr>
          <p:cNvPr id="5" name="Table Placeholder 4">
            <a:extLst>
              <a:ext uri="{FF2B5EF4-FFF2-40B4-BE49-F238E27FC236}">
                <a16:creationId xmlns:a16="http://schemas.microsoft.com/office/drawing/2014/main" id="{A641DA12-B138-4B7C-9A57-3B1A512CFDB5}"/>
              </a:ext>
            </a:extLst>
          </p:cNvPr>
          <p:cNvGraphicFramePr>
            <a:graphicFrameLocks noGrp="1"/>
          </p:cNvGraphicFramePr>
          <p:nvPr>
            <p:ph type="tbl" sz="quarter" idx="13"/>
            <p:extLst>
              <p:ext uri="{D42A27DB-BD31-4B8C-83A1-F6EECF244321}">
                <p14:modId xmlns:p14="http://schemas.microsoft.com/office/powerpoint/2010/main" val="2122990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0470902"/>
                    </a:ext>
                  </a:extLst>
                </a:gridCol>
                <a:gridCol w="370332">
                  <a:extLst>
                    <a:ext uri="{9D8B030D-6E8A-4147-A177-3AD203B41FA5}">
                      <a16:colId xmlns:a16="http://schemas.microsoft.com/office/drawing/2014/main" val="3034448645"/>
                    </a:ext>
                  </a:extLst>
                </a:gridCol>
                <a:gridCol w="370332">
                  <a:extLst>
                    <a:ext uri="{9D8B030D-6E8A-4147-A177-3AD203B41FA5}">
                      <a16:colId xmlns:a16="http://schemas.microsoft.com/office/drawing/2014/main" val="815094973"/>
                    </a:ext>
                  </a:extLst>
                </a:gridCol>
                <a:gridCol w="370332">
                  <a:extLst>
                    <a:ext uri="{9D8B030D-6E8A-4147-A177-3AD203B41FA5}">
                      <a16:colId xmlns:a16="http://schemas.microsoft.com/office/drawing/2014/main" val="550155216"/>
                    </a:ext>
                  </a:extLst>
                </a:gridCol>
                <a:gridCol w="329184">
                  <a:extLst>
                    <a:ext uri="{9D8B030D-6E8A-4147-A177-3AD203B41FA5}">
                      <a16:colId xmlns:a16="http://schemas.microsoft.com/office/drawing/2014/main" val="1117086006"/>
                    </a:ext>
                  </a:extLst>
                </a:gridCol>
                <a:gridCol w="329184">
                  <a:extLst>
                    <a:ext uri="{9D8B030D-6E8A-4147-A177-3AD203B41FA5}">
                      <a16:colId xmlns:a16="http://schemas.microsoft.com/office/drawing/2014/main" val="332661303"/>
                    </a:ext>
                  </a:extLst>
                </a:gridCol>
                <a:gridCol w="329184">
                  <a:extLst>
                    <a:ext uri="{9D8B030D-6E8A-4147-A177-3AD203B41FA5}">
                      <a16:colId xmlns:a16="http://schemas.microsoft.com/office/drawing/2014/main" val="2153101319"/>
                    </a:ext>
                  </a:extLst>
                </a:gridCol>
                <a:gridCol w="329184">
                  <a:extLst>
                    <a:ext uri="{9D8B030D-6E8A-4147-A177-3AD203B41FA5}">
                      <a16:colId xmlns:a16="http://schemas.microsoft.com/office/drawing/2014/main" val="3773147102"/>
                    </a:ext>
                  </a:extLst>
                </a:gridCol>
                <a:gridCol w="329184">
                  <a:extLst>
                    <a:ext uri="{9D8B030D-6E8A-4147-A177-3AD203B41FA5}">
                      <a16:colId xmlns:a16="http://schemas.microsoft.com/office/drawing/2014/main" val="1424906059"/>
                    </a:ext>
                  </a:extLst>
                </a:gridCol>
                <a:gridCol w="329184">
                  <a:extLst>
                    <a:ext uri="{9D8B030D-6E8A-4147-A177-3AD203B41FA5}">
                      <a16:colId xmlns:a16="http://schemas.microsoft.com/office/drawing/2014/main" val="1628711063"/>
                    </a:ext>
                  </a:extLst>
                </a:gridCol>
                <a:gridCol w="329184">
                  <a:extLst>
                    <a:ext uri="{9D8B030D-6E8A-4147-A177-3AD203B41FA5}">
                      <a16:colId xmlns:a16="http://schemas.microsoft.com/office/drawing/2014/main" val="2389446366"/>
                    </a:ext>
                  </a:extLst>
                </a:gridCol>
                <a:gridCol w="329184">
                  <a:extLst>
                    <a:ext uri="{9D8B030D-6E8A-4147-A177-3AD203B41FA5}">
                      <a16:colId xmlns:a16="http://schemas.microsoft.com/office/drawing/2014/main" val="2040122750"/>
                    </a:ext>
                  </a:extLst>
                </a:gridCol>
                <a:gridCol w="329184">
                  <a:extLst>
                    <a:ext uri="{9D8B030D-6E8A-4147-A177-3AD203B41FA5}">
                      <a16:colId xmlns:a16="http://schemas.microsoft.com/office/drawing/2014/main" val="1254948245"/>
                    </a:ext>
                  </a:extLst>
                </a:gridCol>
                <a:gridCol w="370332">
                  <a:extLst>
                    <a:ext uri="{9D8B030D-6E8A-4147-A177-3AD203B41FA5}">
                      <a16:colId xmlns:a16="http://schemas.microsoft.com/office/drawing/2014/main" val="2178240202"/>
                    </a:ext>
                  </a:extLst>
                </a:gridCol>
                <a:gridCol w="370332">
                  <a:extLst>
                    <a:ext uri="{9D8B030D-6E8A-4147-A177-3AD203B41FA5}">
                      <a16:colId xmlns:a16="http://schemas.microsoft.com/office/drawing/2014/main" val="2884137481"/>
                    </a:ext>
                  </a:extLst>
                </a:gridCol>
                <a:gridCol w="329184">
                  <a:extLst>
                    <a:ext uri="{9D8B030D-6E8A-4147-A177-3AD203B41FA5}">
                      <a16:colId xmlns:a16="http://schemas.microsoft.com/office/drawing/2014/main" val="2178476188"/>
                    </a:ext>
                  </a:extLst>
                </a:gridCol>
                <a:gridCol w="329184">
                  <a:extLst>
                    <a:ext uri="{9D8B030D-6E8A-4147-A177-3AD203B41FA5}">
                      <a16:colId xmlns:a16="http://schemas.microsoft.com/office/drawing/2014/main" val="1140907217"/>
                    </a:ext>
                  </a:extLst>
                </a:gridCol>
                <a:gridCol w="370332">
                  <a:extLst>
                    <a:ext uri="{9D8B030D-6E8A-4147-A177-3AD203B41FA5}">
                      <a16:colId xmlns:a16="http://schemas.microsoft.com/office/drawing/2014/main" val="3154092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1792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- 2018-07-05 11:17:26 </a:t>
                      </a:r>
                      <a:r>
                        <a:rPr kumimoji="0" lang="en-US" sz="1000" b="0" i="0" u="none" strike="noStrike" kern="1200" cap="none" spc="0" normalizeH="0" baseline="0" noProof="0">
                          <a:ln>
                            <a:noFill/>
                          </a:ln>
                          <a:solidFill>
                            <a:prstClr val="black"/>
                          </a:solidFill>
                          <a:effectLst/>
                          <a:uLnTx/>
                          <a:uFillTx/>
                          <a:latin typeface="+mn-lt"/>
                          <a:ea typeface="+mn-ea"/>
                          <a:cs typeface="+mn-cs"/>
                        </a:rPr>
                        <a:t> 
 Pressure build-up at the end of the production process is at least as important for perfect pellet quality as a fully homogeneous mixing of the various raw materials in the compounding step. The new COMPEO discharge unit is based on the principle of a conical twin screw, designed to run in a metered method. The entire controlled pressure build-up takes place in the slowly rotating twin screw. In this way potential temperature increases at the transition from compounder to discharge unit are eliminated. The operating principle of a screw pump guarantees maximum conveying efficiency at low RPM. The COMPEO discharge unit is suitable for a wide range of applications, is very user-friendly and extremly efficient. 
The new state-of-the-art COMPEO compounder in combination with this extremely efficient discharge unit  is particularly suitable for PVC pelletizing, masterbatch, calendering, cable and rubber compounds, performance compounds, engineering plastics, thermoplastic elastomers, therm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263077"/>
                  </a:ext>
                </a:extLst>
              </a:tr>
            </a:tbl>
          </a:graphicData>
        </a:graphic>
      </p:graphicFrame>
      <p:sp>
        <p:nvSpPr>
          <p:cNvPr id="4" name="Text Placeholder 3">
            <a:extLst>
              <a:ext uri="{FF2B5EF4-FFF2-40B4-BE49-F238E27FC236}">
                <a16:creationId xmlns:a16="http://schemas.microsoft.com/office/drawing/2014/main" id="{538FC31E-35D4-4010-A7BB-4718B826366F}"/>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057159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4F30A-F0DA-40E9-AA96-43768F74D333}"/>
              </a:ext>
            </a:extLst>
          </p:cNvPr>
          <p:cNvSpPr>
            <a:spLocks noGrp="1"/>
          </p:cNvSpPr>
          <p:nvPr>
            <p:ph type="title"/>
          </p:nvPr>
        </p:nvSpPr>
        <p:spPr/>
        <p:txBody>
          <a:bodyPr/>
          <a:lstStyle/>
          <a:p>
            <a:r>
              <a:rPr lang="en-US"/>
              <a:t>Facebook Own Posts Table  | All Pages - 9 of 24</a:t>
            </a:r>
          </a:p>
        </p:txBody>
      </p:sp>
      <p:graphicFrame>
        <p:nvGraphicFramePr>
          <p:cNvPr id="5" name="Table Placeholder 4">
            <a:extLst>
              <a:ext uri="{FF2B5EF4-FFF2-40B4-BE49-F238E27FC236}">
                <a16:creationId xmlns:a16="http://schemas.microsoft.com/office/drawing/2014/main" id="{C2D79CE1-8158-4D05-B3CD-255421FE7980}"/>
              </a:ext>
            </a:extLst>
          </p:cNvPr>
          <p:cNvGraphicFramePr>
            <a:graphicFrameLocks noGrp="1"/>
          </p:cNvGraphicFramePr>
          <p:nvPr>
            <p:ph type="tbl" sz="quarter" idx="13"/>
            <p:extLst>
              <p:ext uri="{D42A27DB-BD31-4B8C-83A1-F6EECF244321}">
                <p14:modId xmlns:p14="http://schemas.microsoft.com/office/powerpoint/2010/main" val="1773380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82810025"/>
                    </a:ext>
                  </a:extLst>
                </a:gridCol>
                <a:gridCol w="370332">
                  <a:extLst>
                    <a:ext uri="{9D8B030D-6E8A-4147-A177-3AD203B41FA5}">
                      <a16:colId xmlns:a16="http://schemas.microsoft.com/office/drawing/2014/main" val="1604198735"/>
                    </a:ext>
                  </a:extLst>
                </a:gridCol>
                <a:gridCol w="370332">
                  <a:extLst>
                    <a:ext uri="{9D8B030D-6E8A-4147-A177-3AD203B41FA5}">
                      <a16:colId xmlns:a16="http://schemas.microsoft.com/office/drawing/2014/main" val="815599508"/>
                    </a:ext>
                  </a:extLst>
                </a:gridCol>
                <a:gridCol w="370332">
                  <a:extLst>
                    <a:ext uri="{9D8B030D-6E8A-4147-A177-3AD203B41FA5}">
                      <a16:colId xmlns:a16="http://schemas.microsoft.com/office/drawing/2014/main" val="1663506589"/>
                    </a:ext>
                  </a:extLst>
                </a:gridCol>
                <a:gridCol w="329184">
                  <a:extLst>
                    <a:ext uri="{9D8B030D-6E8A-4147-A177-3AD203B41FA5}">
                      <a16:colId xmlns:a16="http://schemas.microsoft.com/office/drawing/2014/main" val="2247912119"/>
                    </a:ext>
                  </a:extLst>
                </a:gridCol>
                <a:gridCol w="329184">
                  <a:extLst>
                    <a:ext uri="{9D8B030D-6E8A-4147-A177-3AD203B41FA5}">
                      <a16:colId xmlns:a16="http://schemas.microsoft.com/office/drawing/2014/main" val="1093384327"/>
                    </a:ext>
                  </a:extLst>
                </a:gridCol>
                <a:gridCol w="329184">
                  <a:extLst>
                    <a:ext uri="{9D8B030D-6E8A-4147-A177-3AD203B41FA5}">
                      <a16:colId xmlns:a16="http://schemas.microsoft.com/office/drawing/2014/main" val="3758587068"/>
                    </a:ext>
                  </a:extLst>
                </a:gridCol>
                <a:gridCol w="329184">
                  <a:extLst>
                    <a:ext uri="{9D8B030D-6E8A-4147-A177-3AD203B41FA5}">
                      <a16:colId xmlns:a16="http://schemas.microsoft.com/office/drawing/2014/main" val="3883484361"/>
                    </a:ext>
                  </a:extLst>
                </a:gridCol>
                <a:gridCol w="329184">
                  <a:extLst>
                    <a:ext uri="{9D8B030D-6E8A-4147-A177-3AD203B41FA5}">
                      <a16:colId xmlns:a16="http://schemas.microsoft.com/office/drawing/2014/main" val="48114375"/>
                    </a:ext>
                  </a:extLst>
                </a:gridCol>
                <a:gridCol w="329184">
                  <a:extLst>
                    <a:ext uri="{9D8B030D-6E8A-4147-A177-3AD203B41FA5}">
                      <a16:colId xmlns:a16="http://schemas.microsoft.com/office/drawing/2014/main" val="1409691560"/>
                    </a:ext>
                  </a:extLst>
                </a:gridCol>
                <a:gridCol w="329184">
                  <a:extLst>
                    <a:ext uri="{9D8B030D-6E8A-4147-A177-3AD203B41FA5}">
                      <a16:colId xmlns:a16="http://schemas.microsoft.com/office/drawing/2014/main" val="326958950"/>
                    </a:ext>
                  </a:extLst>
                </a:gridCol>
                <a:gridCol w="329184">
                  <a:extLst>
                    <a:ext uri="{9D8B030D-6E8A-4147-A177-3AD203B41FA5}">
                      <a16:colId xmlns:a16="http://schemas.microsoft.com/office/drawing/2014/main" val="4005764319"/>
                    </a:ext>
                  </a:extLst>
                </a:gridCol>
                <a:gridCol w="329184">
                  <a:extLst>
                    <a:ext uri="{9D8B030D-6E8A-4147-A177-3AD203B41FA5}">
                      <a16:colId xmlns:a16="http://schemas.microsoft.com/office/drawing/2014/main" val="3781618819"/>
                    </a:ext>
                  </a:extLst>
                </a:gridCol>
                <a:gridCol w="370332">
                  <a:extLst>
                    <a:ext uri="{9D8B030D-6E8A-4147-A177-3AD203B41FA5}">
                      <a16:colId xmlns:a16="http://schemas.microsoft.com/office/drawing/2014/main" val="414549073"/>
                    </a:ext>
                  </a:extLst>
                </a:gridCol>
                <a:gridCol w="370332">
                  <a:extLst>
                    <a:ext uri="{9D8B030D-6E8A-4147-A177-3AD203B41FA5}">
                      <a16:colId xmlns:a16="http://schemas.microsoft.com/office/drawing/2014/main" val="1406619977"/>
                    </a:ext>
                  </a:extLst>
                </a:gridCol>
                <a:gridCol w="329184">
                  <a:extLst>
                    <a:ext uri="{9D8B030D-6E8A-4147-A177-3AD203B41FA5}">
                      <a16:colId xmlns:a16="http://schemas.microsoft.com/office/drawing/2014/main" val="1709186963"/>
                    </a:ext>
                  </a:extLst>
                </a:gridCol>
                <a:gridCol w="329184">
                  <a:extLst>
                    <a:ext uri="{9D8B030D-6E8A-4147-A177-3AD203B41FA5}">
                      <a16:colId xmlns:a16="http://schemas.microsoft.com/office/drawing/2014/main" val="1876844739"/>
                    </a:ext>
                  </a:extLst>
                </a:gridCol>
                <a:gridCol w="370332">
                  <a:extLst>
                    <a:ext uri="{9D8B030D-6E8A-4147-A177-3AD203B41FA5}">
                      <a16:colId xmlns:a16="http://schemas.microsoft.com/office/drawing/2014/main" val="3540812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2148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17:47:46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information about BUSS: www.busscorp.com
More information about COMPEO: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3029968"/>
                  </a:ext>
                </a:extLst>
              </a:tr>
            </a:tbl>
          </a:graphicData>
        </a:graphic>
      </p:graphicFrame>
      <p:sp>
        <p:nvSpPr>
          <p:cNvPr id="4" name="Text Placeholder 3">
            <a:extLst>
              <a:ext uri="{FF2B5EF4-FFF2-40B4-BE49-F238E27FC236}">
                <a16:creationId xmlns:a16="http://schemas.microsoft.com/office/drawing/2014/main" id="{BB971E7C-C07E-4946-8ABE-5F5D0542E7B8}"/>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451052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289B-4E93-481B-B83F-4D7E9C57C940}"/>
              </a:ext>
            </a:extLst>
          </p:cNvPr>
          <p:cNvSpPr>
            <a:spLocks noGrp="1"/>
          </p:cNvSpPr>
          <p:nvPr>
            <p:ph type="title"/>
          </p:nvPr>
        </p:nvSpPr>
        <p:spPr/>
        <p:txBody>
          <a:bodyPr/>
          <a:lstStyle/>
          <a:p>
            <a:r>
              <a:rPr lang="en-US"/>
              <a:t>Facebook Own Posts Table  | All Pages - 10 of 24</a:t>
            </a:r>
          </a:p>
        </p:txBody>
      </p:sp>
      <p:graphicFrame>
        <p:nvGraphicFramePr>
          <p:cNvPr id="5" name="Table Placeholder 4">
            <a:extLst>
              <a:ext uri="{FF2B5EF4-FFF2-40B4-BE49-F238E27FC236}">
                <a16:creationId xmlns:a16="http://schemas.microsoft.com/office/drawing/2014/main" id="{F7A0FE36-7AB2-4742-8C55-DC23658F3613}"/>
              </a:ext>
            </a:extLst>
          </p:cNvPr>
          <p:cNvGraphicFramePr>
            <a:graphicFrameLocks noGrp="1"/>
          </p:cNvGraphicFramePr>
          <p:nvPr>
            <p:ph type="tbl" sz="quarter" idx="13"/>
            <p:extLst>
              <p:ext uri="{D42A27DB-BD31-4B8C-83A1-F6EECF244321}">
                <p14:modId xmlns:p14="http://schemas.microsoft.com/office/powerpoint/2010/main" val="3529846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88503371"/>
                    </a:ext>
                  </a:extLst>
                </a:gridCol>
                <a:gridCol w="370332">
                  <a:extLst>
                    <a:ext uri="{9D8B030D-6E8A-4147-A177-3AD203B41FA5}">
                      <a16:colId xmlns:a16="http://schemas.microsoft.com/office/drawing/2014/main" val="2120894204"/>
                    </a:ext>
                  </a:extLst>
                </a:gridCol>
                <a:gridCol w="370332">
                  <a:extLst>
                    <a:ext uri="{9D8B030D-6E8A-4147-A177-3AD203B41FA5}">
                      <a16:colId xmlns:a16="http://schemas.microsoft.com/office/drawing/2014/main" val="2783468213"/>
                    </a:ext>
                  </a:extLst>
                </a:gridCol>
                <a:gridCol w="370332">
                  <a:extLst>
                    <a:ext uri="{9D8B030D-6E8A-4147-A177-3AD203B41FA5}">
                      <a16:colId xmlns:a16="http://schemas.microsoft.com/office/drawing/2014/main" val="758105990"/>
                    </a:ext>
                  </a:extLst>
                </a:gridCol>
                <a:gridCol w="329184">
                  <a:extLst>
                    <a:ext uri="{9D8B030D-6E8A-4147-A177-3AD203B41FA5}">
                      <a16:colId xmlns:a16="http://schemas.microsoft.com/office/drawing/2014/main" val="4184973465"/>
                    </a:ext>
                  </a:extLst>
                </a:gridCol>
                <a:gridCol w="329184">
                  <a:extLst>
                    <a:ext uri="{9D8B030D-6E8A-4147-A177-3AD203B41FA5}">
                      <a16:colId xmlns:a16="http://schemas.microsoft.com/office/drawing/2014/main" val="3328220236"/>
                    </a:ext>
                  </a:extLst>
                </a:gridCol>
                <a:gridCol w="329184">
                  <a:extLst>
                    <a:ext uri="{9D8B030D-6E8A-4147-A177-3AD203B41FA5}">
                      <a16:colId xmlns:a16="http://schemas.microsoft.com/office/drawing/2014/main" val="4141855494"/>
                    </a:ext>
                  </a:extLst>
                </a:gridCol>
                <a:gridCol w="329184">
                  <a:extLst>
                    <a:ext uri="{9D8B030D-6E8A-4147-A177-3AD203B41FA5}">
                      <a16:colId xmlns:a16="http://schemas.microsoft.com/office/drawing/2014/main" val="3185066173"/>
                    </a:ext>
                  </a:extLst>
                </a:gridCol>
                <a:gridCol w="329184">
                  <a:extLst>
                    <a:ext uri="{9D8B030D-6E8A-4147-A177-3AD203B41FA5}">
                      <a16:colId xmlns:a16="http://schemas.microsoft.com/office/drawing/2014/main" val="2875206903"/>
                    </a:ext>
                  </a:extLst>
                </a:gridCol>
                <a:gridCol w="329184">
                  <a:extLst>
                    <a:ext uri="{9D8B030D-6E8A-4147-A177-3AD203B41FA5}">
                      <a16:colId xmlns:a16="http://schemas.microsoft.com/office/drawing/2014/main" val="568203518"/>
                    </a:ext>
                  </a:extLst>
                </a:gridCol>
                <a:gridCol w="329184">
                  <a:extLst>
                    <a:ext uri="{9D8B030D-6E8A-4147-A177-3AD203B41FA5}">
                      <a16:colId xmlns:a16="http://schemas.microsoft.com/office/drawing/2014/main" val="4216449201"/>
                    </a:ext>
                  </a:extLst>
                </a:gridCol>
                <a:gridCol w="329184">
                  <a:extLst>
                    <a:ext uri="{9D8B030D-6E8A-4147-A177-3AD203B41FA5}">
                      <a16:colId xmlns:a16="http://schemas.microsoft.com/office/drawing/2014/main" val="1459741518"/>
                    </a:ext>
                  </a:extLst>
                </a:gridCol>
                <a:gridCol w="329184">
                  <a:extLst>
                    <a:ext uri="{9D8B030D-6E8A-4147-A177-3AD203B41FA5}">
                      <a16:colId xmlns:a16="http://schemas.microsoft.com/office/drawing/2014/main" val="8243900"/>
                    </a:ext>
                  </a:extLst>
                </a:gridCol>
                <a:gridCol w="370332">
                  <a:extLst>
                    <a:ext uri="{9D8B030D-6E8A-4147-A177-3AD203B41FA5}">
                      <a16:colId xmlns:a16="http://schemas.microsoft.com/office/drawing/2014/main" val="2315431790"/>
                    </a:ext>
                  </a:extLst>
                </a:gridCol>
                <a:gridCol w="370332">
                  <a:extLst>
                    <a:ext uri="{9D8B030D-6E8A-4147-A177-3AD203B41FA5}">
                      <a16:colId xmlns:a16="http://schemas.microsoft.com/office/drawing/2014/main" val="1652511893"/>
                    </a:ext>
                  </a:extLst>
                </a:gridCol>
                <a:gridCol w="329184">
                  <a:extLst>
                    <a:ext uri="{9D8B030D-6E8A-4147-A177-3AD203B41FA5}">
                      <a16:colId xmlns:a16="http://schemas.microsoft.com/office/drawing/2014/main" val="3800260037"/>
                    </a:ext>
                  </a:extLst>
                </a:gridCol>
                <a:gridCol w="329184">
                  <a:extLst>
                    <a:ext uri="{9D8B030D-6E8A-4147-A177-3AD203B41FA5}">
                      <a16:colId xmlns:a16="http://schemas.microsoft.com/office/drawing/2014/main" val="1547195391"/>
                    </a:ext>
                  </a:extLst>
                </a:gridCol>
                <a:gridCol w="370332">
                  <a:extLst>
                    <a:ext uri="{9D8B030D-6E8A-4147-A177-3AD203B41FA5}">
                      <a16:colId xmlns:a16="http://schemas.microsoft.com/office/drawing/2014/main" val="2662812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684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21:08:48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6089903"/>
                  </a:ext>
                </a:extLst>
              </a:tr>
            </a:tbl>
          </a:graphicData>
        </a:graphic>
      </p:graphicFrame>
      <p:sp>
        <p:nvSpPr>
          <p:cNvPr id="4" name="Text Placeholder 3">
            <a:extLst>
              <a:ext uri="{FF2B5EF4-FFF2-40B4-BE49-F238E27FC236}">
                <a16:creationId xmlns:a16="http://schemas.microsoft.com/office/drawing/2014/main" id="{2EDFB6DE-2601-4FC8-A62F-A92A37881CC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655434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5EA2-DD30-4F67-9187-D990A5B4B1E3}"/>
              </a:ext>
            </a:extLst>
          </p:cNvPr>
          <p:cNvSpPr>
            <a:spLocks noGrp="1"/>
          </p:cNvSpPr>
          <p:nvPr>
            <p:ph type="title"/>
          </p:nvPr>
        </p:nvSpPr>
        <p:spPr/>
        <p:txBody>
          <a:bodyPr/>
          <a:lstStyle/>
          <a:p>
            <a:r>
              <a:rPr lang="en-US"/>
              <a:t>Facebook Own Posts Table  | All Pages - 11 of 24</a:t>
            </a:r>
          </a:p>
        </p:txBody>
      </p:sp>
      <p:graphicFrame>
        <p:nvGraphicFramePr>
          <p:cNvPr id="5" name="Table Placeholder 4">
            <a:extLst>
              <a:ext uri="{FF2B5EF4-FFF2-40B4-BE49-F238E27FC236}">
                <a16:creationId xmlns:a16="http://schemas.microsoft.com/office/drawing/2014/main" id="{6408E779-306E-493B-A87E-D6464DF0C693}"/>
              </a:ext>
            </a:extLst>
          </p:cNvPr>
          <p:cNvGraphicFramePr>
            <a:graphicFrameLocks noGrp="1"/>
          </p:cNvGraphicFramePr>
          <p:nvPr>
            <p:ph type="tbl" sz="quarter" idx="13"/>
            <p:extLst>
              <p:ext uri="{D42A27DB-BD31-4B8C-83A1-F6EECF244321}">
                <p14:modId xmlns:p14="http://schemas.microsoft.com/office/powerpoint/2010/main" val="2957537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89096880"/>
                    </a:ext>
                  </a:extLst>
                </a:gridCol>
                <a:gridCol w="370332">
                  <a:extLst>
                    <a:ext uri="{9D8B030D-6E8A-4147-A177-3AD203B41FA5}">
                      <a16:colId xmlns:a16="http://schemas.microsoft.com/office/drawing/2014/main" val="1060007800"/>
                    </a:ext>
                  </a:extLst>
                </a:gridCol>
                <a:gridCol w="370332">
                  <a:extLst>
                    <a:ext uri="{9D8B030D-6E8A-4147-A177-3AD203B41FA5}">
                      <a16:colId xmlns:a16="http://schemas.microsoft.com/office/drawing/2014/main" val="3336180735"/>
                    </a:ext>
                  </a:extLst>
                </a:gridCol>
                <a:gridCol w="370332">
                  <a:extLst>
                    <a:ext uri="{9D8B030D-6E8A-4147-A177-3AD203B41FA5}">
                      <a16:colId xmlns:a16="http://schemas.microsoft.com/office/drawing/2014/main" val="3240672597"/>
                    </a:ext>
                  </a:extLst>
                </a:gridCol>
                <a:gridCol w="329184">
                  <a:extLst>
                    <a:ext uri="{9D8B030D-6E8A-4147-A177-3AD203B41FA5}">
                      <a16:colId xmlns:a16="http://schemas.microsoft.com/office/drawing/2014/main" val="3384824949"/>
                    </a:ext>
                  </a:extLst>
                </a:gridCol>
                <a:gridCol w="329184">
                  <a:extLst>
                    <a:ext uri="{9D8B030D-6E8A-4147-A177-3AD203B41FA5}">
                      <a16:colId xmlns:a16="http://schemas.microsoft.com/office/drawing/2014/main" val="690283463"/>
                    </a:ext>
                  </a:extLst>
                </a:gridCol>
                <a:gridCol w="329184">
                  <a:extLst>
                    <a:ext uri="{9D8B030D-6E8A-4147-A177-3AD203B41FA5}">
                      <a16:colId xmlns:a16="http://schemas.microsoft.com/office/drawing/2014/main" val="2854587761"/>
                    </a:ext>
                  </a:extLst>
                </a:gridCol>
                <a:gridCol w="329184">
                  <a:extLst>
                    <a:ext uri="{9D8B030D-6E8A-4147-A177-3AD203B41FA5}">
                      <a16:colId xmlns:a16="http://schemas.microsoft.com/office/drawing/2014/main" val="1721569652"/>
                    </a:ext>
                  </a:extLst>
                </a:gridCol>
                <a:gridCol w="329184">
                  <a:extLst>
                    <a:ext uri="{9D8B030D-6E8A-4147-A177-3AD203B41FA5}">
                      <a16:colId xmlns:a16="http://schemas.microsoft.com/office/drawing/2014/main" val="741778220"/>
                    </a:ext>
                  </a:extLst>
                </a:gridCol>
                <a:gridCol w="329184">
                  <a:extLst>
                    <a:ext uri="{9D8B030D-6E8A-4147-A177-3AD203B41FA5}">
                      <a16:colId xmlns:a16="http://schemas.microsoft.com/office/drawing/2014/main" val="1531673916"/>
                    </a:ext>
                  </a:extLst>
                </a:gridCol>
                <a:gridCol w="329184">
                  <a:extLst>
                    <a:ext uri="{9D8B030D-6E8A-4147-A177-3AD203B41FA5}">
                      <a16:colId xmlns:a16="http://schemas.microsoft.com/office/drawing/2014/main" val="1643546782"/>
                    </a:ext>
                  </a:extLst>
                </a:gridCol>
                <a:gridCol w="329184">
                  <a:extLst>
                    <a:ext uri="{9D8B030D-6E8A-4147-A177-3AD203B41FA5}">
                      <a16:colId xmlns:a16="http://schemas.microsoft.com/office/drawing/2014/main" val="529286374"/>
                    </a:ext>
                  </a:extLst>
                </a:gridCol>
                <a:gridCol w="329184">
                  <a:extLst>
                    <a:ext uri="{9D8B030D-6E8A-4147-A177-3AD203B41FA5}">
                      <a16:colId xmlns:a16="http://schemas.microsoft.com/office/drawing/2014/main" val="159751726"/>
                    </a:ext>
                  </a:extLst>
                </a:gridCol>
                <a:gridCol w="370332">
                  <a:extLst>
                    <a:ext uri="{9D8B030D-6E8A-4147-A177-3AD203B41FA5}">
                      <a16:colId xmlns:a16="http://schemas.microsoft.com/office/drawing/2014/main" val="27995131"/>
                    </a:ext>
                  </a:extLst>
                </a:gridCol>
                <a:gridCol w="370332">
                  <a:extLst>
                    <a:ext uri="{9D8B030D-6E8A-4147-A177-3AD203B41FA5}">
                      <a16:colId xmlns:a16="http://schemas.microsoft.com/office/drawing/2014/main" val="2964246176"/>
                    </a:ext>
                  </a:extLst>
                </a:gridCol>
                <a:gridCol w="329184">
                  <a:extLst>
                    <a:ext uri="{9D8B030D-6E8A-4147-A177-3AD203B41FA5}">
                      <a16:colId xmlns:a16="http://schemas.microsoft.com/office/drawing/2014/main" val="122764694"/>
                    </a:ext>
                  </a:extLst>
                </a:gridCol>
                <a:gridCol w="329184">
                  <a:extLst>
                    <a:ext uri="{9D8B030D-6E8A-4147-A177-3AD203B41FA5}">
                      <a16:colId xmlns:a16="http://schemas.microsoft.com/office/drawing/2014/main" val="1904931274"/>
                    </a:ext>
                  </a:extLst>
                </a:gridCol>
                <a:gridCol w="370332">
                  <a:extLst>
                    <a:ext uri="{9D8B030D-6E8A-4147-A177-3AD203B41FA5}">
                      <a16:colId xmlns:a16="http://schemas.microsoft.com/office/drawing/2014/main" val="1471446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5138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14:52:59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 Development, our BUSS test center and logistics facilities will also benefit considerably from the renewals and extensions.
More about BUSS. www.busscorp.com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3786662"/>
                  </a:ext>
                </a:extLst>
              </a:tr>
            </a:tbl>
          </a:graphicData>
        </a:graphic>
      </p:graphicFrame>
      <p:sp>
        <p:nvSpPr>
          <p:cNvPr id="4" name="Text Placeholder 3">
            <a:extLst>
              <a:ext uri="{FF2B5EF4-FFF2-40B4-BE49-F238E27FC236}">
                <a16:creationId xmlns:a16="http://schemas.microsoft.com/office/drawing/2014/main" id="{C73BFA1E-473E-4C42-BB34-80F99241EADC}"/>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898290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B4BE8-6474-42BD-8FC0-81BAA92EA399}"/>
              </a:ext>
            </a:extLst>
          </p:cNvPr>
          <p:cNvSpPr>
            <a:spLocks noGrp="1"/>
          </p:cNvSpPr>
          <p:nvPr>
            <p:ph type="title"/>
          </p:nvPr>
        </p:nvSpPr>
        <p:spPr/>
        <p:txBody>
          <a:bodyPr/>
          <a:lstStyle/>
          <a:p>
            <a:r>
              <a:rPr lang="en-US"/>
              <a:t>Facebook Own Posts Table  | All Pages - 12 of 24</a:t>
            </a:r>
          </a:p>
        </p:txBody>
      </p:sp>
      <p:graphicFrame>
        <p:nvGraphicFramePr>
          <p:cNvPr id="5" name="Table Placeholder 4">
            <a:extLst>
              <a:ext uri="{FF2B5EF4-FFF2-40B4-BE49-F238E27FC236}">
                <a16:creationId xmlns:a16="http://schemas.microsoft.com/office/drawing/2014/main" id="{39B22748-AAD2-4165-ACC2-B22FD8E8F7E3}"/>
              </a:ext>
            </a:extLst>
          </p:cNvPr>
          <p:cNvGraphicFramePr>
            <a:graphicFrameLocks noGrp="1"/>
          </p:cNvGraphicFramePr>
          <p:nvPr>
            <p:ph type="tbl" sz="quarter" idx="13"/>
            <p:extLst>
              <p:ext uri="{D42A27DB-BD31-4B8C-83A1-F6EECF244321}">
                <p14:modId xmlns:p14="http://schemas.microsoft.com/office/powerpoint/2010/main" val="3360834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08496618"/>
                    </a:ext>
                  </a:extLst>
                </a:gridCol>
                <a:gridCol w="370332">
                  <a:extLst>
                    <a:ext uri="{9D8B030D-6E8A-4147-A177-3AD203B41FA5}">
                      <a16:colId xmlns:a16="http://schemas.microsoft.com/office/drawing/2014/main" val="3024176928"/>
                    </a:ext>
                  </a:extLst>
                </a:gridCol>
                <a:gridCol w="370332">
                  <a:extLst>
                    <a:ext uri="{9D8B030D-6E8A-4147-A177-3AD203B41FA5}">
                      <a16:colId xmlns:a16="http://schemas.microsoft.com/office/drawing/2014/main" val="4076181237"/>
                    </a:ext>
                  </a:extLst>
                </a:gridCol>
                <a:gridCol w="370332">
                  <a:extLst>
                    <a:ext uri="{9D8B030D-6E8A-4147-A177-3AD203B41FA5}">
                      <a16:colId xmlns:a16="http://schemas.microsoft.com/office/drawing/2014/main" val="1550913611"/>
                    </a:ext>
                  </a:extLst>
                </a:gridCol>
                <a:gridCol w="329184">
                  <a:extLst>
                    <a:ext uri="{9D8B030D-6E8A-4147-A177-3AD203B41FA5}">
                      <a16:colId xmlns:a16="http://schemas.microsoft.com/office/drawing/2014/main" val="2057028799"/>
                    </a:ext>
                  </a:extLst>
                </a:gridCol>
                <a:gridCol w="329184">
                  <a:extLst>
                    <a:ext uri="{9D8B030D-6E8A-4147-A177-3AD203B41FA5}">
                      <a16:colId xmlns:a16="http://schemas.microsoft.com/office/drawing/2014/main" val="2540203106"/>
                    </a:ext>
                  </a:extLst>
                </a:gridCol>
                <a:gridCol w="329184">
                  <a:extLst>
                    <a:ext uri="{9D8B030D-6E8A-4147-A177-3AD203B41FA5}">
                      <a16:colId xmlns:a16="http://schemas.microsoft.com/office/drawing/2014/main" val="3022816408"/>
                    </a:ext>
                  </a:extLst>
                </a:gridCol>
                <a:gridCol w="329184">
                  <a:extLst>
                    <a:ext uri="{9D8B030D-6E8A-4147-A177-3AD203B41FA5}">
                      <a16:colId xmlns:a16="http://schemas.microsoft.com/office/drawing/2014/main" val="3433906361"/>
                    </a:ext>
                  </a:extLst>
                </a:gridCol>
                <a:gridCol w="329184">
                  <a:extLst>
                    <a:ext uri="{9D8B030D-6E8A-4147-A177-3AD203B41FA5}">
                      <a16:colId xmlns:a16="http://schemas.microsoft.com/office/drawing/2014/main" val="846999581"/>
                    </a:ext>
                  </a:extLst>
                </a:gridCol>
                <a:gridCol w="329184">
                  <a:extLst>
                    <a:ext uri="{9D8B030D-6E8A-4147-A177-3AD203B41FA5}">
                      <a16:colId xmlns:a16="http://schemas.microsoft.com/office/drawing/2014/main" val="1002559584"/>
                    </a:ext>
                  </a:extLst>
                </a:gridCol>
                <a:gridCol w="329184">
                  <a:extLst>
                    <a:ext uri="{9D8B030D-6E8A-4147-A177-3AD203B41FA5}">
                      <a16:colId xmlns:a16="http://schemas.microsoft.com/office/drawing/2014/main" val="3191951867"/>
                    </a:ext>
                  </a:extLst>
                </a:gridCol>
                <a:gridCol w="329184">
                  <a:extLst>
                    <a:ext uri="{9D8B030D-6E8A-4147-A177-3AD203B41FA5}">
                      <a16:colId xmlns:a16="http://schemas.microsoft.com/office/drawing/2014/main" val="1169735495"/>
                    </a:ext>
                  </a:extLst>
                </a:gridCol>
                <a:gridCol w="329184">
                  <a:extLst>
                    <a:ext uri="{9D8B030D-6E8A-4147-A177-3AD203B41FA5}">
                      <a16:colId xmlns:a16="http://schemas.microsoft.com/office/drawing/2014/main" val="3241413182"/>
                    </a:ext>
                  </a:extLst>
                </a:gridCol>
                <a:gridCol w="370332">
                  <a:extLst>
                    <a:ext uri="{9D8B030D-6E8A-4147-A177-3AD203B41FA5}">
                      <a16:colId xmlns:a16="http://schemas.microsoft.com/office/drawing/2014/main" val="2772486691"/>
                    </a:ext>
                  </a:extLst>
                </a:gridCol>
                <a:gridCol w="370332">
                  <a:extLst>
                    <a:ext uri="{9D8B030D-6E8A-4147-A177-3AD203B41FA5}">
                      <a16:colId xmlns:a16="http://schemas.microsoft.com/office/drawing/2014/main" val="1907502654"/>
                    </a:ext>
                  </a:extLst>
                </a:gridCol>
                <a:gridCol w="329184">
                  <a:extLst>
                    <a:ext uri="{9D8B030D-6E8A-4147-A177-3AD203B41FA5}">
                      <a16:colId xmlns:a16="http://schemas.microsoft.com/office/drawing/2014/main" val="1063921756"/>
                    </a:ext>
                  </a:extLst>
                </a:gridCol>
                <a:gridCol w="329184">
                  <a:extLst>
                    <a:ext uri="{9D8B030D-6E8A-4147-A177-3AD203B41FA5}">
                      <a16:colId xmlns:a16="http://schemas.microsoft.com/office/drawing/2014/main" val="1575993020"/>
                    </a:ext>
                  </a:extLst>
                </a:gridCol>
                <a:gridCol w="370332">
                  <a:extLst>
                    <a:ext uri="{9D8B030D-6E8A-4147-A177-3AD203B41FA5}">
                      <a16:colId xmlns:a16="http://schemas.microsoft.com/office/drawing/2014/main" val="1741021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757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15:58:13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5700750"/>
                  </a:ext>
                </a:extLst>
              </a:tr>
            </a:tbl>
          </a:graphicData>
        </a:graphic>
      </p:graphicFrame>
      <p:sp>
        <p:nvSpPr>
          <p:cNvPr id="4" name="Text Placeholder 3">
            <a:extLst>
              <a:ext uri="{FF2B5EF4-FFF2-40B4-BE49-F238E27FC236}">
                <a16:creationId xmlns:a16="http://schemas.microsoft.com/office/drawing/2014/main" id="{DC431810-29E7-48DD-8215-DD9E262C0A35}"/>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870167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6E03-B6BC-4F6D-B605-CCAABBA19979}"/>
              </a:ext>
            </a:extLst>
          </p:cNvPr>
          <p:cNvSpPr>
            <a:spLocks noGrp="1"/>
          </p:cNvSpPr>
          <p:nvPr>
            <p:ph type="title"/>
          </p:nvPr>
        </p:nvSpPr>
        <p:spPr/>
        <p:txBody>
          <a:bodyPr/>
          <a:lstStyle/>
          <a:p>
            <a:r>
              <a:rPr lang="en-US"/>
              <a:t>Facebook Own Posts Table  | All Pages - 13 of 24</a:t>
            </a:r>
          </a:p>
        </p:txBody>
      </p:sp>
      <p:graphicFrame>
        <p:nvGraphicFramePr>
          <p:cNvPr id="5" name="Table Placeholder 4">
            <a:extLst>
              <a:ext uri="{FF2B5EF4-FFF2-40B4-BE49-F238E27FC236}">
                <a16:creationId xmlns:a16="http://schemas.microsoft.com/office/drawing/2014/main" id="{4F42DDBE-7047-4EAA-B179-9EDD8A521CED}"/>
              </a:ext>
            </a:extLst>
          </p:cNvPr>
          <p:cNvGraphicFramePr>
            <a:graphicFrameLocks noGrp="1"/>
          </p:cNvGraphicFramePr>
          <p:nvPr>
            <p:ph type="tbl" sz="quarter" idx="13"/>
            <p:extLst>
              <p:ext uri="{D42A27DB-BD31-4B8C-83A1-F6EECF244321}">
                <p14:modId xmlns:p14="http://schemas.microsoft.com/office/powerpoint/2010/main" val="4013772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95625701"/>
                    </a:ext>
                  </a:extLst>
                </a:gridCol>
                <a:gridCol w="370332">
                  <a:extLst>
                    <a:ext uri="{9D8B030D-6E8A-4147-A177-3AD203B41FA5}">
                      <a16:colId xmlns:a16="http://schemas.microsoft.com/office/drawing/2014/main" val="4119057559"/>
                    </a:ext>
                  </a:extLst>
                </a:gridCol>
                <a:gridCol w="370332">
                  <a:extLst>
                    <a:ext uri="{9D8B030D-6E8A-4147-A177-3AD203B41FA5}">
                      <a16:colId xmlns:a16="http://schemas.microsoft.com/office/drawing/2014/main" val="1938082591"/>
                    </a:ext>
                  </a:extLst>
                </a:gridCol>
                <a:gridCol w="370332">
                  <a:extLst>
                    <a:ext uri="{9D8B030D-6E8A-4147-A177-3AD203B41FA5}">
                      <a16:colId xmlns:a16="http://schemas.microsoft.com/office/drawing/2014/main" val="497362078"/>
                    </a:ext>
                  </a:extLst>
                </a:gridCol>
                <a:gridCol w="329184">
                  <a:extLst>
                    <a:ext uri="{9D8B030D-6E8A-4147-A177-3AD203B41FA5}">
                      <a16:colId xmlns:a16="http://schemas.microsoft.com/office/drawing/2014/main" val="3341732814"/>
                    </a:ext>
                  </a:extLst>
                </a:gridCol>
                <a:gridCol w="329184">
                  <a:extLst>
                    <a:ext uri="{9D8B030D-6E8A-4147-A177-3AD203B41FA5}">
                      <a16:colId xmlns:a16="http://schemas.microsoft.com/office/drawing/2014/main" val="1250302062"/>
                    </a:ext>
                  </a:extLst>
                </a:gridCol>
                <a:gridCol w="329184">
                  <a:extLst>
                    <a:ext uri="{9D8B030D-6E8A-4147-A177-3AD203B41FA5}">
                      <a16:colId xmlns:a16="http://schemas.microsoft.com/office/drawing/2014/main" val="328016831"/>
                    </a:ext>
                  </a:extLst>
                </a:gridCol>
                <a:gridCol w="329184">
                  <a:extLst>
                    <a:ext uri="{9D8B030D-6E8A-4147-A177-3AD203B41FA5}">
                      <a16:colId xmlns:a16="http://schemas.microsoft.com/office/drawing/2014/main" val="3837187680"/>
                    </a:ext>
                  </a:extLst>
                </a:gridCol>
                <a:gridCol w="329184">
                  <a:extLst>
                    <a:ext uri="{9D8B030D-6E8A-4147-A177-3AD203B41FA5}">
                      <a16:colId xmlns:a16="http://schemas.microsoft.com/office/drawing/2014/main" val="2224897415"/>
                    </a:ext>
                  </a:extLst>
                </a:gridCol>
                <a:gridCol w="329184">
                  <a:extLst>
                    <a:ext uri="{9D8B030D-6E8A-4147-A177-3AD203B41FA5}">
                      <a16:colId xmlns:a16="http://schemas.microsoft.com/office/drawing/2014/main" val="3190148298"/>
                    </a:ext>
                  </a:extLst>
                </a:gridCol>
                <a:gridCol w="329184">
                  <a:extLst>
                    <a:ext uri="{9D8B030D-6E8A-4147-A177-3AD203B41FA5}">
                      <a16:colId xmlns:a16="http://schemas.microsoft.com/office/drawing/2014/main" val="1999983711"/>
                    </a:ext>
                  </a:extLst>
                </a:gridCol>
                <a:gridCol w="329184">
                  <a:extLst>
                    <a:ext uri="{9D8B030D-6E8A-4147-A177-3AD203B41FA5}">
                      <a16:colId xmlns:a16="http://schemas.microsoft.com/office/drawing/2014/main" val="966186019"/>
                    </a:ext>
                  </a:extLst>
                </a:gridCol>
                <a:gridCol w="329184">
                  <a:extLst>
                    <a:ext uri="{9D8B030D-6E8A-4147-A177-3AD203B41FA5}">
                      <a16:colId xmlns:a16="http://schemas.microsoft.com/office/drawing/2014/main" val="2285596203"/>
                    </a:ext>
                  </a:extLst>
                </a:gridCol>
                <a:gridCol w="370332">
                  <a:extLst>
                    <a:ext uri="{9D8B030D-6E8A-4147-A177-3AD203B41FA5}">
                      <a16:colId xmlns:a16="http://schemas.microsoft.com/office/drawing/2014/main" val="2890618878"/>
                    </a:ext>
                  </a:extLst>
                </a:gridCol>
                <a:gridCol w="370332">
                  <a:extLst>
                    <a:ext uri="{9D8B030D-6E8A-4147-A177-3AD203B41FA5}">
                      <a16:colId xmlns:a16="http://schemas.microsoft.com/office/drawing/2014/main" val="3325836119"/>
                    </a:ext>
                  </a:extLst>
                </a:gridCol>
                <a:gridCol w="329184">
                  <a:extLst>
                    <a:ext uri="{9D8B030D-6E8A-4147-A177-3AD203B41FA5}">
                      <a16:colId xmlns:a16="http://schemas.microsoft.com/office/drawing/2014/main" val="632178825"/>
                    </a:ext>
                  </a:extLst>
                </a:gridCol>
                <a:gridCol w="329184">
                  <a:extLst>
                    <a:ext uri="{9D8B030D-6E8A-4147-A177-3AD203B41FA5}">
                      <a16:colId xmlns:a16="http://schemas.microsoft.com/office/drawing/2014/main" val="2053629438"/>
                    </a:ext>
                  </a:extLst>
                </a:gridCol>
                <a:gridCol w="370332">
                  <a:extLst>
                    <a:ext uri="{9D8B030D-6E8A-4147-A177-3AD203B41FA5}">
                      <a16:colId xmlns:a16="http://schemas.microsoft.com/office/drawing/2014/main" val="483159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1013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11:15:24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https://busscorp.com/about-us/events-fairs/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6736049"/>
                  </a:ext>
                </a:extLst>
              </a:tr>
            </a:tbl>
          </a:graphicData>
        </a:graphic>
      </p:graphicFrame>
      <p:sp>
        <p:nvSpPr>
          <p:cNvPr id="4" name="Text Placeholder 3">
            <a:extLst>
              <a:ext uri="{FF2B5EF4-FFF2-40B4-BE49-F238E27FC236}">
                <a16:creationId xmlns:a16="http://schemas.microsoft.com/office/drawing/2014/main" id="{DE6A11E4-A085-46C1-BEB8-C29412D953B0}"/>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902733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9203-ABB7-41D5-96B0-0BD0D7B796D3}"/>
              </a:ext>
            </a:extLst>
          </p:cNvPr>
          <p:cNvSpPr>
            <a:spLocks noGrp="1"/>
          </p:cNvSpPr>
          <p:nvPr>
            <p:ph type="title"/>
          </p:nvPr>
        </p:nvSpPr>
        <p:spPr/>
        <p:txBody>
          <a:bodyPr/>
          <a:lstStyle/>
          <a:p>
            <a:r>
              <a:rPr lang="en-US"/>
              <a:t>Facebook Own Posts Table  | All Pages - 14 of 24</a:t>
            </a:r>
          </a:p>
        </p:txBody>
      </p:sp>
      <p:graphicFrame>
        <p:nvGraphicFramePr>
          <p:cNvPr id="5" name="Table Placeholder 4">
            <a:extLst>
              <a:ext uri="{FF2B5EF4-FFF2-40B4-BE49-F238E27FC236}">
                <a16:creationId xmlns:a16="http://schemas.microsoft.com/office/drawing/2014/main" id="{F787E538-257C-412D-86F5-157BC8D3F4C9}"/>
              </a:ext>
            </a:extLst>
          </p:cNvPr>
          <p:cNvGraphicFramePr>
            <a:graphicFrameLocks noGrp="1"/>
          </p:cNvGraphicFramePr>
          <p:nvPr>
            <p:ph type="tbl" sz="quarter" idx="13"/>
            <p:extLst>
              <p:ext uri="{D42A27DB-BD31-4B8C-83A1-F6EECF244321}">
                <p14:modId xmlns:p14="http://schemas.microsoft.com/office/powerpoint/2010/main" val="1394715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41780200"/>
                    </a:ext>
                  </a:extLst>
                </a:gridCol>
                <a:gridCol w="370332">
                  <a:extLst>
                    <a:ext uri="{9D8B030D-6E8A-4147-A177-3AD203B41FA5}">
                      <a16:colId xmlns:a16="http://schemas.microsoft.com/office/drawing/2014/main" val="2061333209"/>
                    </a:ext>
                  </a:extLst>
                </a:gridCol>
                <a:gridCol w="370332">
                  <a:extLst>
                    <a:ext uri="{9D8B030D-6E8A-4147-A177-3AD203B41FA5}">
                      <a16:colId xmlns:a16="http://schemas.microsoft.com/office/drawing/2014/main" val="3852063859"/>
                    </a:ext>
                  </a:extLst>
                </a:gridCol>
                <a:gridCol w="370332">
                  <a:extLst>
                    <a:ext uri="{9D8B030D-6E8A-4147-A177-3AD203B41FA5}">
                      <a16:colId xmlns:a16="http://schemas.microsoft.com/office/drawing/2014/main" val="3878666137"/>
                    </a:ext>
                  </a:extLst>
                </a:gridCol>
                <a:gridCol w="329184">
                  <a:extLst>
                    <a:ext uri="{9D8B030D-6E8A-4147-A177-3AD203B41FA5}">
                      <a16:colId xmlns:a16="http://schemas.microsoft.com/office/drawing/2014/main" val="1027122199"/>
                    </a:ext>
                  </a:extLst>
                </a:gridCol>
                <a:gridCol w="329184">
                  <a:extLst>
                    <a:ext uri="{9D8B030D-6E8A-4147-A177-3AD203B41FA5}">
                      <a16:colId xmlns:a16="http://schemas.microsoft.com/office/drawing/2014/main" val="2832691406"/>
                    </a:ext>
                  </a:extLst>
                </a:gridCol>
                <a:gridCol w="329184">
                  <a:extLst>
                    <a:ext uri="{9D8B030D-6E8A-4147-A177-3AD203B41FA5}">
                      <a16:colId xmlns:a16="http://schemas.microsoft.com/office/drawing/2014/main" val="2764534426"/>
                    </a:ext>
                  </a:extLst>
                </a:gridCol>
                <a:gridCol w="329184">
                  <a:extLst>
                    <a:ext uri="{9D8B030D-6E8A-4147-A177-3AD203B41FA5}">
                      <a16:colId xmlns:a16="http://schemas.microsoft.com/office/drawing/2014/main" val="1519490880"/>
                    </a:ext>
                  </a:extLst>
                </a:gridCol>
                <a:gridCol w="329184">
                  <a:extLst>
                    <a:ext uri="{9D8B030D-6E8A-4147-A177-3AD203B41FA5}">
                      <a16:colId xmlns:a16="http://schemas.microsoft.com/office/drawing/2014/main" val="3533735119"/>
                    </a:ext>
                  </a:extLst>
                </a:gridCol>
                <a:gridCol w="329184">
                  <a:extLst>
                    <a:ext uri="{9D8B030D-6E8A-4147-A177-3AD203B41FA5}">
                      <a16:colId xmlns:a16="http://schemas.microsoft.com/office/drawing/2014/main" val="3758676599"/>
                    </a:ext>
                  </a:extLst>
                </a:gridCol>
                <a:gridCol w="329184">
                  <a:extLst>
                    <a:ext uri="{9D8B030D-6E8A-4147-A177-3AD203B41FA5}">
                      <a16:colId xmlns:a16="http://schemas.microsoft.com/office/drawing/2014/main" val="3396845210"/>
                    </a:ext>
                  </a:extLst>
                </a:gridCol>
                <a:gridCol w="329184">
                  <a:extLst>
                    <a:ext uri="{9D8B030D-6E8A-4147-A177-3AD203B41FA5}">
                      <a16:colId xmlns:a16="http://schemas.microsoft.com/office/drawing/2014/main" val="2585558545"/>
                    </a:ext>
                  </a:extLst>
                </a:gridCol>
                <a:gridCol w="329184">
                  <a:extLst>
                    <a:ext uri="{9D8B030D-6E8A-4147-A177-3AD203B41FA5}">
                      <a16:colId xmlns:a16="http://schemas.microsoft.com/office/drawing/2014/main" val="2567799682"/>
                    </a:ext>
                  </a:extLst>
                </a:gridCol>
                <a:gridCol w="370332">
                  <a:extLst>
                    <a:ext uri="{9D8B030D-6E8A-4147-A177-3AD203B41FA5}">
                      <a16:colId xmlns:a16="http://schemas.microsoft.com/office/drawing/2014/main" val="1210700685"/>
                    </a:ext>
                  </a:extLst>
                </a:gridCol>
                <a:gridCol w="370332">
                  <a:extLst>
                    <a:ext uri="{9D8B030D-6E8A-4147-A177-3AD203B41FA5}">
                      <a16:colId xmlns:a16="http://schemas.microsoft.com/office/drawing/2014/main" val="2154527843"/>
                    </a:ext>
                  </a:extLst>
                </a:gridCol>
                <a:gridCol w="329184">
                  <a:extLst>
                    <a:ext uri="{9D8B030D-6E8A-4147-A177-3AD203B41FA5}">
                      <a16:colId xmlns:a16="http://schemas.microsoft.com/office/drawing/2014/main" val="601840868"/>
                    </a:ext>
                  </a:extLst>
                </a:gridCol>
                <a:gridCol w="329184">
                  <a:extLst>
                    <a:ext uri="{9D8B030D-6E8A-4147-A177-3AD203B41FA5}">
                      <a16:colId xmlns:a16="http://schemas.microsoft.com/office/drawing/2014/main" val="2465598808"/>
                    </a:ext>
                  </a:extLst>
                </a:gridCol>
                <a:gridCol w="370332">
                  <a:extLst>
                    <a:ext uri="{9D8B030D-6E8A-4147-A177-3AD203B41FA5}">
                      <a16:colId xmlns:a16="http://schemas.microsoft.com/office/drawing/2014/main" val="193047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3223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15:05:28 </a:t>
                      </a:r>
                      <a:r>
                        <a:rPr kumimoji="0" lang="en-US" sz="1000" b="0" i="0" u="none" strike="noStrike" kern="1200" cap="none" spc="0" normalizeH="0" baseline="0" noProof="0">
                          <a:ln>
                            <a:noFill/>
                          </a:ln>
                          <a:solidFill>
                            <a:prstClr val="black"/>
                          </a:solidFill>
                          <a:effectLst/>
                          <a:uLnTx/>
                          <a:uFillTx/>
                          <a:latin typeface="+mn-lt"/>
                          <a:ea typeface="+mn-ea"/>
                          <a:cs typeface="+mn-cs"/>
                        </a:rPr>
                        <a:t> 
 The magazine "Compounding World" reports in its June 2018 issue about COMPEO, the new compounder generation from BUSS. Click here for the complete article:
https://content.yudu.com/web/1rl19/0A1rl2p/CWJun18/html/index.html?page=26&amp;origin=reader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255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14:29:13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https://busscorp.com/news/compeo-a-unique-compounder-concept-for-the-polymer-industry/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9171595"/>
                  </a:ext>
                </a:extLst>
              </a:tr>
            </a:tbl>
          </a:graphicData>
        </a:graphic>
      </p:graphicFrame>
      <p:sp>
        <p:nvSpPr>
          <p:cNvPr id="4" name="Text Placeholder 3">
            <a:extLst>
              <a:ext uri="{FF2B5EF4-FFF2-40B4-BE49-F238E27FC236}">
                <a16:creationId xmlns:a16="http://schemas.microsoft.com/office/drawing/2014/main" id="{2D1AB65F-5764-4270-A1FB-871E46D10509}"/>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577587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D6BED-DB87-4213-AB39-810611055ABD}"/>
              </a:ext>
            </a:extLst>
          </p:cNvPr>
          <p:cNvSpPr>
            <a:spLocks noGrp="1"/>
          </p:cNvSpPr>
          <p:nvPr>
            <p:ph type="title"/>
          </p:nvPr>
        </p:nvSpPr>
        <p:spPr/>
        <p:txBody>
          <a:bodyPr/>
          <a:lstStyle/>
          <a:p>
            <a:r>
              <a:rPr lang="en-US"/>
              <a:t>Facebook Own Posts Table  | All Pages - 15 of 24</a:t>
            </a:r>
          </a:p>
        </p:txBody>
      </p:sp>
      <p:graphicFrame>
        <p:nvGraphicFramePr>
          <p:cNvPr id="5" name="Table Placeholder 4">
            <a:extLst>
              <a:ext uri="{FF2B5EF4-FFF2-40B4-BE49-F238E27FC236}">
                <a16:creationId xmlns:a16="http://schemas.microsoft.com/office/drawing/2014/main" id="{1288AF40-3C04-4EC4-BC59-067C46100440}"/>
              </a:ext>
            </a:extLst>
          </p:cNvPr>
          <p:cNvGraphicFramePr>
            <a:graphicFrameLocks noGrp="1"/>
          </p:cNvGraphicFramePr>
          <p:nvPr>
            <p:ph type="tbl" sz="quarter" idx="13"/>
            <p:extLst>
              <p:ext uri="{D42A27DB-BD31-4B8C-83A1-F6EECF244321}">
                <p14:modId xmlns:p14="http://schemas.microsoft.com/office/powerpoint/2010/main" val="1947020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88351292"/>
                    </a:ext>
                  </a:extLst>
                </a:gridCol>
                <a:gridCol w="370332">
                  <a:extLst>
                    <a:ext uri="{9D8B030D-6E8A-4147-A177-3AD203B41FA5}">
                      <a16:colId xmlns:a16="http://schemas.microsoft.com/office/drawing/2014/main" val="1445971158"/>
                    </a:ext>
                  </a:extLst>
                </a:gridCol>
                <a:gridCol w="370332">
                  <a:extLst>
                    <a:ext uri="{9D8B030D-6E8A-4147-A177-3AD203B41FA5}">
                      <a16:colId xmlns:a16="http://schemas.microsoft.com/office/drawing/2014/main" val="3311906994"/>
                    </a:ext>
                  </a:extLst>
                </a:gridCol>
                <a:gridCol w="370332">
                  <a:extLst>
                    <a:ext uri="{9D8B030D-6E8A-4147-A177-3AD203B41FA5}">
                      <a16:colId xmlns:a16="http://schemas.microsoft.com/office/drawing/2014/main" val="2384613360"/>
                    </a:ext>
                  </a:extLst>
                </a:gridCol>
                <a:gridCol w="329184">
                  <a:extLst>
                    <a:ext uri="{9D8B030D-6E8A-4147-A177-3AD203B41FA5}">
                      <a16:colId xmlns:a16="http://schemas.microsoft.com/office/drawing/2014/main" val="960175346"/>
                    </a:ext>
                  </a:extLst>
                </a:gridCol>
                <a:gridCol w="329184">
                  <a:extLst>
                    <a:ext uri="{9D8B030D-6E8A-4147-A177-3AD203B41FA5}">
                      <a16:colId xmlns:a16="http://schemas.microsoft.com/office/drawing/2014/main" val="4072014498"/>
                    </a:ext>
                  </a:extLst>
                </a:gridCol>
                <a:gridCol w="329184">
                  <a:extLst>
                    <a:ext uri="{9D8B030D-6E8A-4147-A177-3AD203B41FA5}">
                      <a16:colId xmlns:a16="http://schemas.microsoft.com/office/drawing/2014/main" val="2450687701"/>
                    </a:ext>
                  </a:extLst>
                </a:gridCol>
                <a:gridCol w="329184">
                  <a:extLst>
                    <a:ext uri="{9D8B030D-6E8A-4147-A177-3AD203B41FA5}">
                      <a16:colId xmlns:a16="http://schemas.microsoft.com/office/drawing/2014/main" val="3928917206"/>
                    </a:ext>
                  </a:extLst>
                </a:gridCol>
                <a:gridCol w="329184">
                  <a:extLst>
                    <a:ext uri="{9D8B030D-6E8A-4147-A177-3AD203B41FA5}">
                      <a16:colId xmlns:a16="http://schemas.microsoft.com/office/drawing/2014/main" val="4208140240"/>
                    </a:ext>
                  </a:extLst>
                </a:gridCol>
                <a:gridCol w="329184">
                  <a:extLst>
                    <a:ext uri="{9D8B030D-6E8A-4147-A177-3AD203B41FA5}">
                      <a16:colId xmlns:a16="http://schemas.microsoft.com/office/drawing/2014/main" val="2078155217"/>
                    </a:ext>
                  </a:extLst>
                </a:gridCol>
                <a:gridCol w="329184">
                  <a:extLst>
                    <a:ext uri="{9D8B030D-6E8A-4147-A177-3AD203B41FA5}">
                      <a16:colId xmlns:a16="http://schemas.microsoft.com/office/drawing/2014/main" val="1334321253"/>
                    </a:ext>
                  </a:extLst>
                </a:gridCol>
                <a:gridCol w="329184">
                  <a:extLst>
                    <a:ext uri="{9D8B030D-6E8A-4147-A177-3AD203B41FA5}">
                      <a16:colId xmlns:a16="http://schemas.microsoft.com/office/drawing/2014/main" val="1507511060"/>
                    </a:ext>
                  </a:extLst>
                </a:gridCol>
                <a:gridCol w="329184">
                  <a:extLst>
                    <a:ext uri="{9D8B030D-6E8A-4147-A177-3AD203B41FA5}">
                      <a16:colId xmlns:a16="http://schemas.microsoft.com/office/drawing/2014/main" val="1578002885"/>
                    </a:ext>
                  </a:extLst>
                </a:gridCol>
                <a:gridCol w="370332">
                  <a:extLst>
                    <a:ext uri="{9D8B030D-6E8A-4147-A177-3AD203B41FA5}">
                      <a16:colId xmlns:a16="http://schemas.microsoft.com/office/drawing/2014/main" val="2596356873"/>
                    </a:ext>
                  </a:extLst>
                </a:gridCol>
                <a:gridCol w="370332">
                  <a:extLst>
                    <a:ext uri="{9D8B030D-6E8A-4147-A177-3AD203B41FA5}">
                      <a16:colId xmlns:a16="http://schemas.microsoft.com/office/drawing/2014/main" val="973943105"/>
                    </a:ext>
                  </a:extLst>
                </a:gridCol>
                <a:gridCol w="329184">
                  <a:extLst>
                    <a:ext uri="{9D8B030D-6E8A-4147-A177-3AD203B41FA5}">
                      <a16:colId xmlns:a16="http://schemas.microsoft.com/office/drawing/2014/main" val="2635744210"/>
                    </a:ext>
                  </a:extLst>
                </a:gridCol>
                <a:gridCol w="329184">
                  <a:extLst>
                    <a:ext uri="{9D8B030D-6E8A-4147-A177-3AD203B41FA5}">
                      <a16:colId xmlns:a16="http://schemas.microsoft.com/office/drawing/2014/main" val="1807248695"/>
                    </a:ext>
                  </a:extLst>
                </a:gridCol>
                <a:gridCol w="370332">
                  <a:extLst>
                    <a:ext uri="{9D8B030D-6E8A-4147-A177-3AD203B41FA5}">
                      <a16:colId xmlns:a16="http://schemas.microsoft.com/office/drawing/2014/main" val="276985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1311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- 2018-06-14 13:12:14 </a:t>
                      </a:r>
                      <a:r>
                        <a:rPr kumimoji="0" lang="en-US" sz="1000" b="0" i="0" u="none" strike="noStrike" kern="1200" cap="none" spc="0" normalizeH="0" baseline="0" noProof="0">
                          <a:ln>
                            <a:noFill/>
                          </a:ln>
                          <a:solidFill>
                            <a:prstClr val="black"/>
                          </a:solidFill>
                          <a:effectLst/>
                          <a:uLnTx/>
                          <a:uFillTx/>
                          <a:latin typeface="+mn-lt"/>
                          <a:ea typeface="+mn-ea"/>
                          <a:cs typeface="+mn-cs"/>
                        </a:rPr>
                        <a:t> 
 COMPEO - compounding technology for the polymers industry
COMPEO is the key to unlocking the innovation and earnings potential lying in high-quality compounds. With COMPEO, the state-of-the-art compounding machine from BUSS, you lay the foundation for reinforced end products which are more scratch-resistant, more flame-retardant, and more weather-resistant — while saving resources. The COMPEO compounder technology is ideal for cable compounds, performance compounds, rubber compounds, calendering, PVC pelletizing, masterbatch, PBT, PET, thermoplastic elastomers, bioplastics, thermosets, engineering plastics, friction coatings, bitumen, and hotmelt. Have a look at the video to discover what COMPEO can do for you.
https://youtu.be/J8GVKo_PB80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4699678"/>
                  </a:ext>
                </a:extLst>
              </a:tr>
            </a:tbl>
          </a:graphicData>
        </a:graphic>
      </p:graphicFrame>
      <p:sp>
        <p:nvSpPr>
          <p:cNvPr id="4" name="Text Placeholder 3">
            <a:extLst>
              <a:ext uri="{FF2B5EF4-FFF2-40B4-BE49-F238E27FC236}">
                <a16:creationId xmlns:a16="http://schemas.microsoft.com/office/drawing/2014/main" id="{835665CD-81E0-42B8-969E-9A55EB6F62C0}"/>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657539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B1AB9-5936-4C28-8120-957399E6D998}"/>
              </a:ext>
            </a:extLst>
          </p:cNvPr>
          <p:cNvSpPr>
            <a:spLocks noGrp="1"/>
          </p:cNvSpPr>
          <p:nvPr>
            <p:ph type="title"/>
          </p:nvPr>
        </p:nvSpPr>
        <p:spPr/>
        <p:txBody>
          <a:bodyPr/>
          <a:lstStyle/>
          <a:p>
            <a:r>
              <a:rPr lang="en-US"/>
              <a:t>Facebook Own Posts Table  | All Pages - 16 of 24</a:t>
            </a:r>
          </a:p>
        </p:txBody>
      </p:sp>
      <p:graphicFrame>
        <p:nvGraphicFramePr>
          <p:cNvPr id="5" name="Table Placeholder 4">
            <a:extLst>
              <a:ext uri="{FF2B5EF4-FFF2-40B4-BE49-F238E27FC236}">
                <a16:creationId xmlns:a16="http://schemas.microsoft.com/office/drawing/2014/main" id="{F69FC295-6917-42C2-8101-D9FC59DF79D8}"/>
              </a:ext>
            </a:extLst>
          </p:cNvPr>
          <p:cNvGraphicFramePr>
            <a:graphicFrameLocks noGrp="1"/>
          </p:cNvGraphicFramePr>
          <p:nvPr>
            <p:ph type="tbl" sz="quarter" idx="13"/>
            <p:extLst>
              <p:ext uri="{D42A27DB-BD31-4B8C-83A1-F6EECF244321}">
                <p14:modId xmlns:p14="http://schemas.microsoft.com/office/powerpoint/2010/main" val="3576311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08390875"/>
                    </a:ext>
                  </a:extLst>
                </a:gridCol>
                <a:gridCol w="370332">
                  <a:extLst>
                    <a:ext uri="{9D8B030D-6E8A-4147-A177-3AD203B41FA5}">
                      <a16:colId xmlns:a16="http://schemas.microsoft.com/office/drawing/2014/main" val="1549196570"/>
                    </a:ext>
                  </a:extLst>
                </a:gridCol>
                <a:gridCol w="370332">
                  <a:extLst>
                    <a:ext uri="{9D8B030D-6E8A-4147-A177-3AD203B41FA5}">
                      <a16:colId xmlns:a16="http://schemas.microsoft.com/office/drawing/2014/main" val="2343564692"/>
                    </a:ext>
                  </a:extLst>
                </a:gridCol>
                <a:gridCol w="370332">
                  <a:extLst>
                    <a:ext uri="{9D8B030D-6E8A-4147-A177-3AD203B41FA5}">
                      <a16:colId xmlns:a16="http://schemas.microsoft.com/office/drawing/2014/main" val="801613916"/>
                    </a:ext>
                  </a:extLst>
                </a:gridCol>
                <a:gridCol w="329184">
                  <a:extLst>
                    <a:ext uri="{9D8B030D-6E8A-4147-A177-3AD203B41FA5}">
                      <a16:colId xmlns:a16="http://schemas.microsoft.com/office/drawing/2014/main" val="2168932317"/>
                    </a:ext>
                  </a:extLst>
                </a:gridCol>
                <a:gridCol w="329184">
                  <a:extLst>
                    <a:ext uri="{9D8B030D-6E8A-4147-A177-3AD203B41FA5}">
                      <a16:colId xmlns:a16="http://schemas.microsoft.com/office/drawing/2014/main" val="1760009520"/>
                    </a:ext>
                  </a:extLst>
                </a:gridCol>
                <a:gridCol w="329184">
                  <a:extLst>
                    <a:ext uri="{9D8B030D-6E8A-4147-A177-3AD203B41FA5}">
                      <a16:colId xmlns:a16="http://schemas.microsoft.com/office/drawing/2014/main" val="1205834935"/>
                    </a:ext>
                  </a:extLst>
                </a:gridCol>
                <a:gridCol w="329184">
                  <a:extLst>
                    <a:ext uri="{9D8B030D-6E8A-4147-A177-3AD203B41FA5}">
                      <a16:colId xmlns:a16="http://schemas.microsoft.com/office/drawing/2014/main" val="693027470"/>
                    </a:ext>
                  </a:extLst>
                </a:gridCol>
                <a:gridCol w="329184">
                  <a:extLst>
                    <a:ext uri="{9D8B030D-6E8A-4147-A177-3AD203B41FA5}">
                      <a16:colId xmlns:a16="http://schemas.microsoft.com/office/drawing/2014/main" val="2074708643"/>
                    </a:ext>
                  </a:extLst>
                </a:gridCol>
                <a:gridCol w="329184">
                  <a:extLst>
                    <a:ext uri="{9D8B030D-6E8A-4147-A177-3AD203B41FA5}">
                      <a16:colId xmlns:a16="http://schemas.microsoft.com/office/drawing/2014/main" val="3105743236"/>
                    </a:ext>
                  </a:extLst>
                </a:gridCol>
                <a:gridCol w="329184">
                  <a:extLst>
                    <a:ext uri="{9D8B030D-6E8A-4147-A177-3AD203B41FA5}">
                      <a16:colId xmlns:a16="http://schemas.microsoft.com/office/drawing/2014/main" val="2322664305"/>
                    </a:ext>
                  </a:extLst>
                </a:gridCol>
                <a:gridCol w="329184">
                  <a:extLst>
                    <a:ext uri="{9D8B030D-6E8A-4147-A177-3AD203B41FA5}">
                      <a16:colId xmlns:a16="http://schemas.microsoft.com/office/drawing/2014/main" val="3665810765"/>
                    </a:ext>
                  </a:extLst>
                </a:gridCol>
                <a:gridCol w="329184">
                  <a:extLst>
                    <a:ext uri="{9D8B030D-6E8A-4147-A177-3AD203B41FA5}">
                      <a16:colId xmlns:a16="http://schemas.microsoft.com/office/drawing/2014/main" val="435312077"/>
                    </a:ext>
                  </a:extLst>
                </a:gridCol>
                <a:gridCol w="370332">
                  <a:extLst>
                    <a:ext uri="{9D8B030D-6E8A-4147-A177-3AD203B41FA5}">
                      <a16:colId xmlns:a16="http://schemas.microsoft.com/office/drawing/2014/main" val="2206089264"/>
                    </a:ext>
                  </a:extLst>
                </a:gridCol>
                <a:gridCol w="370332">
                  <a:extLst>
                    <a:ext uri="{9D8B030D-6E8A-4147-A177-3AD203B41FA5}">
                      <a16:colId xmlns:a16="http://schemas.microsoft.com/office/drawing/2014/main" val="1363471251"/>
                    </a:ext>
                  </a:extLst>
                </a:gridCol>
                <a:gridCol w="329184">
                  <a:extLst>
                    <a:ext uri="{9D8B030D-6E8A-4147-A177-3AD203B41FA5}">
                      <a16:colId xmlns:a16="http://schemas.microsoft.com/office/drawing/2014/main" val="3418959381"/>
                    </a:ext>
                  </a:extLst>
                </a:gridCol>
                <a:gridCol w="329184">
                  <a:extLst>
                    <a:ext uri="{9D8B030D-6E8A-4147-A177-3AD203B41FA5}">
                      <a16:colId xmlns:a16="http://schemas.microsoft.com/office/drawing/2014/main" val="3259415824"/>
                    </a:ext>
                  </a:extLst>
                </a:gridCol>
                <a:gridCol w="370332">
                  <a:extLst>
                    <a:ext uri="{9D8B030D-6E8A-4147-A177-3AD203B41FA5}">
                      <a16:colId xmlns:a16="http://schemas.microsoft.com/office/drawing/2014/main" val="2690132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443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09:10:52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P&amp;M Cable Consulting we have developed an individual solution for a Chinese cable manufacturer. Denis Labbé, owner and consultant at P&amp;M Cable Consulting LLC, summarizes the results of the joint project: “Based on the successful cooperation between 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P&amp;M’s superior compound formulations. The performance of the produced cables demonstrates once more the ability of P&amp;M and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8954089"/>
                  </a:ext>
                </a:extLst>
              </a:tr>
            </a:tbl>
          </a:graphicData>
        </a:graphic>
      </p:graphicFrame>
      <p:sp>
        <p:nvSpPr>
          <p:cNvPr id="4" name="Text Placeholder 3">
            <a:extLst>
              <a:ext uri="{FF2B5EF4-FFF2-40B4-BE49-F238E27FC236}">
                <a16:creationId xmlns:a16="http://schemas.microsoft.com/office/drawing/2014/main" id="{6749E5C8-2C25-4682-8B89-67826130A80C}"/>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671209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0DBB0-0FCC-4377-9C4A-AF4B604B1E22}"/>
              </a:ext>
            </a:extLst>
          </p:cNvPr>
          <p:cNvSpPr>
            <a:spLocks noGrp="1"/>
          </p:cNvSpPr>
          <p:nvPr>
            <p:ph type="title"/>
          </p:nvPr>
        </p:nvSpPr>
        <p:spPr/>
        <p:txBody>
          <a:bodyPr/>
          <a:lstStyle/>
          <a:p>
            <a:r>
              <a:rPr lang="en-US"/>
              <a:t>Facebook Own Posts Table  | All Pages - 17 of 24</a:t>
            </a:r>
          </a:p>
        </p:txBody>
      </p:sp>
      <p:graphicFrame>
        <p:nvGraphicFramePr>
          <p:cNvPr id="5" name="Table Placeholder 4">
            <a:extLst>
              <a:ext uri="{FF2B5EF4-FFF2-40B4-BE49-F238E27FC236}">
                <a16:creationId xmlns:a16="http://schemas.microsoft.com/office/drawing/2014/main" id="{BB994795-5ACE-4A93-9558-1EC8618A596F}"/>
              </a:ext>
            </a:extLst>
          </p:cNvPr>
          <p:cNvGraphicFramePr>
            <a:graphicFrameLocks noGrp="1"/>
          </p:cNvGraphicFramePr>
          <p:nvPr>
            <p:ph type="tbl" sz="quarter" idx="13"/>
            <p:extLst>
              <p:ext uri="{D42A27DB-BD31-4B8C-83A1-F6EECF244321}">
                <p14:modId xmlns:p14="http://schemas.microsoft.com/office/powerpoint/2010/main" val="1395668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03874440"/>
                    </a:ext>
                  </a:extLst>
                </a:gridCol>
                <a:gridCol w="370332">
                  <a:extLst>
                    <a:ext uri="{9D8B030D-6E8A-4147-A177-3AD203B41FA5}">
                      <a16:colId xmlns:a16="http://schemas.microsoft.com/office/drawing/2014/main" val="2930015758"/>
                    </a:ext>
                  </a:extLst>
                </a:gridCol>
                <a:gridCol w="370332">
                  <a:extLst>
                    <a:ext uri="{9D8B030D-6E8A-4147-A177-3AD203B41FA5}">
                      <a16:colId xmlns:a16="http://schemas.microsoft.com/office/drawing/2014/main" val="1607682253"/>
                    </a:ext>
                  </a:extLst>
                </a:gridCol>
                <a:gridCol w="370332">
                  <a:extLst>
                    <a:ext uri="{9D8B030D-6E8A-4147-A177-3AD203B41FA5}">
                      <a16:colId xmlns:a16="http://schemas.microsoft.com/office/drawing/2014/main" val="3882796073"/>
                    </a:ext>
                  </a:extLst>
                </a:gridCol>
                <a:gridCol w="329184">
                  <a:extLst>
                    <a:ext uri="{9D8B030D-6E8A-4147-A177-3AD203B41FA5}">
                      <a16:colId xmlns:a16="http://schemas.microsoft.com/office/drawing/2014/main" val="477498039"/>
                    </a:ext>
                  </a:extLst>
                </a:gridCol>
                <a:gridCol w="329184">
                  <a:extLst>
                    <a:ext uri="{9D8B030D-6E8A-4147-A177-3AD203B41FA5}">
                      <a16:colId xmlns:a16="http://schemas.microsoft.com/office/drawing/2014/main" val="1749995249"/>
                    </a:ext>
                  </a:extLst>
                </a:gridCol>
                <a:gridCol w="329184">
                  <a:extLst>
                    <a:ext uri="{9D8B030D-6E8A-4147-A177-3AD203B41FA5}">
                      <a16:colId xmlns:a16="http://schemas.microsoft.com/office/drawing/2014/main" val="1378663060"/>
                    </a:ext>
                  </a:extLst>
                </a:gridCol>
                <a:gridCol w="329184">
                  <a:extLst>
                    <a:ext uri="{9D8B030D-6E8A-4147-A177-3AD203B41FA5}">
                      <a16:colId xmlns:a16="http://schemas.microsoft.com/office/drawing/2014/main" val="1507688330"/>
                    </a:ext>
                  </a:extLst>
                </a:gridCol>
                <a:gridCol w="329184">
                  <a:extLst>
                    <a:ext uri="{9D8B030D-6E8A-4147-A177-3AD203B41FA5}">
                      <a16:colId xmlns:a16="http://schemas.microsoft.com/office/drawing/2014/main" val="1298543696"/>
                    </a:ext>
                  </a:extLst>
                </a:gridCol>
                <a:gridCol w="329184">
                  <a:extLst>
                    <a:ext uri="{9D8B030D-6E8A-4147-A177-3AD203B41FA5}">
                      <a16:colId xmlns:a16="http://schemas.microsoft.com/office/drawing/2014/main" val="1195119019"/>
                    </a:ext>
                  </a:extLst>
                </a:gridCol>
                <a:gridCol w="329184">
                  <a:extLst>
                    <a:ext uri="{9D8B030D-6E8A-4147-A177-3AD203B41FA5}">
                      <a16:colId xmlns:a16="http://schemas.microsoft.com/office/drawing/2014/main" val="797658677"/>
                    </a:ext>
                  </a:extLst>
                </a:gridCol>
                <a:gridCol w="329184">
                  <a:extLst>
                    <a:ext uri="{9D8B030D-6E8A-4147-A177-3AD203B41FA5}">
                      <a16:colId xmlns:a16="http://schemas.microsoft.com/office/drawing/2014/main" val="3511899649"/>
                    </a:ext>
                  </a:extLst>
                </a:gridCol>
                <a:gridCol w="329184">
                  <a:extLst>
                    <a:ext uri="{9D8B030D-6E8A-4147-A177-3AD203B41FA5}">
                      <a16:colId xmlns:a16="http://schemas.microsoft.com/office/drawing/2014/main" val="3400227735"/>
                    </a:ext>
                  </a:extLst>
                </a:gridCol>
                <a:gridCol w="370332">
                  <a:extLst>
                    <a:ext uri="{9D8B030D-6E8A-4147-A177-3AD203B41FA5}">
                      <a16:colId xmlns:a16="http://schemas.microsoft.com/office/drawing/2014/main" val="3360315753"/>
                    </a:ext>
                  </a:extLst>
                </a:gridCol>
                <a:gridCol w="370332">
                  <a:extLst>
                    <a:ext uri="{9D8B030D-6E8A-4147-A177-3AD203B41FA5}">
                      <a16:colId xmlns:a16="http://schemas.microsoft.com/office/drawing/2014/main" val="948376021"/>
                    </a:ext>
                  </a:extLst>
                </a:gridCol>
                <a:gridCol w="329184">
                  <a:extLst>
                    <a:ext uri="{9D8B030D-6E8A-4147-A177-3AD203B41FA5}">
                      <a16:colId xmlns:a16="http://schemas.microsoft.com/office/drawing/2014/main" val="2256494435"/>
                    </a:ext>
                  </a:extLst>
                </a:gridCol>
                <a:gridCol w="329184">
                  <a:extLst>
                    <a:ext uri="{9D8B030D-6E8A-4147-A177-3AD203B41FA5}">
                      <a16:colId xmlns:a16="http://schemas.microsoft.com/office/drawing/2014/main" val="1213647708"/>
                    </a:ext>
                  </a:extLst>
                </a:gridCol>
                <a:gridCol w="370332">
                  <a:extLst>
                    <a:ext uri="{9D8B030D-6E8A-4147-A177-3AD203B41FA5}">
                      <a16:colId xmlns:a16="http://schemas.microsoft.com/office/drawing/2014/main" val="3282381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085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19:47:14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"PLAST has once again proven its internationality. We welcomed many interested visitors from Europe, the Middle East, Asia and Japan to our booth. We are particularly pleased that we were able to register a positive, dynamic investment climate in Italy," summarizes Philip Nising, CEO of Buss AG. 
Next fair: 
Compounding World Expo 2018
June, 27 - 28, 2018
Hall 1, Booth 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0711286"/>
                  </a:ext>
                </a:extLst>
              </a:tr>
            </a:tbl>
          </a:graphicData>
        </a:graphic>
      </p:graphicFrame>
      <p:sp>
        <p:nvSpPr>
          <p:cNvPr id="4" name="Text Placeholder 3">
            <a:extLst>
              <a:ext uri="{FF2B5EF4-FFF2-40B4-BE49-F238E27FC236}">
                <a16:creationId xmlns:a16="http://schemas.microsoft.com/office/drawing/2014/main" id="{1F4A855D-AB7B-4283-87CB-B5C31F80285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724247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762B2-4C88-4AC9-A446-761A9A7A8E17}"/>
              </a:ext>
            </a:extLst>
          </p:cNvPr>
          <p:cNvSpPr>
            <a:spLocks noGrp="1"/>
          </p:cNvSpPr>
          <p:nvPr>
            <p:ph type="title"/>
          </p:nvPr>
        </p:nvSpPr>
        <p:spPr/>
        <p:txBody>
          <a:bodyPr/>
          <a:lstStyle/>
          <a:p>
            <a:r>
              <a:rPr lang="en-US"/>
              <a:t>Facebook Own Posts Table  | All Pages - 18 of 24</a:t>
            </a:r>
          </a:p>
        </p:txBody>
      </p:sp>
      <p:graphicFrame>
        <p:nvGraphicFramePr>
          <p:cNvPr id="5" name="Table Placeholder 4">
            <a:extLst>
              <a:ext uri="{FF2B5EF4-FFF2-40B4-BE49-F238E27FC236}">
                <a16:creationId xmlns:a16="http://schemas.microsoft.com/office/drawing/2014/main" id="{82B72D82-9F8F-497D-B66B-168467561604}"/>
              </a:ext>
            </a:extLst>
          </p:cNvPr>
          <p:cNvGraphicFramePr>
            <a:graphicFrameLocks noGrp="1"/>
          </p:cNvGraphicFramePr>
          <p:nvPr>
            <p:ph type="tbl" sz="quarter" idx="13"/>
            <p:extLst>
              <p:ext uri="{D42A27DB-BD31-4B8C-83A1-F6EECF244321}">
                <p14:modId xmlns:p14="http://schemas.microsoft.com/office/powerpoint/2010/main" val="1389731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47186944"/>
                    </a:ext>
                  </a:extLst>
                </a:gridCol>
                <a:gridCol w="370332">
                  <a:extLst>
                    <a:ext uri="{9D8B030D-6E8A-4147-A177-3AD203B41FA5}">
                      <a16:colId xmlns:a16="http://schemas.microsoft.com/office/drawing/2014/main" val="1052041914"/>
                    </a:ext>
                  </a:extLst>
                </a:gridCol>
                <a:gridCol w="370332">
                  <a:extLst>
                    <a:ext uri="{9D8B030D-6E8A-4147-A177-3AD203B41FA5}">
                      <a16:colId xmlns:a16="http://schemas.microsoft.com/office/drawing/2014/main" val="3691449734"/>
                    </a:ext>
                  </a:extLst>
                </a:gridCol>
                <a:gridCol w="370332">
                  <a:extLst>
                    <a:ext uri="{9D8B030D-6E8A-4147-A177-3AD203B41FA5}">
                      <a16:colId xmlns:a16="http://schemas.microsoft.com/office/drawing/2014/main" val="1345601362"/>
                    </a:ext>
                  </a:extLst>
                </a:gridCol>
                <a:gridCol w="329184">
                  <a:extLst>
                    <a:ext uri="{9D8B030D-6E8A-4147-A177-3AD203B41FA5}">
                      <a16:colId xmlns:a16="http://schemas.microsoft.com/office/drawing/2014/main" val="3097580508"/>
                    </a:ext>
                  </a:extLst>
                </a:gridCol>
                <a:gridCol w="329184">
                  <a:extLst>
                    <a:ext uri="{9D8B030D-6E8A-4147-A177-3AD203B41FA5}">
                      <a16:colId xmlns:a16="http://schemas.microsoft.com/office/drawing/2014/main" val="725044482"/>
                    </a:ext>
                  </a:extLst>
                </a:gridCol>
                <a:gridCol w="329184">
                  <a:extLst>
                    <a:ext uri="{9D8B030D-6E8A-4147-A177-3AD203B41FA5}">
                      <a16:colId xmlns:a16="http://schemas.microsoft.com/office/drawing/2014/main" val="162876007"/>
                    </a:ext>
                  </a:extLst>
                </a:gridCol>
                <a:gridCol w="329184">
                  <a:extLst>
                    <a:ext uri="{9D8B030D-6E8A-4147-A177-3AD203B41FA5}">
                      <a16:colId xmlns:a16="http://schemas.microsoft.com/office/drawing/2014/main" val="605444482"/>
                    </a:ext>
                  </a:extLst>
                </a:gridCol>
                <a:gridCol w="329184">
                  <a:extLst>
                    <a:ext uri="{9D8B030D-6E8A-4147-A177-3AD203B41FA5}">
                      <a16:colId xmlns:a16="http://schemas.microsoft.com/office/drawing/2014/main" val="3484299259"/>
                    </a:ext>
                  </a:extLst>
                </a:gridCol>
                <a:gridCol w="329184">
                  <a:extLst>
                    <a:ext uri="{9D8B030D-6E8A-4147-A177-3AD203B41FA5}">
                      <a16:colId xmlns:a16="http://schemas.microsoft.com/office/drawing/2014/main" val="3695289147"/>
                    </a:ext>
                  </a:extLst>
                </a:gridCol>
                <a:gridCol w="329184">
                  <a:extLst>
                    <a:ext uri="{9D8B030D-6E8A-4147-A177-3AD203B41FA5}">
                      <a16:colId xmlns:a16="http://schemas.microsoft.com/office/drawing/2014/main" val="2347929141"/>
                    </a:ext>
                  </a:extLst>
                </a:gridCol>
                <a:gridCol w="329184">
                  <a:extLst>
                    <a:ext uri="{9D8B030D-6E8A-4147-A177-3AD203B41FA5}">
                      <a16:colId xmlns:a16="http://schemas.microsoft.com/office/drawing/2014/main" val="575071378"/>
                    </a:ext>
                  </a:extLst>
                </a:gridCol>
                <a:gridCol w="329184">
                  <a:extLst>
                    <a:ext uri="{9D8B030D-6E8A-4147-A177-3AD203B41FA5}">
                      <a16:colId xmlns:a16="http://schemas.microsoft.com/office/drawing/2014/main" val="3600174080"/>
                    </a:ext>
                  </a:extLst>
                </a:gridCol>
                <a:gridCol w="370332">
                  <a:extLst>
                    <a:ext uri="{9D8B030D-6E8A-4147-A177-3AD203B41FA5}">
                      <a16:colId xmlns:a16="http://schemas.microsoft.com/office/drawing/2014/main" val="3165107766"/>
                    </a:ext>
                  </a:extLst>
                </a:gridCol>
                <a:gridCol w="370332">
                  <a:extLst>
                    <a:ext uri="{9D8B030D-6E8A-4147-A177-3AD203B41FA5}">
                      <a16:colId xmlns:a16="http://schemas.microsoft.com/office/drawing/2014/main" val="1852459708"/>
                    </a:ext>
                  </a:extLst>
                </a:gridCol>
                <a:gridCol w="329184">
                  <a:extLst>
                    <a:ext uri="{9D8B030D-6E8A-4147-A177-3AD203B41FA5}">
                      <a16:colId xmlns:a16="http://schemas.microsoft.com/office/drawing/2014/main" val="4100677264"/>
                    </a:ext>
                  </a:extLst>
                </a:gridCol>
                <a:gridCol w="329184">
                  <a:extLst>
                    <a:ext uri="{9D8B030D-6E8A-4147-A177-3AD203B41FA5}">
                      <a16:colId xmlns:a16="http://schemas.microsoft.com/office/drawing/2014/main" val="1611099720"/>
                    </a:ext>
                  </a:extLst>
                </a:gridCol>
                <a:gridCol w="370332">
                  <a:extLst>
                    <a:ext uri="{9D8B030D-6E8A-4147-A177-3AD203B41FA5}">
                      <a16:colId xmlns:a16="http://schemas.microsoft.com/office/drawing/2014/main" val="1029131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168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21:15:28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558441"/>
                  </a:ext>
                </a:extLst>
              </a:tr>
            </a:tbl>
          </a:graphicData>
        </a:graphic>
      </p:graphicFrame>
      <p:sp>
        <p:nvSpPr>
          <p:cNvPr id="4" name="Text Placeholder 3">
            <a:extLst>
              <a:ext uri="{FF2B5EF4-FFF2-40B4-BE49-F238E27FC236}">
                <a16:creationId xmlns:a16="http://schemas.microsoft.com/office/drawing/2014/main" id="{78579C9A-ACBD-43D0-8EC9-91945FF2C90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183253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81C96-7C25-4F4D-882B-EBF27771D08B}"/>
              </a:ext>
            </a:extLst>
          </p:cNvPr>
          <p:cNvSpPr>
            <a:spLocks noGrp="1"/>
          </p:cNvSpPr>
          <p:nvPr>
            <p:ph type="title"/>
          </p:nvPr>
        </p:nvSpPr>
        <p:spPr/>
        <p:txBody>
          <a:bodyPr/>
          <a:lstStyle/>
          <a:p>
            <a:r>
              <a:rPr lang="en-US"/>
              <a:t>Facebook Own Posts Table  | All Pages - 19 of 24</a:t>
            </a:r>
          </a:p>
        </p:txBody>
      </p:sp>
      <p:graphicFrame>
        <p:nvGraphicFramePr>
          <p:cNvPr id="5" name="Table Placeholder 4">
            <a:extLst>
              <a:ext uri="{FF2B5EF4-FFF2-40B4-BE49-F238E27FC236}">
                <a16:creationId xmlns:a16="http://schemas.microsoft.com/office/drawing/2014/main" id="{5AF7C0E1-0646-4669-AFDD-3F1A71D68411}"/>
              </a:ext>
            </a:extLst>
          </p:cNvPr>
          <p:cNvGraphicFramePr>
            <a:graphicFrameLocks noGrp="1"/>
          </p:cNvGraphicFramePr>
          <p:nvPr>
            <p:ph type="tbl" sz="quarter" idx="13"/>
            <p:extLst>
              <p:ext uri="{D42A27DB-BD31-4B8C-83A1-F6EECF244321}">
                <p14:modId xmlns:p14="http://schemas.microsoft.com/office/powerpoint/2010/main" val="53805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5692439"/>
                    </a:ext>
                  </a:extLst>
                </a:gridCol>
                <a:gridCol w="370332">
                  <a:extLst>
                    <a:ext uri="{9D8B030D-6E8A-4147-A177-3AD203B41FA5}">
                      <a16:colId xmlns:a16="http://schemas.microsoft.com/office/drawing/2014/main" val="1805763685"/>
                    </a:ext>
                  </a:extLst>
                </a:gridCol>
                <a:gridCol w="370332">
                  <a:extLst>
                    <a:ext uri="{9D8B030D-6E8A-4147-A177-3AD203B41FA5}">
                      <a16:colId xmlns:a16="http://schemas.microsoft.com/office/drawing/2014/main" val="2173669296"/>
                    </a:ext>
                  </a:extLst>
                </a:gridCol>
                <a:gridCol w="370332">
                  <a:extLst>
                    <a:ext uri="{9D8B030D-6E8A-4147-A177-3AD203B41FA5}">
                      <a16:colId xmlns:a16="http://schemas.microsoft.com/office/drawing/2014/main" val="1416346461"/>
                    </a:ext>
                  </a:extLst>
                </a:gridCol>
                <a:gridCol w="329184">
                  <a:extLst>
                    <a:ext uri="{9D8B030D-6E8A-4147-A177-3AD203B41FA5}">
                      <a16:colId xmlns:a16="http://schemas.microsoft.com/office/drawing/2014/main" val="1671737360"/>
                    </a:ext>
                  </a:extLst>
                </a:gridCol>
                <a:gridCol w="329184">
                  <a:extLst>
                    <a:ext uri="{9D8B030D-6E8A-4147-A177-3AD203B41FA5}">
                      <a16:colId xmlns:a16="http://schemas.microsoft.com/office/drawing/2014/main" val="1668833618"/>
                    </a:ext>
                  </a:extLst>
                </a:gridCol>
                <a:gridCol w="329184">
                  <a:extLst>
                    <a:ext uri="{9D8B030D-6E8A-4147-A177-3AD203B41FA5}">
                      <a16:colId xmlns:a16="http://schemas.microsoft.com/office/drawing/2014/main" val="2189396895"/>
                    </a:ext>
                  </a:extLst>
                </a:gridCol>
                <a:gridCol w="329184">
                  <a:extLst>
                    <a:ext uri="{9D8B030D-6E8A-4147-A177-3AD203B41FA5}">
                      <a16:colId xmlns:a16="http://schemas.microsoft.com/office/drawing/2014/main" val="2173777049"/>
                    </a:ext>
                  </a:extLst>
                </a:gridCol>
                <a:gridCol w="329184">
                  <a:extLst>
                    <a:ext uri="{9D8B030D-6E8A-4147-A177-3AD203B41FA5}">
                      <a16:colId xmlns:a16="http://schemas.microsoft.com/office/drawing/2014/main" val="3183514668"/>
                    </a:ext>
                  </a:extLst>
                </a:gridCol>
                <a:gridCol w="329184">
                  <a:extLst>
                    <a:ext uri="{9D8B030D-6E8A-4147-A177-3AD203B41FA5}">
                      <a16:colId xmlns:a16="http://schemas.microsoft.com/office/drawing/2014/main" val="2451520779"/>
                    </a:ext>
                  </a:extLst>
                </a:gridCol>
                <a:gridCol w="329184">
                  <a:extLst>
                    <a:ext uri="{9D8B030D-6E8A-4147-A177-3AD203B41FA5}">
                      <a16:colId xmlns:a16="http://schemas.microsoft.com/office/drawing/2014/main" val="1523782151"/>
                    </a:ext>
                  </a:extLst>
                </a:gridCol>
                <a:gridCol w="329184">
                  <a:extLst>
                    <a:ext uri="{9D8B030D-6E8A-4147-A177-3AD203B41FA5}">
                      <a16:colId xmlns:a16="http://schemas.microsoft.com/office/drawing/2014/main" val="411616875"/>
                    </a:ext>
                  </a:extLst>
                </a:gridCol>
                <a:gridCol w="329184">
                  <a:extLst>
                    <a:ext uri="{9D8B030D-6E8A-4147-A177-3AD203B41FA5}">
                      <a16:colId xmlns:a16="http://schemas.microsoft.com/office/drawing/2014/main" val="2678517951"/>
                    </a:ext>
                  </a:extLst>
                </a:gridCol>
                <a:gridCol w="370332">
                  <a:extLst>
                    <a:ext uri="{9D8B030D-6E8A-4147-A177-3AD203B41FA5}">
                      <a16:colId xmlns:a16="http://schemas.microsoft.com/office/drawing/2014/main" val="45770876"/>
                    </a:ext>
                  </a:extLst>
                </a:gridCol>
                <a:gridCol w="370332">
                  <a:extLst>
                    <a:ext uri="{9D8B030D-6E8A-4147-A177-3AD203B41FA5}">
                      <a16:colId xmlns:a16="http://schemas.microsoft.com/office/drawing/2014/main" val="486250766"/>
                    </a:ext>
                  </a:extLst>
                </a:gridCol>
                <a:gridCol w="329184">
                  <a:extLst>
                    <a:ext uri="{9D8B030D-6E8A-4147-A177-3AD203B41FA5}">
                      <a16:colId xmlns:a16="http://schemas.microsoft.com/office/drawing/2014/main" val="3775610327"/>
                    </a:ext>
                  </a:extLst>
                </a:gridCol>
                <a:gridCol w="329184">
                  <a:extLst>
                    <a:ext uri="{9D8B030D-6E8A-4147-A177-3AD203B41FA5}">
                      <a16:colId xmlns:a16="http://schemas.microsoft.com/office/drawing/2014/main" val="3596252155"/>
                    </a:ext>
                  </a:extLst>
                </a:gridCol>
                <a:gridCol w="370332">
                  <a:extLst>
                    <a:ext uri="{9D8B030D-6E8A-4147-A177-3AD203B41FA5}">
                      <a16:colId xmlns:a16="http://schemas.microsoft.com/office/drawing/2014/main" val="3620481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3169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10:42:58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851559"/>
                  </a:ext>
                </a:extLst>
              </a:tr>
            </a:tbl>
          </a:graphicData>
        </a:graphic>
      </p:graphicFrame>
      <p:sp>
        <p:nvSpPr>
          <p:cNvPr id="4" name="Text Placeholder 3">
            <a:extLst>
              <a:ext uri="{FF2B5EF4-FFF2-40B4-BE49-F238E27FC236}">
                <a16:creationId xmlns:a16="http://schemas.microsoft.com/office/drawing/2014/main" id="{1E18184A-3615-4A69-BFE7-30BC734B73BD}"/>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235228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B1B6-D4FE-44FC-B503-15EE2024F1F1}"/>
              </a:ext>
            </a:extLst>
          </p:cNvPr>
          <p:cNvSpPr>
            <a:spLocks noGrp="1"/>
          </p:cNvSpPr>
          <p:nvPr>
            <p:ph type="title"/>
          </p:nvPr>
        </p:nvSpPr>
        <p:spPr/>
        <p:txBody>
          <a:bodyPr/>
          <a:lstStyle/>
          <a:p>
            <a:r>
              <a:rPr lang="en-US"/>
              <a:t>Facebook Own Posts Table  | All Pages - 20 of 24</a:t>
            </a:r>
          </a:p>
        </p:txBody>
      </p:sp>
      <p:graphicFrame>
        <p:nvGraphicFramePr>
          <p:cNvPr id="5" name="Table Placeholder 4">
            <a:extLst>
              <a:ext uri="{FF2B5EF4-FFF2-40B4-BE49-F238E27FC236}">
                <a16:creationId xmlns:a16="http://schemas.microsoft.com/office/drawing/2014/main" id="{484DD95F-897D-47C5-A7FF-E96703321834}"/>
              </a:ext>
            </a:extLst>
          </p:cNvPr>
          <p:cNvGraphicFramePr>
            <a:graphicFrameLocks noGrp="1"/>
          </p:cNvGraphicFramePr>
          <p:nvPr>
            <p:ph type="tbl" sz="quarter" idx="13"/>
            <p:extLst>
              <p:ext uri="{D42A27DB-BD31-4B8C-83A1-F6EECF244321}">
                <p14:modId xmlns:p14="http://schemas.microsoft.com/office/powerpoint/2010/main" val="4257524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2947079"/>
                    </a:ext>
                  </a:extLst>
                </a:gridCol>
                <a:gridCol w="370332">
                  <a:extLst>
                    <a:ext uri="{9D8B030D-6E8A-4147-A177-3AD203B41FA5}">
                      <a16:colId xmlns:a16="http://schemas.microsoft.com/office/drawing/2014/main" val="3350529577"/>
                    </a:ext>
                  </a:extLst>
                </a:gridCol>
                <a:gridCol w="370332">
                  <a:extLst>
                    <a:ext uri="{9D8B030D-6E8A-4147-A177-3AD203B41FA5}">
                      <a16:colId xmlns:a16="http://schemas.microsoft.com/office/drawing/2014/main" val="4018824613"/>
                    </a:ext>
                  </a:extLst>
                </a:gridCol>
                <a:gridCol w="370332">
                  <a:extLst>
                    <a:ext uri="{9D8B030D-6E8A-4147-A177-3AD203B41FA5}">
                      <a16:colId xmlns:a16="http://schemas.microsoft.com/office/drawing/2014/main" val="4003819109"/>
                    </a:ext>
                  </a:extLst>
                </a:gridCol>
                <a:gridCol w="329184">
                  <a:extLst>
                    <a:ext uri="{9D8B030D-6E8A-4147-A177-3AD203B41FA5}">
                      <a16:colId xmlns:a16="http://schemas.microsoft.com/office/drawing/2014/main" val="3767666502"/>
                    </a:ext>
                  </a:extLst>
                </a:gridCol>
                <a:gridCol w="329184">
                  <a:extLst>
                    <a:ext uri="{9D8B030D-6E8A-4147-A177-3AD203B41FA5}">
                      <a16:colId xmlns:a16="http://schemas.microsoft.com/office/drawing/2014/main" val="1797119449"/>
                    </a:ext>
                  </a:extLst>
                </a:gridCol>
                <a:gridCol w="329184">
                  <a:extLst>
                    <a:ext uri="{9D8B030D-6E8A-4147-A177-3AD203B41FA5}">
                      <a16:colId xmlns:a16="http://schemas.microsoft.com/office/drawing/2014/main" val="2608211944"/>
                    </a:ext>
                  </a:extLst>
                </a:gridCol>
                <a:gridCol w="329184">
                  <a:extLst>
                    <a:ext uri="{9D8B030D-6E8A-4147-A177-3AD203B41FA5}">
                      <a16:colId xmlns:a16="http://schemas.microsoft.com/office/drawing/2014/main" val="4261250536"/>
                    </a:ext>
                  </a:extLst>
                </a:gridCol>
                <a:gridCol w="329184">
                  <a:extLst>
                    <a:ext uri="{9D8B030D-6E8A-4147-A177-3AD203B41FA5}">
                      <a16:colId xmlns:a16="http://schemas.microsoft.com/office/drawing/2014/main" val="1612120438"/>
                    </a:ext>
                  </a:extLst>
                </a:gridCol>
                <a:gridCol w="329184">
                  <a:extLst>
                    <a:ext uri="{9D8B030D-6E8A-4147-A177-3AD203B41FA5}">
                      <a16:colId xmlns:a16="http://schemas.microsoft.com/office/drawing/2014/main" val="4134662554"/>
                    </a:ext>
                  </a:extLst>
                </a:gridCol>
                <a:gridCol w="329184">
                  <a:extLst>
                    <a:ext uri="{9D8B030D-6E8A-4147-A177-3AD203B41FA5}">
                      <a16:colId xmlns:a16="http://schemas.microsoft.com/office/drawing/2014/main" val="3327250916"/>
                    </a:ext>
                  </a:extLst>
                </a:gridCol>
                <a:gridCol w="329184">
                  <a:extLst>
                    <a:ext uri="{9D8B030D-6E8A-4147-A177-3AD203B41FA5}">
                      <a16:colId xmlns:a16="http://schemas.microsoft.com/office/drawing/2014/main" val="1318970280"/>
                    </a:ext>
                  </a:extLst>
                </a:gridCol>
                <a:gridCol w="329184">
                  <a:extLst>
                    <a:ext uri="{9D8B030D-6E8A-4147-A177-3AD203B41FA5}">
                      <a16:colId xmlns:a16="http://schemas.microsoft.com/office/drawing/2014/main" val="863763600"/>
                    </a:ext>
                  </a:extLst>
                </a:gridCol>
                <a:gridCol w="370332">
                  <a:extLst>
                    <a:ext uri="{9D8B030D-6E8A-4147-A177-3AD203B41FA5}">
                      <a16:colId xmlns:a16="http://schemas.microsoft.com/office/drawing/2014/main" val="2974945777"/>
                    </a:ext>
                  </a:extLst>
                </a:gridCol>
                <a:gridCol w="370332">
                  <a:extLst>
                    <a:ext uri="{9D8B030D-6E8A-4147-A177-3AD203B41FA5}">
                      <a16:colId xmlns:a16="http://schemas.microsoft.com/office/drawing/2014/main" val="874218757"/>
                    </a:ext>
                  </a:extLst>
                </a:gridCol>
                <a:gridCol w="329184">
                  <a:extLst>
                    <a:ext uri="{9D8B030D-6E8A-4147-A177-3AD203B41FA5}">
                      <a16:colId xmlns:a16="http://schemas.microsoft.com/office/drawing/2014/main" val="3064613537"/>
                    </a:ext>
                  </a:extLst>
                </a:gridCol>
                <a:gridCol w="329184">
                  <a:extLst>
                    <a:ext uri="{9D8B030D-6E8A-4147-A177-3AD203B41FA5}">
                      <a16:colId xmlns:a16="http://schemas.microsoft.com/office/drawing/2014/main" val="785962634"/>
                    </a:ext>
                  </a:extLst>
                </a:gridCol>
                <a:gridCol w="370332">
                  <a:extLst>
                    <a:ext uri="{9D8B030D-6E8A-4147-A177-3AD203B41FA5}">
                      <a16:colId xmlns:a16="http://schemas.microsoft.com/office/drawing/2014/main" val="32305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26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- 2018-05-30 17:30:17 </a:t>
                      </a:r>
                      <a:r>
                        <a:rPr kumimoji="0" lang="en-US" sz="1000" b="0" i="0" u="none" strike="noStrike" kern="1200" cap="none" spc="0" normalizeH="0" baseline="0" noProof="0">
                          <a:ln>
                            <a:noFill/>
                          </a:ln>
                          <a:solidFill>
                            <a:prstClr val="black"/>
                          </a:solidFill>
                          <a:effectLst/>
                          <a:uLnTx/>
                          <a:uFillTx/>
                          <a:latin typeface="+mn-lt"/>
                          <a:ea typeface="+mn-ea"/>
                          <a:cs typeface="+mn-cs"/>
                        </a:rPr>
                        <a:t> 
 A successful day at PLAST 2018 comes to an end. Interest in the new compounder generation COMPEO is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1625152"/>
                  </a:ext>
                </a:extLst>
              </a:tr>
            </a:tbl>
          </a:graphicData>
        </a:graphic>
      </p:graphicFrame>
      <p:sp>
        <p:nvSpPr>
          <p:cNvPr id="4" name="Text Placeholder 3">
            <a:extLst>
              <a:ext uri="{FF2B5EF4-FFF2-40B4-BE49-F238E27FC236}">
                <a16:creationId xmlns:a16="http://schemas.microsoft.com/office/drawing/2014/main" id="{A1AB1EEB-A0B7-421E-9DFF-42523DC9793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633566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25974-14AA-4BC1-B5D3-2EFB4F45F044}"/>
              </a:ext>
            </a:extLst>
          </p:cNvPr>
          <p:cNvSpPr>
            <a:spLocks noGrp="1"/>
          </p:cNvSpPr>
          <p:nvPr>
            <p:ph type="title"/>
          </p:nvPr>
        </p:nvSpPr>
        <p:spPr/>
        <p:txBody>
          <a:bodyPr/>
          <a:lstStyle/>
          <a:p>
            <a:r>
              <a:rPr lang="en-US"/>
              <a:t>Facebook Own Posts Table  | All Pages - 21 of 24</a:t>
            </a:r>
          </a:p>
        </p:txBody>
      </p:sp>
      <p:graphicFrame>
        <p:nvGraphicFramePr>
          <p:cNvPr id="5" name="Table Placeholder 4">
            <a:extLst>
              <a:ext uri="{FF2B5EF4-FFF2-40B4-BE49-F238E27FC236}">
                <a16:creationId xmlns:a16="http://schemas.microsoft.com/office/drawing/2014/main" id="{042D07D2-CF0F-45F2-8264-E76322A29B46}"/>
              </a:ext>
            </a:extLst>
          </p:cNvPr>
          <p:cNvGraphicFramePr>
            <a:graphicFrameLocks noGrp="1"/>
          </p:cNvGraphicFramePr>
          <p:nvPr>
            <p:ph type="tbl" sz="quarter" idx="13"/>
            <p:extLst>
              <p:ext uri="{D42A27DB-BD31-4B8C-83A1-F6EECF244321}">
                <p14:modId xmlns:p14="http://schemas.microsoft.com/office/powerpoint/2010/main" val="1178172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9964590"/>
                    </a:ext>
                  </a:extLst>
                </a:gridCol>
                <a:gridCol w="370332">
                  <a:extLst>
                    <a:ext uri="{9D8B030D-6E8A-4147-A177-3AD203B41FA5}">
                      <a16:colId xmlns:a16="http://schemas.microsoft.com/office/drawing/2014/main" val="1782670891"/>
                    </a:ext>
                  </a:extLst>
                </a:gridCol>
                <a:gridCol w="370332">
                  <a:extLst>
                    <a:ext uri="{9D8B030D-6E8A-4147-A177-3AD203B41FA5}">
                      <a16:colId xmlns:a16="http://schemas.microsoft.com/office/drawing/2014/main" val="1173886879"/>
                    </a:ext>
                  </a:extLst>
                </a:gridCol>
                <a:gridCol w="370332">
                  <a:extLst>
                    <a:ext uri="{9D8B030D-6E8A-4147-A177-3AD203B41FA5}">
                      <a16:colId xmlns:a16="http://schemas.microsoft.com/office/drawing/2014/main" val="99118672"/>
                    </a:ext>
                  </a:extLst>
                </a:gridCol>
                <a:gridCol w="329184">
                  <a:extLst>
                    <a:ext uri="{9D8B030D-6E8A-4147-A177-3AD203B41FA5}">
                      <a16:colId xmlns:a16="http://schemas.microsoft.com/office/drawing/2014/main" val="964355405"/>
                    </a:ext>
                  </a:extLst>
                </a:gridCol>
                <a:gridCol w="329184">
                  <a:extLst>
                    <a:ext uri="{9D8B030D-6E8A-4147-A177-3AD203B41FA5}">
                      <a16:colId xmlns:a16="http://schemas.microsoft.com/office/drawing/2014/main" val="3052948305"/>
                    </a:ext>
                  </a:extLst>
                </a:gridCol>
                <a:gridCol w="329184">
                  <a:extLst>
                    <a:ext uri="{9D8B030D-6E8A-4147-A177-3AD203B41FA5}">
                      <a16:colId xmlns:a16="http://schemas.microsoft.com/office/drawing/2014/main" val="1871943293"/>
                    </a:ext>
                  </a:extLst>
                </a:gridCol>
                <a:gridCol w="329184">
                  <a:extLst>
                    <a:ext uri="{9D8B030D-6E8A-4147-A177-3AD203B41FA5}">
                      <a16:colId xmlns:a16="http://schemas.microsoft.com/office/drawing/2014/main" val="1907543305"/>
                    </a:ext>
                  </a:extLst>
                </a:gridCol>
                <a:gridCol w="329184">
                  <a:extLst>
                    <a:ext uri="{9D8B030D-6E8A-4147-A177-3AD203B41FA5}">
                      <a16:colId xmlns:a16="http://schemas.microsoft.com/office/drawing/2014/main" val="2220161481"/>
                    </a:ext>
                  </a:extLst>
                </a:gridCol>
                <a:gridCol w="329184">
                  <a:extLst>
                    <a:ext uri="{9D8B030D-6E8A-4147-A177-3AD203B41FA5}">
                      <a16:colId xmlns:a16="http://schemas.microsoft.com/office/drawing/2014/main" val="3821040022"/>
                    </a:ext>
                  </a:extLst>
                </a:gridCol>
                <a:gridCol w="329184">
                  <a:extLst>
                    <a:ext uri="{9D8B030D-6E8A-4147-A177-3AD203B41FA5}">
                      <a16:colId xmlns:a16="http://schemas.microsoft.com/office/drawing/2014/main" val="1100144271"/>
                    </a:ext>
                  </a:extLst>
                </a:gridCol>
                <a:gridCol w="329184">
                  <a:extLst>
                    <a:ext uri="{9D8B030D-6E8A-4147-A177-3AD203B41FA5}">
                      <a16:colId xmlns:a16="http://schemas.microsoft.com/office/drawing/2014/main" val="2980334567"/>
                    </a:ext>
                  </a:extLst>
                </a:gridCol>
                <a:gridCol w="329184">
                  <a:extLst>
                    <a:ext uri="{9D8B030D-6E8A-4147-A177-3AD203B41FA5}">
                      <a16:colId xmlns:a16="http://schemas.microsoft.com/office/drawing/2014/main" val="4160307960"/>
                    </a:ext>
                  </a:extLst>
                </a:gridCol>
                <a:gridCol w="370332">
                  <a:extLst>
                    <a:ext uri="{9D8B030D-6E8A-4147-A177-3AD203B41FA5}">
                      <a16:colId xmlns:a16="http://schemas.microsoft.com/office/drawing/2014/main" val="1300316140"/>
                    </a:ext>
                  </a:extLst>
                </a:gridCol>
                <a:gridCol w="370332">
                  <a:extLst>
                    <a:ext uri="{9D8B030D-6E8A-4147-A177-3AD203B41FA5}">
                      <a16:colId xmlns:a16="http://schemas.microsoft.com/office/drawing/2014/main" val="1946851276"/>
                    </a:ext>
                  </a:extLst>
                </a:gridCol>
                <a:gridCol w="329184">
                  <a:extLst>
                    <a:ext uri="{9D8B030D-6E8A-4147-A177-3AD203B41FA5}">
                      <a16:colId xmlns:a16="http://schemas.microsoft.com/office/drawing/2014/main" val="2632407504"/>
                    </a:ext>
                  </a:extLst>
                </a:gridCol>
                <a:gridCol w="329184">
                  <a:extLst>
                    <a:ext uri="{9D8B030D-6E8A-4147-A177-3AD203B41FA5}">
                      <a16:colId xmlns:a16="http://schemas.microsoft.com/office/drawing/2014/main" val="2132576907"/>
                    </a:ext>
                  </a:extLst>
                </a:gridCol>
                <a:gridCol w="370332">
                  <a:extLst>
                    <a:ext uri="{9D8B030D-6E8A-4147-A177-3AD203B41FA5}">
                      <a16:colId xmlns:a16="http://schemas.microsoft.com/office/drawing/2014/main" val="4078804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547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18:36:16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"Today, numerous interested visitors and long-standing customers have visited us," sums up Gianluca Tregnago, Sales Manager at BUSS. "The concept of our COMPEO is based on modularity, flexibility and versatility. It opens up completely new possibilities in the compounding of polymers. This potential has aroused great interest among visitors at the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333983"/>
                  </a:ext>
                </a:extLst>
              </a:tr>
            </a:tbl>
          </a:graphicData>
        </a:graphic>
      </p:graphicFrame>
      <p:sp>
        <p:nvSpPr>
          <p:cNvPr id="4" name="Text Placeholder 3">
            <a:extLst>
              <a:ext uri="{FF2B5EF4-FFF2-40B4-BE49-F238E27FC236}">
                <a16:creationId xmlns:a16="http://schemas.microsoft.com/office/drawing/2014/main" id="{C9B19C43-D680-4187-B71A-6B0D0ECD83CA}"/>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974262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71783-D7E2-43EF-A4D0-722859E9D679}"/>
              </a:ext>
            </a:extLst>
          </p:cNvPr>
          <p:cNvSpPr>
            <a:spLocks noGrp="1"/>
          </p:cNvSpPr>
          <p:nvPr>
            <p:ph type="title"/>
          </p:nvPr>
        </p:nvSpPr>
        <p:spPr/>
        <p:txBody>
          <a:bodyPr/>
          <a:lstStyle/>
          <a:p>
            <a:r>
              <a:rPr lang="en-US"/>
              <a:t>Facebook Own Posts Table  | All Pages - 22 of 24</a:t>
            </a:r>
          </a:p>
        </p:txBody>
      </p:sp>
      <p:graphicFrame>
        <p:nvGraphicFramePr>
          <p:cNvPr id="5" name="Table Placeholder 4">
            <a:extLst>
              <a:ext uri="{FF2B5EF4-FFF2-40B4-BE49-F238E27FC236}">
                <a16:creationId xmlns:a16="http://schemas.microsoft.com/office/drawing/2014/main" id="{7A341769-1BB5-4366-9D88-F39E0C458F6E}"/>
              </a:ext>
            </a:extLst>
          </p:cNvPr>
          <p:cNvGraphicFramePr>
            <a:graphicFrameLocks noGrp="1"/>
          </p:cNvGraphicFramePr>
          <p:nvPr>
            <p:ph type="tbl" sz="quarter" idx="13"/>
            <p:extLst>
              <p:ext uri="{D42A27DB-BD31-4B8C-83A1-F6EECF244321}">
                <p14:modId xmlns:p14="http://schemas.microsoft.com/office/powerpoint/2010/main" val="4226991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64716225"/>
                    </a:ext>
                  </a:extLst>
                </a:gridCol>
                <a:gridCol w="370332">
                  <a:extLst>
                    <a:ext uri="{9D8B030D-6E8A-4147-A177-3AD203B41FA5}">
                      <a16:colId xmlns:a16="http://schemas.microsoft.com/office/drawing/2014/main" val="3471497310"/>
                    </a:ext>
                  </a:extLst>
                </a:gridCol>
                <a:gridCol w="370332">
                  <a:extLst>
                    <a:ext uri="{9D8B030D-6E8A-4147-A177-3AD203B41FA5}">
                      <a16:colId xmlns:a16="http://schemas.microsoft.com/office/drawing/2014/main" val="1350631262"/>
                    </a:ext>
                  </a:extLst>
                </a:gridCol>
                <a:gridCol w="370332">
                  <a:extLst>
                    <a:ext uri="{9D8B030D-6E8A-4147-A177-3AD203B41FA5}">
                      <a16:colId xmlns:a16="http://schemas.microsoft.com/office/drawing/2014/main" val="1856342515"/>
                    </a:ext>
                  </a:extLst>
                </a:gridCol>
                <a:gridCol w="329184">
                  <a:extLst>
                    <a:ext uri="{9D8B030D-6E8A-4147-A177-3AD203B41FA5}">
                      <a16:colId xmlns:a16="http://schemas.microsoft.com/office/drawing/2014/main" val="1409125934"/>
                    </a:ext>
                  </a:extLst>
                </a:gridCol>
                <a:gridCol w="329184">
                  <a:extLst>
                    <a:ext uri="{9D8B030D-6E8A-4147-A177-3AD203B41FA5}">
                      <a16:colId xmlns:a16="http://schemas.microsoft.com/office/drawing/2014/main" val="813404785"/>
                    </a:ext>
                  </a:extLst>
                </a:gridCol>
                <a:gridCol w="329184">
                  <a:extLst>
                    <a:ext uri="{9D8B030D-6E8A-4147-A177-3AD203B41FA5}">
                      <a16:colId xmlns:a16="http://schemas.microsoft.com/office/drawing/2014/main" val="1053652759"/>
                    </a:ext>
                  </a:extLst>
                </a:gridCol>
                <a:gridCol w="329184">
                  <a:extLst>
                    <a:ext uri="{9D8B030D-6E8A-4147-A177-3AD203B41FA5}">
                      <a16:colId xmlns:a16="http://schemas.microsoft.com/office/drawing/2014/main" val="4200400210"/>
                    </a:ext>
                  </a:extLst>
                </a:gridCol>
                <a:gridCol w="329184">
                  <a:extLst>
                    <a:ext uri="{9D8B030D-6E8A-4147-A177-3AD203B41FA5}">
                      <a16:colId xmlns:a16="http://schemas.microsoft.com/office/drawing/2014/main" val="1962857649"/>
                    </a:ext>
                  </a:extLst>
                </a:gridCol>
                <a:gridCol w="329184">
                  <a:extLst>
                    <a:ext uri="{9D8B030D-6E8A-4147-A177-3AD203B41FA5}">
                      <a16:colId xmlns:a16="http://schemas.microsoft.com/office/drawing/2014/main" val="3886875399"/>
                    </a:ext>
                  </a:extLst>
                </a:gridCol>
                <a:gridCol w="329184">
                  <a:extLst>
                    <a:ext uri="{9D8B030D-6E8A-4147-A177-3AD203B41FA5}">
                      <a16:colId xmlns:a16="http://schemas.microsoft.com/office/drawing/2014/main" val="3464317144"/>
                    </a:ext>
                  </a:extLst>
                </a:gridCol>
                <a:gridCol w="329184">
                  <a:extLst>
                    <a:ext uri="{9D8B030D-6E8A-4147-A177-3AD203B41FA5}">
                      <a16:colId xmlns:a16="http://schemas.microsoft.com/office/drawing/2014/main" val="772000262"/>
                    </a:ext>
                  </a:extLst>
                </a:gridCol>
                <a:gridCol w="329184">
                  <a:extLst>
                    <a:ext uri="{9D8B030D-6E8A-4147-A177-3AD203B41FA5}">
                      <a16:colId xmlns:a16="http://schemas.microsoft.com/office/drawing/2014/main" val="2593576267"/>
                    </a:ext>
                  </a:extLst>
                </a:gridCol>
                <a:gridCol w="370332">
                  <a:extLst>
                    <a:ext uri="{9D8B030D-6E8A-4147-A177-3AD203B41FA5}">
                      <a16:colId xmlns:a16="http://schemas.microsoft.com/office/drawing/2014/main" val="3585713663"/>
                    </a:ext>
                  </a:extLst>
                </a:gridCol>
                <a:gridCol w="370332">
                  <a:extLst>
                    <a:ext uri="{9D8B030D-6E8A-4147-A177-3AD203B41FA5}">
                      <a16:colId xmlns:a16="http://schemas.microsoft.com/office/drawing/2014/main" val="1383950909"/>
                    </a:ext>
                  </a:extLst>
                </a:gridCol>
                <a:gridCol w="329184">
                  <a:extLst>
                    <a:ext uri="{9D8B030D-6E8A-4147-A177-3AD203B41FA5}">
                      <a16:colId xmlns:a16="http://schemas.microsoft.com/office/drawing/2014/main" val="1125310524"/>
                    </a:ext>
                  </a:extLst>
                </a:gridCol>
                <a:gridCol w="329184">
                  <a:extLst>
                    <a:ext uri="{9D8B030D-6E8A-4147-A177-3AD203B41FA5}">
                      <a16:colId xmlns:a16="http://schemas.microsoft.com/office/drawing/2014/main" val="2986094201"/>
                    </a:ext>
                  </a:extLst>
                </a:gridCol>
                <a:gridCol w="370332">
                  <a:extLst>
                    <a:ext uri="{9D8B030D-6E8A-4147-A177-3AD203B41FA5}">
                      <a16:colId xmlns:a16="http://schemas.microsoft.com/office/drawing/2014/main" val="4276869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238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17:58:59 </a:t>
                      </a:r>
                      <a:r>
                        <a:rPr kumimoji="0" lang="en-US" sz="1000" b="0" i="0" u="none" strike="noStrike" kern="1200" cap="none" spc="0" normalizeH="0" baseline="0" noProof="0">
                          <a:ln>
                            <a:noFill/>
                          </a:ln>
                          <a:solidFill>
                            <a:prstClr val="black"/>
                          </a:solidFill>
                          <a:effectLst/>
                          <a:uLnTx/>
                          <a:uFillTx/>
                          <a:latin typeface="+mn-lt"/>
                          <a:ea typeface="+mn-ea"/>
                          <a:cs typeface="+mn-cs"/>
                        </a:rPr>
                        <a:t> 
 The fully configurable process zone of COMPEO compounders opens up completely new process engineering possibilities through the application of mixing and kneading elements with two to six rows of screw flights. The new geometries make it possible to achieve previously conflicting goals such as a high specific throughput with controllable energy input. In addition, the process window is significantly larger with COMPEO compounding machine. Throughput can be varied in a ratio of 1:6, increasing both system flexibility and user-friendliness. 
The new state-of-the-art COMPEO compounder is perfect for cable compounds, PVC pelletizing, masterbatch, calender feeding, rubber compounds, performance compounds, engineering plastics, thermoplastic elastomers, thermosets, PBT, PET, bitumen, bioplastics, hot melt, friction coatings … 
Learn more about the COMPEO compound technology for polymer compounding in this video or visit our website.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108066"/>
                  </a:ext>
                </a:extLst>
              </a:tr>
            </a:tbl>
          </a:graphicData>
        </a:graphic>
      </p:graphicFrame>
      <p:sp>
        <p:nvSpPr>
          <p:cNvPr id="4" name="Text Placeholder 3">
            <a:extLst>
              <a:ext uri="{FF2B5EF4-FFF2-40B4-BE49-F238E27FC236}">
                <a16:creationId xmlns:a16="http://schemas.microsoft.com/office/drawing/2014/main" id="{4D362B16-7EEF-4275-91F6-E36187070184}"/>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80043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2BA16-F04B-4EE5-8BF5-B8E2BB4DA7B7}"/>
              </a:ext>
            </a:extLst>
          </p:cNvPr>
          <p:cNvSpPr>
            <a:spLocks noGrp="1"/>
          </p:cNvSpPr>
          <p:nvPr>
            <p:ph type="title"/>
          </p:nvPr>
        </p:nvSpPr>
        <p:spPr/>
        <p:txBody>
          <a:bodyPr/>
          <a:lstStyle/>
          <a:p>
            <a:r>
              <a:rPr lang="en-US"/>
              <a:t>Facebook Own Posts Table  | All Pages - 23 of 24</a:t>
            </a:r>
          </a:p>
        </p:txBody>
      </p:sp>
      <p:graphicFrame>
        <p:nvGraphicFramePr>
          <p:cNvPr id="5" name="Table Placeholder 4">
            <a:extLst>
              <a:ext uri="{FF2B5EF4-FFF2-40B4-BE49-F238E27FC236}">
                <a16:creationId xmlns:a16="http://schemas.microsoft.com/office/drawing/2014/main" id="{E757F16E-5BEA-4F98-B7A7-D07E6717C1F5}"/>
              </a:ext>
            </a:extLst>
          </p:cNvPr>
          <p:cNvGraphicFramePr>
            <a:graphicFrameLocks noGrp="1"/>
          </p:cNvGraphicFramePr>
          <p:nvPr>
            <p:ph type="tbl" sz="quarter" idx="13"/>
            <p:extLst>
              <p:ext uri="{D42A27DB-BD31-4B8C-83A1-F6EECF244321}">
                <p14:modId xmlns:p14="http://schemas.microsoft.com/office/powerpoint/2010/main" val="926768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160393"/>
                    </a:ext>
                  </a:extLst>
                </a:gridCol>
                <a:gridCol w="370332">
                  <a:extLst>
                    <a:ext uri="{9D8B030D-6E8A-4147-A177-3AD203B41FA5}">
                      <a16:colId xmlns:a16="http://schemas.microsoft.com/office/drawing/2014/main" val="2133246339"/>
                    </a:ext>
                  </a:extLst>
                </a:gridCol>
                <a:gridCol w="370332">
                  <a:extLst>
                    <a:ext uri="{9D8B030D-6E8A-4147-A177-3AD203B41FA5}">
                      <a16:colId xmlns:a16="http://schemas.microsoft.com/office/drawing/2014/main" val="1788689147"/>
                    </a:ext>
                  </a:extLst>
                </a:gridCol>
                <a:gridCol w="370332">
                  <a:extLst>
                    <a:ext uri="{9D8B030D-6E8A-4147-A177-3AD203B41FA5}">
                      <a16:colId xmlns:a16="http://schemas.microsoft.com/office/drawing/2014/main" val="715760169"/>
                    </a:ext>
                  </a:extLst>
                </a:gridCol>
                <a:gridCol w="329184">
                  <a:extLst>
                    <a:ext uri="{9D8B030D-6E8A-4147-A177-3AD203B41FA5}">
                      <a16:colId xmlns:a16="http://schemas.microsoft.com/office/drawing/2014/main" val="1322925885"/>
                    </a:ext>
                  </a:extLst>
                </a:gridCol>
                <a:gridCol w="329184">
                  <a:extLst>
                    <a:ext uri="{9D8B030D-6E8A-4147-A177-3AD203B41FA5}">
                      <a16:colId xmlns:a16="http://schemas.microsoft.com/office/drawing/2014/main" val="3523866647"/>
                    </a:ext>
                  </a:extLst>
                </a:gridCol>
                <a:gridCol w="329184">
                  <a:extLst>
                    <a:ext uri="{9D8B030D-6E8A-4147-A177-3AD203B41FA5}">
                      <a16:colId xmlns:a16="http://schemas.microsoft.com/office/drawing/2014/main" val="2735871559"/>
                    </a:ext>
                  </a:extLst>
                </a:gridCol>
                <a:gridCol w="329184">
                  <a:extLst>
                    <a:ext uri="{9D8B030D-6E8A-4147-A177-3AD203B41FA5}">
                      <a16:colId xmlns:a16="http://schemas.microsoft.com/office/drawing/2014/main" val="799433375"/>
                    </a:ext>
                  </a:extLst>
                </a:gridCol>
                <a:gridCol w="329184">
                  <a:extLst>
                    <a:ext uri="{9D8B030D-6E8A-4147-A177-3AD203B41FA5}">
                      <a16:colId xmlns:a16="http://schemas.microsoft.com/office/drawing/2014/main" val="3356178981"/>
                    </a:ext>
                  </a:extLst>
                </a:gridCol>
                <a:gridCol w="329184">
                  <a:extLst>
                    <a:ext uri="{9D8B030D-6E8A-4147-A177-3AD203B41FA5}">
                      <a16:colId xmlns:a16="http://schemas.microsoft.com/office/drawing/2014/main" val="2002597350"/>
                    </a:ext>
                  </a:extLst>
                </a:gridCol>
                <a:gridCol w="329184">
                  <a:extLst>
                    <a:ext uri="{9D8B030D-6E8A-4147-A177-3AD203B41FA5}">
                      <a16:colId xmlns:a16="http://schemas.microsoft.com/office/drawing/2014/main" val="3394906325"/>
                    </a:ext>
                  </a:extLst>
                </a:gridCol>
                <a:gridCol w="329184">
                  <a:extLst>
                    <a:ext uri="{9D8B030D-6E8A-4147-A177-3AD203B41FA5}">
                      <a16:colId xmlns:a16="http://schemas.microsoft.com/office/drawing/2014/main" val="2946092033"/>
                    </a:ext>
                  </a:extLst>
                </a:gridCol>
                <a:gridCol w="329184">
                  <a:extLst>
                    <a:ext uri="{9D8B030D-6E8A-4147-A177-3AD203B41FA5}">
                      <a16:colId xmlns:a16="http://schemas.microsoft.com/office/drawing/2014/main" val="3593830703"/>
                    </a:ext>
                  </a:extLst>
                </a:gridCol>
                <a:gridCol w="370332">
                  <a:extLst>
                    <a:ext uri="{9D8B030D-6E8A-4147-A177-3AD203B41FA5}">
                      <a16:colId xmlns:a16="http://schemas.microsoft.com/office/drawing/2014/main" val="3417665701"/>
                    </a:ext>
                  </a:extLst>
                </a:gridCol>
                <a:gridCol w="370332">
                  <a:extLst>
                    <a:ext uri="{9D8B030D-6E8A-4147-A177-3AD203B41FA5}">
                      <a16:colId xmlns:a16="http://schemas.microsoft.com/office/drawing/2014/main" val="1612264286"/>
                    </a:ext>
                  </a:extLst>
                </a:gridCol>
                <a:gridCol w="329184">
                  <a:extLst>
                    <a:ext uri="{9D8B030D-6E8A-4147-A177-3AD203B41FA5}">
                      <a16:colId xmlns:a16="http://schemas.microsoft.com/office/drawing/2014/main" val="2271284517"/>
                    </a:ext>
                  </a:extLst>
                </a:gridCol>
                <a:gridCol w="329184">
                  <a:extLst>
                    <a:ext uri="{9D8B030D-6E8A-4147-A177-3AD203B41FA5}">
                      <a16:colId xmlns:a16="http://schemas.microsoft.com/office/drawing/2014/main" val="1320239139"/>
                    </a:ext>
                  </a:extLst>
                </a:gridCol>
                <a:gridCol w="370332">
                  <a:extLst>
                    <a:ext uri="{9D8B030D-6E8A-4147-A177-3AD203B41FA5}">
                      <a16:colId xmlns:a16="http://schemas.microsoft.com/office/drawing/2014/main" val="178838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31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13:24:47 </a:t>
                      </a:r>
                      <a:r>
                        <a:rPr kumimoji="0" lang="en-US" sz="1000" b="0" i="0" u="none" strike="noStrike" kern="1200" cap="none" spc="0" normalizeH="0" baseline="0" noProof="0">
                          <a:ln>
                            <a:noFill/>
                          </a:ln>
                          <a:solidFill>
                            <a:prstClr val="black"/>
                          </a:solidFill>
                          <a:effectLst/>
                          <a:uLnTx/>
                          <a:uFillTx/>
                          <a:latin typeface="+mn-lt"/>
                          <a:ea typeface="+mn-ea"/>
                          <a:cs typeface="+mn-cs"/>
                        </a:rPr>
                        <a:t> 
 Our stand is almost ready 🙂... when the exhibition halls of PLAST Milano in Italy open tomorrow morning, we are prepared. The entire BUSS team is already looking forward to presenting the new COMPEO compounder for the first time in Europe. Come by and see for yourself the advantages and performance features of our new compounder generation. You can meet us at PLAST Milano from May 29 - June 1, 2018 at booth C161 in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9948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13:27:46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6843543"/>
                  </a:ext>
                </a:extLst>
              </a:tr>
            </a:tbl>
          </a:graphicData>
        </a:graphic>
      </p:graphicFrame>
      <p:sp>
        <p:nvSpPr>
          <p:cNvPr id="4" name="Text Placeholder 3">
            <a:extLst>
              <a:ext uri="{FF2B5EF4-FFF2-40B4-BE49-F238E27FC236}">
                <a16:creationId xmlns:a16="http://schemas.microsoft.com/office/drawing/2014/main" id="{E166F536-265E-4A7C-B952-106EDB0F8FB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299487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06D78-2A27-41B2-8078-A9CDDFBD8AC1}"/>
              </a:ext>
            </a:extLst>
          </p:cNvPr>
          <p:cNvSpPr>
            <a:spLocks noGrp="1"/>
          </p:cNvSpPr>
          <p:nvPr>
            <p:ph type="title"/>
          </p:nvPr>
        </p:nvSpPr>
        <p:spPr/>
        <p:txBody>
          <a:bodyPr/>
          <a:lstStyle/>
          <a:p>
            <a:r>
              <a:rPr lang="en-US"/>
              <a:t>Facebook Own Posts Table  | All Pages - 24 of 24</a:t>
            </a:r>
          </a:p>
        </p:txBody>
      </p:sp>
      <p:graphicFrame>
        <p:nvGraphicFramePr>
          <p:cNvPr id="5" name="Table Placeholder 4">
            <a:extLst>
              <a:ext uri="{FF2B5EF4-FFF2-40B4-BE49-F238E27FC236}">
                <a16:creationId xmlns:a16="http://schemas.microsoft.com/office/drawing/2014/main" id="{D9236B7C-F6E5-4A27-974E-8BE73B974A5B}"/>
              </a:ext>
            </a:extLst>
          </p:cNvPr>
          <p:cNvGraphicFramePr>
            <a:graphicFrameLocks noGrp="1"/>
          </p:cNvGraphicFramePr>
          <p:nvPr>
            <p:ph type="tbl" sz="quarter" idx="13"/>
            <p:extLst>
              <p:ext uri="{D42A27DB-BD31-4B8C-83A1-F6EECF244321}">
                <p14:modId xmlns:p14="http://schemas.microsoft.com/office/powerpoint/2010/main" val="4108517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43406620"/>
                    </a:ext>
                  </a:extLst>
                </a:gridCol>
                <a:gridCol w="370332">
                  <a:extLst>
                    <a:ext uri="{9D8B030D-6E8A-4147-A177-3AD203B41FA5}">
                      <a16:colId xmlns:a16="http://schemas.microsoft.com/office/drawing/2014/main" val="2623255350"/>
                    </a:ext>
                  </a:extLst>
                </a:gridCol>
                <a:gridCol w="370332">
                  <a:extLst>
                    <a:ext uri="{9D8B030D-6E8A-4147-A177-3AD203B41FA5}">
                      <a16:colId xmlns:a16="http://schemas.microsoft.com/office/drawing/2014/main" val="2630731051"/>
                    </a:ext>
                  </a:extLst>
                </a:gridCol>
                <a:gridCol w="370332">
                  <a:extLst>
                    <a:ext uri="{9D8B030D-6E8A-4147-A177-3AD203B41FA5}">
                      <a16:colId xmlns:a16="http://schemas.microsoft.com/office/drawing/2014/main" val="1885472552"/>
                    </a:ext>
                  </a:extLst>
                </a:gridCol>
                <a:gridCol w="329184">
                  <a:extLst>
                    <a:ext uri="{9D8B030D-6E8A-4147-A177-3AD203B41FA5}">
                      <a16:colId xmlns:a16="http://schemas.microsoft.com/office/drawing/2014/main" val="1324628175"/>
                    </a:ext>
                  </a:extLst>
                </a:gridCol>
                <a:gridCol w="329184">
                  <a:extLst>
                    <a:ext uri="{9D8B030D-6E8A-4147-A177-3AD203B41FA5}">
                      <a16:colId xmlns:a16="http://schemas.microsoft.com/office/drawing/2014/main" val="4250077555"/>
                    </a:ext>
                  </a:extLst>
                </a:gridCol>
                <a:gridCol w="329184">
                  <a:extLst>
                    <a:ext uri="{9D8B030D-6E8A-4147-A177-3AD203B41FA5}">
                      <a16:colId xmlns:a16="http://schemas.microsoft.com/office/drawing/2014/main" val="2815986116"/>
                    </a:ext>
                  </a:extLst>
                </a:gridCol>
                <a:gridCol w="329184">
                  <a:extLst>
                    <a:ext uri="{9D8B030D-6E8A-4147-A177-3AD203B41FA5}">
                      <a16:colId xmlns:a16="http://schemas.microsoft.com/office/drawing/2014/main" val="1085210609"/>
                    </a:ext>
                  </a:extLst>
                </a:gridCol>
                <a:gridCol w="329184">
                  <a:extLst>
                    <a:ext uri="{9D8B030D-6E8A-4147-A177-3AD203B41FA5}">
                      <a16:colId xmlns:a16="http://schemas.microsoft.com/office/drawing/2014/main" val="410078508"/>
                    </a:ext>
                  </a:extLst>
                </a:gridCol>
                <a:gridCol w="329184">
                  <a:extLst>
                    <a:ext uri="{9D8B030D-6E8A-4147-A177-3AD203B41FA5}">
                      <a16:colId xmlns:a16="http://schemas.microsoft.com/office/drawing/2014/main" val="2046262775"/>
                    </a:ext>
                  </a:extLst>
                </a:gridCol>
                <a:gridCol w="329184">
                  <a:extLst>
                    <a:ext uri="{9D8B030D-6E8A-4147-A177-3AD203B41FA5}">
                      <a16:colId xmlns:a16="http://schemas.microsoft.com/office/drawing/2014/main" val="31884307"/>
                    </a:ext>
                  </a:extLst>
                </a:gridCol>
                <a:gridCol w="329184">
                  <a:extLst>
                    <a:ext uri="{9D8B030D-6E8A-4147-A177-3AD203B41FA5}">
                      <a16:colId xmlns:a16="http://schemas.microsoft.com/office/drawing/2014/main" val="36555650"/>
                    </a:ext>
                  </a:extLst>
                </a:gridCol>
                <a:gridCol w="329184">
                  <a:extLst>
                    <a:ext uri="{9D8B030D-6E8A-4147-A177-3AD203B41FA5}">
                      <a16:colId xmlns:a16="http://schemas.microsoft.com/office/drawing/2014/main" val="1687450741"/>
                    </a:ext>
                  </a:extLst>
                </a:gridCol>
                <a:gridCol w="370332">
                  <a:extLst>
                    <a:ext uri="{9D8B030D-6E8A-4147-A177-3AD203B41FA5}">
                      <a16:colId xmlns:a16="http://schemas.microsoft.com/office/drawing/2014/main" val="3685245680"/>
                    </a:ext>
                  </a:extLst>
                </a:gridCol>
                <a:gridCol w="370332">
                  <a:extLst>
                    <a:ext uri="{9D8B030D-6E8A-4147-A177-3AD203B41FA5}">
                      <a16:colId xmlns:a16="http://schemas.microsoft.com/office/drawing/2014/main" val="656953972"/>
                    </a:ext>
                  </a:extLst>
                </a:gridCol>
                <a:gridCol w="329184">
                  <a:extLst>
                    <a:ext uri="{9D8B030D-6E8A-4147-A177-3AD203B41FA5}">
                      <a16:colId xmlns:a16="http://schemas.microsoft.com/office/drawing/2014/main" val="1965977488"/>
                    </a:ext>
                  </a:extLst>
                </a:gridCol>
                <a:gridCol w="329184">
                  <a:extLst>
                    <a:ext uri="{9D8B030D-6E8A-4147-A177-3AD203B41FA5}">
                      <a16:colId xmlns:a16="http://schemas.microsoft.com/office/drawing/2014/main" val="506304960"/>
                    </a:ext>
                  </a:extLst>
                </a:gridCol>
                <a:gridCol w="370332">
                  <a:extLst>
                    <a:ext uri="{9D8B030D-6E8A-4147-A177-3AD203B41FA5}">
                      <a16:colId xmlns:a16="http://schemas.microsoft.com/office/drawing/2014/main" val="2072428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7182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- 2018-05-22 11:36:17 </a:t>
                      </a:r>
                      <a:r>
                        <a:rPr kumimoji="0" lang="en-US" sz="1000" b="0" i="0" u="none" strike="noStrike" kern="1200" cap="none" spc="0" normalizeH="0" baseline="0" noProof="0">
                          <a:ln>
                            <a:noFill/>
                          </a:ln>
                          <a:solidFill>
                            <a:prstClr val="black"/>
                          </a:solidFill>
                          <a:effectLst/>
                          <a:uLnTx/>
                          <a:uFillTx/>
                          <a:latin typeface="+mn-lt"/>
                          <a:ea typeface="+mn-ea"/>
                          <a:cs typeface="+mn-cs"/>
                        </a:rPr>
                        <a:t> 
 BUSS has developed the new COMPEO compounder generation to meet current and future plastics industry requirements. With its unique functions, COMPEO offers new, convincing advantages and benefits for a highly varied scope of application - apart from the modern machine design:
- Extremely wide range of applications
- Novel screw geometries
- Considerably extended process window
- High output at lower speeds
- High robustness and operational safety
- Improved energy efficiency
- Innovative discharge concept
Learn more about the COMPEO compound technology for polymer compounding in this video or visit our website: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5179767"/>
                  </a:ext>
                </a:extLst>
              </a:tr>
            </a:tbl>
          </a:graphicData>
        </a:graphic>
      </p:graphicFrame>
      <p:sp>
        <p:nvSpPr>
          <p:cNvPr id="4" name="Text Placeholder 3">
            <a:extLst>
              <a:ext uri="{FF2B5EF4-FFF2-40B4-BE49-F238E27FC236}">
                <a16:creationId xmlns:a16="http://schemas.microsoft.com/office/drawing/2014/main" id="{878D4EEF-951D-4DF1-8C3D-A2840703B861}"/>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7472736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1588</Words>
  <Application>Microsoft Office PowerPoint</Application>
  <PresentationFormat>On-screen Show (4:3)</PresentationFormat>
  <Paragraphs>930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Own Posts Table  | All Pages - 1 of 24</vt:lpstr>
      <vt:lpstr>Facebook Own Posts Table  | All Pages - 2 of 24</vt:lpstr>
      <vt:lpstr>Facebook Own Posts Table  | All Pages - 3 of 24</vt:lpstr>
      <vt:lpstr>Facebook Own Posts Table  | All Pages - 4 of 24</vt:lpstr>
      <vt:lpstr>Facebook Own Posts Table  | All Pages - 5 of 24</vt:lpstr>
      <vt:lpstr>Facebook Own Posts Table  | All Pages - 6 of 24</vt:lpstr>
      <vt:lpstr>Facebook Own Posts Table  | All Pages - 7 of 24</vt:lpstr>
      <vt:lpstr>Facebook Own Posts Table  | All Pages - 8 of 24</vt:lpstr>
      <vt:lpstr>Facebook Own Posts Table  | All Pages - 9 of 24</vt:lpstr>
      <vt:lpstr>Facebook Own Posts Table  | All Pages - 10 of 24</vt:lpstr>
      <vt:lpstr>Facebook Own Posts Table  | All Pages - 11 of 24</vt:lpstr>
      <vt:lpstr>Facebook Own Posts Table  | All Pages - 12 of 24</vt:lpstr>
      <vt:lpstr>Facebook Own Posts Table  | All Pages - 13 of 24</vt:lpstr>
      <vt:lpstr>Facebook Own Posts Table  | All Pages - 14 of 24</vt:lpstr>
      <vt:lpstr>Facebook Own Posts Table  | All Pages - 15 of 24</vt:lpstr>
      <vt:lpstr>Facebook Own Posts Table  | All Pages - 16 of 24</vt:lpstr>
      <vt:lpstr>Facebook Own Posts Table  | All Pages - 17 of 24</vt:lpstr>
      <vt:lpstr>Facebook Own Posts Table  | All Pages - 18 of 24</vt:lpstr>
      <vt:lpstr>Facebook Own Posts Table  | All Pages - 19 of 24</vt:lpstr>
      <vt:lpstr>Facebook Own Posts Table  | All Pages - 20 of 24</vt:lpstr>
      <vt:lpstr>Facebook Own Posts Table  | All Pages - 21 of 24</vt:lpstr>
      <vt:lpstr>Facebook Own Posts Table  | All Pages - 22 of 24</vt:lpstr>
      <vt:lpstr>Facebook Own Posts Table  | All Pages - 23 of 24</vt:lpstr>
      <vt:lpstr>Facebook Own Posts Table  | All Pages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2018-09-03T12:44:39Z</dcterms:created>
  <dcterms:modified xsi:type="dcterms:W3CDTF">2018-09-03T12:59:50Z</dcterms:modified>
</cp:coreProperties>
</file>