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Sheet1!$A$2:$A$124</c:f>
            </c:multiLvlStrRef>
          </c:cat>
          <c:val>
            <c:numRef>
              <c:f>Sheet1!$B$2:$B$124</c:f>
            </c:numRef>
          </c:val>
          <c:smooth val="0"/>
          <c:extLst>
            <c:ext xmlns:c16="http://schemas.microsoft.com/office/drawing/2014/chart" uri="{C3380CC4-5D6E-409C-BE32-E72D297353CC}">
              <c16:uniqueId val="{00000000-8BD2-4103-B3D7-AB2ADC5BE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200920"/>
        <c:axId val="337201248"/>
      </c:lineChart>
      <c:catAx>
        <c:axId val="33720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01248"/>
        <c:crosses val="autoZero"/>
        <c:auto val="1"/>
        <c:lblAlgn val="ctr"/>
        <c:lblOffset val="100"/>
        <c:noMultiLvlLbl val="0"/>
      </c:catAx>
      <c:valAx>
        <c:axId val="33720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0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52BC-8C49-4E6A-8061-5083F3EA6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71B645-72F2-419E-A3F5-E5A002FFB6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347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20EAD-2B84-4ABE-84F2-A4EBFC372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F1689-B070-4785-87EB-ECBB57AE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94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Updates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| All Pages</dc:title>
  <dc:creator>Administrator</dc:creator>
  <cp:lastModifiedBy>Administrator</cp:lastModifiedBy>
  <cp:revision>1</cp:revision>
  <dcterms:created xsi:type="dcterms:W3CDTF">2018-09-03T09:09:19Z</dcterms:created>
  <dcterms:modified xsi:type="dcterms:W3CDTF">2018-09-03T09:09:25Z</dcterms:modified>
</cp:coreProperties>
</file>