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43235</c:v>
                </c:pt>
                <c:pt idx="1">
                  <c:v>43236</c:v>
                </c:pt>
                <c:pt idx="2">
                  <c:v>43237</c:v>
                </c:pt>
                <c:pt idx="3">
                  <c:v>43238</c:v>
                </c:pt>
                <c:pt idx="4">
                  <c:v>43239</c:v>
                </c:pt>
                <c:pt idx="5">
                  <c:v>43240</c:v>
                </c:pt>
                <c:pt idx="6">
                  <c:v>43241</c:v>
                </c:pt>
                <c:pt idx="7">
                  <c:v>43242</c:v>
                </c:pt>
                <c:pt idx="8">
                  <c:v>43243</c:v>
                </c:pt>
                <c:pt idx="9">
                  <c:v>43244</c:v>
                </c:pt>
                <c:pt idx="10">
                  <c:v>43245</c:v>
                </c:pt>
                <c:pt idx="11">
                  <c:v>43246</c:v>
                </c:pt>
                <c:pt idx="12">
                  <c:v>43247</c:v>
                </c:pt>
                <c:pt idx="13">
                  <c:v>43248</c:v>
                </c:pt>
                <c:pt idx="14">
                  <c:v>43249</c:v>
                </c:pt>
                <c:pt idx="15">
                  <c:v>43250</c:v>
                </c:pt>
                <c:pt idx="16">
                  <c:v>43251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46-4D68-9F62-34FF52587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945576"/>
        <c:axId val="348942952"/>
      </c:lineChart>
      <c:dateAx>
        <c:axId val="348945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42952"/>
        <c:crosses val="autoZero"/>
        <c:auto val="1"/>
        <c:lblOffset val="100"/>
        <c:baseTimeUnit val="days"/>
      </c:dateAx>
      <c:valAx>
        <c:axId val="34894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4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43235</c:v>
                </c:pt>
                <c:pt idx="1">
                  <c:v>43236</c:v>
                </c:pt>
                <c:pt idx="2">
                  <c:v>43237</c:v>
                </c:pt>
                <c:pt idx="3">
                  <c:v>43238</c:v>
                </c:pt>
                <c:pt idx="4">
                  <c:v>43239</c:v>
                </c:pt>
                <c:pt idx="5">
                  <c:v>43240</c:v>
                </c:pt>
                <c:pt idx="6">
                  <c:v>43241</c:v>
                </c:pt>
                <c:pt idx="7">
                  <c:v>43242</c:v>
                </c:pt>
                <c:pt idx="8">
                  <c:v>43243</c:v>
                </c:pt>
                <c:pt idx="9">
                  <c:v>43244</c:v>
                </c:pt>
                <c:pt idx="10">
                  <c:v>43245</c:v>
                </c:pt>
                <c:pt idx="11">
                  <c:v>43246</c:v>
                </c:pt>
                <c:pt idx="12">
                  <c:v>43247</c:v>
                </c:pt>
                <c:pt idx="13">
                  <c:v>43248</c:v>
                </c:pt>
                <c:pt idx="14">
                  <c:v>43249</c:v>
                </c:pt>
                <c:pt idx="15">
                  <c:v>43250</c:v>
                </c:pt>
                <c:pt idx="16">
                  <c:v>43251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DA-4922-8C01-A55324E7B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749072"/>
        <c:axId val="350749400"/>
      </c:lineChart>
      <c:dateAx>
        <c:axId val="350749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749400"/>
        <c:crosses val="autoZero"/>
        <c:auto val="1"/>
        <c:lblOffset val="100"/>
        <c:baseTimeUnit val="days"/>
      </c:dateAx>
      <c:valAx>
        <c:axId val="35074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74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43235</c:v>
                </c:pt>
                <c:pt idx="1">
                  <c:v>43236</c:v>
                </c:pt>
                <c:pt idx="2">
                  <c:v>43237</c:v>
                </c:pt>
                <c:pt idx="3">
                  <c:v>43238</c:v>
                </c:pt>
                <c:pt idx="4">
                  <c:v>43239</c:v>
                </c:pt>
                <c:pt idx="5">
                  <c:v>43240</c:v>
                </c:pt>
                <c:pt idx="6">
                  <c:v>43241</c:v>
                </c:pt>
                <c:pt idx="7">
                  <c:v>43242</c:v>
                </c:pt>
                <c:pt idx="8">
                  <c:v>43243</c:v>
                </c:pt>
                <c:pt idx="9">
                  <c:v>43244</c:v>
                </c:pt>
                <c:pt idx="10">
                  <c:v>43245</c:v>
                </c:pt>
                <c:pt idx="11">
                  <c:v>43246</c:v>
                </c:pt>
                <c:pt idx="12">
                  <c:v>43247</c:v>
                </c:pt>
                <c:pt idx="13">
                  <c:v>43248</c:v>
                </c:pt>
                <c:pt idx="14">
                  <c:v>43249</c:v>
                </c:pt>
                <c:pt idx="15">
                  <c:v>43250</c:v>
                </c:pt>
                <c:pt idx="16">
                  <c:v>43251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CA-42C8-AA0F-CF5D702865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672912"/>
        <c:axId val="349670616"/>
      </c:lineChart>
      <c:dateAx>
        <c:axId val="34967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70616"/>
        <c:crosses val="autoZero"/>
        <c:auto val="1"/>
        <c:lblOffset val="100"/>
        <c:baseTimeUnit val="days"/>
      </c:dateAx>
      <c:valAx>
        <c:axId val="34967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7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859CB-7B4B-46B8-A656-C704B95C28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BUSS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C12F7-31AD-4A64-9919-FFA3E29CCA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86342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E6F57-BF00-4C82-ABDF-E8B9A874E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06F6C8-FA11-4369-A0DE-08A30682FD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0865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013914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31101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79678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82087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50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474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34707-BAB9-43E0-AFC2-737CEEE1E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41540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31613-AE3D-4ED5-99A3-F29962DC0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6CDE77-56C2-4AF2-948D-0582CA598A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8439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82820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5184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5354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55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2274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1850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66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- 2018-05-28 17:35:35 </a:t>
                      </a:r>
                      <a:r>
                        <a:rPr lang="en-US" sz="1000"/>
                        <a:t>
 COMPEO – New configurable process zone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76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- 2018-05-22 11:49:48 </a:t>
                      </a:r>
                      <a:r>
                        <a:rPr lang="en-US" sz="1000"/>
                        <a:t>
 COMPEO, the new compounding machine from BUSS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029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755A9-2234-4582-BCD1-4F241E09C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70958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02CE9-3C58-477B-8E7A-7FA3526F0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47ED8B-8A61-40B8-8E56-7FE43C95B8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7180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825A7-D689-4347-88D5-DA3D59FD2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3128A-7C3E-4727-B271-C2CF3752E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038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7C582-B428-49B7-AFB0-92ECCE3E4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BF4AC0-74FC-4353-AF69-70CD762E88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2271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FC99E-7398-4677-9E52-E79F79F82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8F23C-BC11-45DD-B72F-96A2FFD76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749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15420-7590-46FC-B347-6F31E4B9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5264D8-A297-48A4-A762-C3AD76F50F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3538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CE0878-E261-4EA3-9CB0-6F6884240C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D5833-F29E-4718-9681-DC4B1F2B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13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</Words>
  <Application>Microsoft Office PowerPoint</Application>
  <PresentationFormat>On-screen Show (4:3)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BUSS YouTube</vt:lpstr>
      <vt:lpstr>Youtube Key Metrics Table | Buss AG</vt:lpstr>
      <vt:lpstr>Youtube Videos Table | Buss AG</vt:lpstr>
      <vt:lpstr>Youtube Total Videos | Buss AG</vt:lpstr>
      <vt:lpstr>Youtube Total Video Views | Buss AG</vt:lpstr>
      <vt:lpstr>Youtube Subscribers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BUSS YouTube</dc:title>
  <dc:creator>Administrator</dc:creator>
  <cp:lastModifiedBy>Administrator</cp:lastModifiedBy>
  <cp:revision>1</cp:revision>
  <dcterms:created xsi:type="dcterms:W3CDTF">2018-08-31T11:12:20Z</dcterms:created>
  <dcterms:modified xsi:type="dcterms:W3CDTF">2018-08-31T11:12:33Z</dcterms:modified>
</cp:coreProperties>
</file>