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76-400F-B68C-C2DE83533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832544"/>
        <c:axId val="351827624"/>
      </c:lineChart>
      <c:dateAx>
        <c:axId val="35183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27624"/>
        <c:crosses val="autoZero"/>
        <c:auto val="1"/>
        <c:lblOffset val="100"/>
        <c:baseTimeUnit val="days"/>
      </c:dateAx>
      <c:valAx>
        <c:axId val="35182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74-477C-B7C6-21D7A7B55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931648"/>
        <c:axId val="173925416"/>
      </c:lineChart>
      <c:dateAx>
        <c:axId val="17393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25416"/>
        <c:crosses val="autoZero"/>
        <c:auto val="1"/>
        <c:lblOffset val="100"/>
        <c:baseTimeUnit val="days"/>
      </c:dateAx>
      <c:valAx>
        <c:axId val="17392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3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E0-42DF-8EBF-FB29320B5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617400"/>
        <c:axId val="351617728"/>
      </c:lineChart>
      <c:dateAx>
        <c:axId val="351617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7728"/>
        <c:crosses val="autoZero"/>
        <c:auto val="1"/>
        <c:lblOffset val="100"/>
        <c:baseTimeUnit val="days"/>
      </c:dateAx>
      <c:valAx>
        <c:axId val="35161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1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2EE9E-F361-44D4-8D64-FA393B11F1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1B609A-610E-4FAD-9909-6FC774CC89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223775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1476-3662-4A51-83BF-F00FEB52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35490-FE72-4452-8A84-CF0BE07930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779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73074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09733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8659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534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19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581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F37CA-5812-4B04-8DE8-26158F7BF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32812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CC484-BA37-46CA-B1FA-F061F030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72305-0D83-422E-AC17-B2BC9A345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56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81680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12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295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381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0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936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2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- 2018-06-14 13:00:19 </a:t>
                      </a:r>
                      <a:r>
                        <a:rPr lang="en-US" sz="1000"/>
                        <a:t>
 COMPEO - compounding technology for the polymers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38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B840E-5B2E-4FA1-8930-7FF7B29D1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44558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8E1B3-254A-4087-9692-08920211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F5C4CD-457B-43A6-A325-598237ECB0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832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B8B88-5E42-4FAE-80C6-73A8E258C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97585-0DBA-4E0A-BF4A-E553FD63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85F2-AE3B-416E-9D38-9D4A2102E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DA2597-0438-4DF6-A3A9-E6797F51C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552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CA595-7478-426B-AA3F-566A07761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73365-3576-413B-AEA8-9BC22CC01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68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2B2F-F81A-4029-BD28-3DA7B94AF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7738E-72CE-4B64-B458-E58030989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262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48612-33E5-42E7-96BE-E234C9766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F4634-53DF-4155-9950-7CC06F62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97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BUSS YouTube</vt:lpstr>
      <vt:lpstr>Youtube Key Metrics Table | Buss AG</vt:lpstr>
      <vt:lpstr>Youtube Videos Table | Buss AG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2018-08-31T11:11:03Z</dcterms:created>
  <dcterms:modified xsi:type="dcterms:W3CDTF">2018-08-31T11:11:17Z</dcterms:modified>
</cp:coreProperties>
</file>