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95-4A6B-A04E-FF05AFD1C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321232"/>
        <c:axId val="351318608"/>
      </c:lineChart>
      <c:dateAx>
        <c:axId val="35132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18608"/>
        <c:crosses val="autoZero"/>
        <c:auto val="1"/>
        <c:lblOffset val="100"/>
        <c:baseTimeUnit val="days"/>
      </c:dateAx>
      <c:valAx>
        <c:axId val="35131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2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0E-49B8-AA46-50A0CFD57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398136"/>
        <c:axId val="352399776"/>
      </c:lineChart>
      <c:dateAx>
        <c:axId val="352398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99776"/>
        <c:crosses val="autoZero"/>
        <c:auto val="1"/>
        <c:lblOffset val="100"/>
        <c:baseTimeUnit val="days"/>
      </c:dateAx>
      <c:valAx>
        <c:axId val="35239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9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7E-4C5B-B662-375258D34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961232"/>
        <c:axId val="282959920"/>
      </c:lineChart>
      <c:dateAx>
        <c:axId val="28296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59920"/>
        <c:crosses val="autoZero"/>
        <c:auto val="1"/>
        <c:lblOffset val="100"/>
        <c:baseTimeUnit val="days"/>
      </c:dateAx>
      <c:valAx>
        <c:axId val="28295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6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65CD4-F802-488C-B81A-9B67ABCD90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BUSS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742C3-9EAE-4FF3-9A6B-0DE46CE6CD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087327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E60FE-E19D-4338-83FD-17004A9D6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9E99CE-9F64-4114-9FEB-BBD2EF0E80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137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68743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776210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27280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53330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70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684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33B28-EAAB-45F0-976D-27BF0922B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96974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8EF04-CF1A-4AC9-ACE2-AFF17F5A6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DF7A62-3347-4C8A-AB07-38E050E9B0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751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46969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694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822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761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0389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9063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77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 Buss AG - 2018-07-25 11:17:59 </a:t>
                      </a:r>
                      <a:r>
                        <a:rPr lang="it-IT" sz="1000"/>
                        <a:t>
 COMPEO - Innovative control concept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09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 Buss AG - 2018-07-05 11:05:19 </a:t>
                      </a:r>
                      <a:r>
                        <a:rPr lang="it-IT" sz="1000"/>
                        <a:t>
 COMPEO - Innovative discharge concept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165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D9DE5-DA9A-4130-A5BE-8EB5F9A6F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78116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A153A-68E2-45AE-8E0B-F73B7BA90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D88969-B3F0-4050-A923-A30DC5D0C1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2452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6AC63-825C-43A5-B89B-189919DF1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CAC2A-0AF2-4813-87F7-18681F3C9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85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48C1C-73C4-4273-B3CA-E873C98EF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86CE0F-8D2D-4C58-B37C-FA864968DC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2660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F29FF-78AA-467C-9971-5B6DF3B15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1B053-3EF2-478B-9A88-2C13C597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438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92F9B-221D-4904-AA88-2D97FC6FF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9FA766-3198-4567-A628-7D7BD943A2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3659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7F431-C613-48C4-B196-F44982868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E9D62-4E7C-4D45-8BED-2BC0691E9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2188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</Words>
  <Application>Microsoft Office PowerPoint</Application>
  <PresentationFormat>On-screen Show (4:3)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BUSS YouTube</vt:lpstr>
      <vt:lpstr>Youtube Key Metrics Table | Buss AG</vt:lpstr>
      <vt:lpstr>Youtube Videos Table | Buss AG</vt:lpstr>
      <vt:lpstr>Youtube Total Videos | Buss AG</vt:lpstr>
      <vt:lpstr>Youtube Total Video Views | Buss AG</vt:lpstr>
      <vt:lpstr>Youtube Subscribers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 YouTube</dc:title>
  <dc:creator>Administrator</dc:creator>
  <cp:lastModifiedBy>Administrator</cp:lastModifiedBy>
  <cp:revision>1</cp:revision>
  <dcterms:created xsi:type="dcterms:W3CDTF">2018-08-31T11:05:52Z</dcterms:created>
  <dcterms:modified xsi:type="dcterms:W3CDTF">2018-08-31T11:06:14Z</dcterms:modified>
</cp:coreProperties>
</file>