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48-4BEF-9299-CF62AA04AC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543720"/>
        <c:axId val="345544704"/>
      </c:lineChart>
      <c:dateAx>
        <c:axId val="345543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44704"/>
        <c:crosses val="autoZero"/>
        <c:auto val="1"/>
        <c:lblOffset val="100"/>
        <c:baseTimeUnit val="days"/>
      </c:dateAx>
      <c:valAx>
        <c:axId val="34554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543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30">
                  <c:v>86972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7B-40B6-9868-852F899705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132688"/>
        <c:axId val="279135968"/>
      </c:lineChart>
      <c:dateAx>
        <c:axId val="279132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35968"/>
        <c:crosses val="autoZero"/>
        <c:auto val="1"/>
        <c:lblOffset val="100"/>
        <c:baseTimeUnit val="days"/>
      </c:dateAx>
      <c:valAx>
        <c:axId val="27913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3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30">
                  <c:v>414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93-4821-8659-26DA5B6CA0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123528"/>
        <c:axId val="279124184"/>
      </c:lineChart>
      <c:dateAx>
        <c:axId val="279123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24184"/>
        <c:crosses val="autoZero"/>
        <c:auto val="1"/>
        <c:lblOffset val="100"/>
        <c:baseTimeUnit val="days"/>
      </c:dateAx>
      <c:valAx>
        <c:axId val="27912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2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5B2B3-39FE-4690-A5F9-3D741A4A0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BUSS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2E0945-6D9A-4376-B2BF-B31FD4B064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977372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03BCA-82D0-48A4-B80C-9DE4D9B09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6D65AC-8943-4A43-9C26-75FDDC3F47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8243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453193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85314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275612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68923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944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86972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24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E3A36-5360-4958-B0FD-24DB81CBB1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68182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7676B-3383-479C-925C-81C56E450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742B03-3244-4C3F-8DBD-EFF591B8B8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2036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27312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5517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1718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9085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5074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8432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05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- 2018-08-14 15:52:38 </a:t>
                      </a:r>
                      <a:r>
                        <a:rPr lang="en-US" sz="1000"/>
                        <a:t>
 COMPEO - Swiss Quality at its 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213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E123C2-C8F8-4C9D-ABFE-DE8D8C57D4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871292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264AD-8F31-43FD-B4DC-DB7972E9C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AD740E-EA2A-4C3A-A482-F4C6603A20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61978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66A313-4107-4561-9D78-D5A0A8DDB4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F376F-A6D0-4A37-86EB-D13264DE4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984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95038-1BC5-40A2-9C2D-11AF37E54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2215D3-1B7B-4F5B-A758-2133D832D4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87964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9A9F15-4DE7-455E-B9A4-8D7F644C9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1A5B8-F515-4DDF-AA49-8AAA5601A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092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28A29-1D58-4CEC-9297-4D833564E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A707D2-46D6-4A60-96C2-BF28351FCE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93629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3F4311-E522-490C-8C9E-D9466FF516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17423-CFBA-4FF8-B463-48DF98094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1725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</Words>
  <Application>Microsoft Office PowerPoint</Application>
  <PresentationFormat>On-screen Show (4:3)</PresentationFormat>
  <Paragraphs>35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BUSS YouTube</vt:lpstr>
      <vt:lpstr>Youtube Key Metrics Table | Buss AG</vt:lpstr>
      <vt:lpstr>Youtube Videos Table | Buss AG</vt:lpstr>
      <vt:lpstr>Youtube Total Videos | Buss AG</vt:lpstr>
      <vt:lpstr>Youtube Total Video Views | Buss AG</vt:lpstr>
      <vt:lpstr>Youtube Subscribers | Buss 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BUSS YouTube</dc:title>
  <dc:creator>Administrator</dc:creator>
  <cp:lastModifiedBy>Administrator</cp:lastModifiedBy>
  <cp:revision>1</cp:revision>
  <dcterms:created xsi:type="dcterms:W3CDTF">2018-08-31T11:04:36Z</dcterms:created>
  <dcterms:modified xsi:type="dcterms:W3CDTF">2018-08-31T11:04:53Z</dcterms:modified>
</cp:coreProperties>
</file>