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70C2-FE67-46CD-BEA9-B1067D7975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Facebook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B373C-3528-40B3-9EFC-6BEE513470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111708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EE40-C124-409C-9A37-E94CE31C4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B93481-7282-4556-B2A2-AE4C8592D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953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4042646584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1512340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7038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3623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8960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5207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544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299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5970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0141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2010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1969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103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9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1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18.7970 %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40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7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7.8603 %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90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3C4A2-CE2A-4935-A581-E45EE3828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573231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BUSS Facebook Overview</vt:lpstr>
      <vt:lpstr>Facebook Key Metrics by Month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Facebook Overview</dc:title>
  <dc:creator>Administrator</dc:creator>
  <cp:lastModifiedBy>Administrator</cp:lastModifiedBy>
  <cp:revision>1</cp:revision>
  <dcterms:created xsi:type="dcterms:W3CDTF">2018-08-31T10:50:33Z</dcterms:created>
  <dcterms:modified xsi:type="dcterms:W3CDTF">2018-08-31T10:50:39Z</dcterms:modified>
</cp:coreProperties>
</file>