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795FC-2961-4641-846E-32B6C5799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Buss AG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8F784D-9EA8-4CED-957A-17F936A2BD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101752"/>
              </p:ext>
            </p:extLst>
          </p:nvPr>
        </p:nvGraphicFramePr>
        <p:xfrm>
          <a:off x="457200" y="1731963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01221478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6417833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8199663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4636555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9215100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1577900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85093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798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446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ED2AF0-2AD7-48DE-A7BB-DFD0DCA9DE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07/01/2018 - 08/30/2018</a:t>
            </a:r>
          </a:p>
        </p:txBody>
      </p:sp>
    </p:spTree>
    <p:extLst>
      <p:ext uri="{BB962C8B-B14F-4D97-AF65-F5344CB8AC3E}">
        <p14:creationId xmlns:p14="http://schemas.microsoft.com/office/powerpoint/2010/main" val="17774656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Key Metrics Table | Buss 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Key Metrics Table | Buss AG</dc:title>
  <dc:creator>Administrator</dc:creator>
  <cp:lastModifiedBy>Administrator</cp:lastModifiedBy>
  <cp:revision>1</cp:revision>
  <dcterms:created xsi:type="dcterms:W3CDTF">2018-08-30T11:16:24Z</dcterms:created>
  <dcterms:modified xsi:type="dcterms:W3CDTF">2018-08-30T11:16:29Z</dcterms:modified>
</cp:coreProperties>
</file>