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meliarewards</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71063</c:v>
                </c:pt>
                <c:pt idx="1">
                  <c:v>71074</c:v>
                </c:pt>
                <c:pt idx="2">
                  <c:v>71095</c:v>
                </c:pt>
                <c:pt idx="3">
                  <c:v>71103</c:v>
                </c:pt>
                <c:pt idx="4">
                  <c:v>71110</c:v>
                </c:pt>
                <c:pt idx="5">
                  <c:v>71125</c:v>
                </c:pt>
                <c:pt idx="6">
                  <c:v>71130</c:v>
                </c:pt>
                <c:pt idx="7">
                  <c:v>71129</c:v>
                </c:pt>
                <c:pt idx="8">
                  <c:v>71138</c:v>
                </c:pt>
                <c:pt idx="9">
                  <c:v>71147</c:v>
                </c:pt>
                <c:pt idx="10">
                  <c:v>71162</c:v>
                </c:pt>
                <c:pt idx="11">
                  <c:v>71171</c:v>
                </c:pt>
                <c:pt idx="12">
                  <c:v>71183</c:v>
                </c:pt>
                <c:pt idx="13">
                  <c:v>71211</c:v>
                </c:pt>
                <c:pt idx="14">
                  <c:v>71244</c:v>
                </c:pt>
                <c:pt idx="15">
                  <c:v>71295</c:v>
                </c:pt>
                <c:pt idx="16">
                  <c:v>71345</c:v>
                </c:pt>
                <c:pt idx="17">
                  <c:v>71443</c:v>
                </c:pt>
                <c:pt idx="18">
                  <c:v>71508</c:v>
                </c:pt>
                <c:pt idx="19">
                  <c:v>71579</c:v>
                </c:pt>
                <c:pt idx="20">
                  <c:v>71636</c:v>
                </c:pt>
                <c:pt idx="21">
                  <c:v>71683</c:v>
                </c:pt>
                <c:pt idx="22">
                  <c:v>71735</c:v>
                </c:pt>
                <c:pt idx="23">
                  <c:v>71786</c:v>
                </c:pt>
                <c:pt idx="24">
                  <c:v>71834</c:v>
                </c:pt>
                <c:pt idx="25">
                  <c:v>71874</c:v>
                </c:pt>
                <c:pt idx="26">
                  <c:v>71904</c:v>
                </c:pt>
                <c:pt idx="27">
                  <c:v>71933</c:v>
                </c:pt>
                <c:pt idx="28">
                  <c:v>71961</c:v>
                </c:pt>
              </c:numCache>
            </c:numRef>
          </c:val>
          <c:smooth val="0"/>
          <c:extLst>
            <c:ext xmlns:c16="http://schemas.microsoft.com/office/drawing/2014/chart" uri="{C3380CC4-5D6E-409C-BE32-E72D297353CC}">
              <c16:uniqueId val="{00000000-8766-432D-B35E-9BB66793273E}"/>
            </c:ext>
          </c:extLst>
        </c:ser>
        <c:dLbls>
          <c:showLegendKey val="0"/>
          <c:showVal val="0"/>
          <c:showCatName val="0"/>
          <c:showSerName val="0"/>
          <c:showPercent val="0"/>
          <c:showBubbleSize val="0"/>
        </c:dLbls>
        <c:smooth val="0"/>
        <c:axId val="404513824"/>
        <c:axId val="404512184"/>
      </c:lineChart>
      <c:dateAx>
        <c:axId val="40451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12184"/>
        <c:crosses val="autoZero"/>
        <c:auto val="1"/>
        <c:lblOffset val="100"/>
        <c:baseTimeUnit val="days"/>
      </c:dateAx>
      <c:valAx>
        <c:axId val="40451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1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@MeliaProRewards</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2317</c:v>
                </c:pt>
                <c:pt idx="1">
                  <c:v>2317</c:v>
                </c:pt>
                <c:pt idx="2">
                  <c:v>2318</c:v>
                </c:pt>
                <c:pt idx="3">
                  <c:v>2318</c:v>
                </c:pt>
                <c:pt idx="4">
                  <c:v>2318</c:v>
                </c:pt>
                <c:pt idx="5">
                  <c:v>2318</c:v>
                </c:pt>
                <c:pt idx="6">
                  <c:v>2317</c:v>
                </c:pt>
                <c:pt idx="7">
                  <c:v>2317</c:v>
                </c:pt>
                <c:pt idx="8">
                  <c:v>2315</c:v>
                </c:pt>
                <c:pt idx="9">
                  <c:v>2315</c:v>
                </c:pt>
                <c:pt idx="10">
                  <c:v>2313</c:v>
                </c:pt>
                <c:pt idx="11">
                  <c:v>2313</c:v>
                </c:pt>
                <c:pt idx="12">
                  <c:v>2313</c:v>
                </c:pt>
                <c:pt idx="13">
                  <c:v>2313</c:v>
                </c:pt>
                <c:pt idx="14">
                  <c:v>2313</c:v>
                </c:pt>
                <c:pt idx="15">
                  <c:v>2313</c:v>
                </c:pt>
                <c:pt idx="16">
                  <c:v>2313</c:v>
                </c:pt>
                <c:pt idx="17">
                  <c:v>2313</c:v>
                </c:pt>
                <c:pt idx="18">
                  <c:v>2312</c:v>
                </c:pt>
                <c:pt idx="19">
                  <c:v>2312</c:v>
                </c:pt>
                <c:pt idx="20">
                  <c:v>2312</c:v>
                </c:pt>
                <c:pt idx="21">
                  <c:v>2311</c:v>
                </c:pt>
                <c:pt idx="22">
                  <c:v>2311</c:v>
                </c:pt>
                <c:pt idx="23">
                  <c:v>2311</c:v>
                </c:pt>
                <c:pt idx="24">
                  <c:v>2311</c:v>
                </c:pt>
                <c:pt idx="25">
                  <c:v>2310</c:v>
                </c:pt>
                <c:pt idx="26">
                  <c:v>2310</c:v>
                </c:pt>
                <c:pt idx="27">
                  <c:v>2310</c:v>
                </c:pt>
                <c:pt idx="28">
                  <c:v>2310</c:v>
                </c:pt>
              </c:numCache>
            </c:numRef>
          </c:val>
          <c:smooth val="0"/>
          <c:extLst>
            <c:ext xmlns:c16="http://schemas.microsoft.com/office/drawing/2014/chart" uri="{C3380CC4-5D6E-409C-BE32-E72D297353CC}">
              <c16:uniqueId val="{00000000-315D-4B12-9B2C-B325DCF2AF98}"/>
            </c:ext>
          </c:extLst>
        </c:ser>
        <c:ser>
          <c:idx val="1"/>
          <c:order val="1"/>
          <c:tx>
            <c:strRef>
              <c:f>Sheet1!$C$1</c:f>
              <c:strCache>
                <c:ptCount val="1"/>
                <c:pt idx="0">
                  <c:v>@Melia_Rewards</c:v>
                </c:pt>
              </c:strCache>
            </c:strRef>
          </c:tx>
          <c:spPr>
            <a:ln w="28575" cap="rnd">
              <a:solidFill>
                <a:schemeClr val="accent2"/>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Sheet1!$C$2:$C$30</c:f>
              <c:numCache>
                <c:formatCode>General</c:formatCode>
                <c:ptCount val="29"/>
                <c:pt idx="0">
                  <c:v>5036</c:v>
                </c:pt>
                <c:pt idx="1">
                  <c:v>5038</c:v>
                </c:pt>
                <c:pt idx="2">
                  <c:v>5039</c:v>
                </c:pt>
                <c:pt idx="3">
                  <c:v>5040</c:v>
                </c:pt>
                <c:pt idx="4">
                  <c:v>5040</c:v>
                </c:pt>
                <c:pt idx="5">
                  <c:v>5039</c:v>
                </c:pt>
                <c:pt idx="6">
                  <c:v>5037</c:v>
                </c:pt>
                <c:pt idx="7">
                  <c:v>5040</c:v>
                </c:pt>
                <c:pt idx="8">
                  <c:v>5040</c:v>
                </c:pt>
                <c:pt idx="9">
                  <c:v>5040</c:v>
                </c:pt>
                <c:pt idx="10">
                  <c:v>5041</c:v>
                </c:pt>
                <c:pt idx="11">
                  <c:v>5042</c:v>
                </c:pt>
                <c:pt idx="12">
                  <c:v>5041</c:v>
                </c:pt>
                <c:pt idx="13">
                  <c:v>5041</c:v>
                </c:pt>
                <c:pt idx="14">
                  <c:v>5043</c:v>
                </c:pt>
                <c:pt idx="15">
                  <c:v>5043</c:v>
                </c:pt>
                <c:pt idx="16">
                  <c:v>5044</c:v>
                </c:pt>
                <c:pt idx="17">
                  <c:v>5044</c:v>
                </c:pt>
                <c:pt idx="18">
                  <c:v>5040</c:v>
                </c:pt>
                <c:pt idx="19">
                  <c:v>5041</c:v>
                </c:pt>
                <c:pt idx="20">
                  <c:v>5041</c:v>
                </c:pt>
                <c:pt idx="21">
                  <c:v>5042</c:v>
                </c:pt>
                <c:pt idx="22">
                  <c:v>5041</c:v>
                </c:pt>
                <c:pt idx="23">
                  <c:v>5041</c:v>
                </c:pt>
                <c:pt idx="24">
                  <c:v>5041</c:v>
                </c:pt>
                <c:pt idx="25">
                  <c:v>5042</c:v>
                </c:pt>
                <c:pt idx="26">
                  <c:v>5042</c:v>
                </c:pt>
                <c:pt idx="27">
                  <c:v>5042</c:v>
                </c:pt>
                <c:pt idx="28">
                  <c:v>5042</c:v>
                </c:pt>
              </c:numCache>
            </c:numRef>
          </c:val>
          <c:smooth val="0"/>
          <c:extLst>
            <c:ext xmlns:c16="http://schemas.microsoft.com/office/drawing/2014/chart" uri="{C3380CC4-5D6E-409C-BE32-E72D297353CC}">
              <c16:uniqueId val="{00000001-315D-4B12-9B2C-B325DCF2AF98}"/>
            </c:ext>
          </c:extLst>
        </c:ser>
        <c:dLbls>
          <c:showLegendKey val="0"/>
          <c:showVal val="0"/>
          <c:showCatName val="0"/>
          <c:showSerName val="0"/>
          <c:showPercent val="0"/>
          <c:showBubbleSize val="0"/>
        </c:dLbls>
        <c:smooth val="0"/>
        <c:axId val="458054256"/>
        <c:axId val="390249496"/>
      </c:lineChart>
      <c:dateAx>
        <c:axId val="45805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49496"/>
        <c:crosses val="autoZero"/>
        <c:auto val="1"/>
        <c:lblOffset val="100"/>
        <c:baseTimeUnit val="days"/>
      </c:dateAx>
      <c:valAx>
        <c:axId val="39024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05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MeliáRewards</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336532</c:v>
                </c:pt>
                <c:pt idx="1">
                  <c:v>336629</c:v>
                </c:pt>
                <c:pt idx="2">
                  <c:v>339244</c:v>
                </c:pt>
                <c:pt idx="3">
                  <c:v>338983</c:v>
                </c:pt>
                <c:pt idx="4">
                  <c:v>339068</c:v>
                </c:pt>
                <c:pt idx="5">
                  <c:v>339073</c:v>
                </c:pt>
                <c:pt idx="6">
                  <c:v>339074</c:v>
                </c:pt>
                <c:pt idx="7">
                  <c:v>338565</c:v>
                </c:pt>
                <c:pt idx="8">
                  <c:v>338660</c:v>
                </c:pt>
                <c:pt idx="9">
                  <c:v>338925</c:v>
                </c:pt>
                <c:pt idx="10">
                  <c:v>338927</c:v>
                </c:pt>
                <c:pt idx="11">
                  <c:v>338844</c:v>
                </c:pt>
                <c:pt idx="12">
                  <c:v>339289</c:v>
                </c:pt>
                <c:pt idx="13">
                  <c:v>338173</c:v>
                </c:pt>
                <c:pt idx="14">
                  <c:v>338267</c:v>
                </c:pt>
                <c:pt idx="15">
                  <c:v>338098</c:v>
                </c:pt>
                <c:pt idx="16">
                  <c:v>338038</c:v>
                </c:pt>
                <c:pt idx="17">
                  <c:v>337630</c:v>
                </c:pt>
                <c:pt idx="18">
                  <c:v>337659</c:v>
                </c:pt>
                <c:pt idx="19">
                  <c:v>337774</c:v>
                </c:pt>
                <c:pt idx="20">
                  <c:v>337460</c:v>
                </c:pt>
                <c:pt idx="21">
                  <c:v>338019</c:v>
                </c:pt>
                <c:pt idx="22">
                  <c:v>337287</c:v>
                </c:pt>
                <c:pt idx="23">
                  <c:v>337014</c:v>
                </c:pt>
                <c:pt idx="24">
                  <c:v>337090</c:v>
                </c:pt>
                <c:pt idx="25">
                  <c:v>337253</c:v>
                </c:pt>
                <c:pt idx="26">
                  <c:v>337499</c:v>
                </c:pt>
                <c:pt idx="27">
                  <c:v>337661</c:v>
                </c:pt>
                <c:pt idx="28">
                  <c:v>337459</c:v>
                </c:pt>
              </c:numCache>
            </c:numRef>
          </c:val>
          <c:smooth val="0"/>
          <c:extLst>
            <c:ext xmlns:c16="http://schemas.microsoft.com/office/drawing/2014/chart" uri="{C3380CC4-5D6E-409C-BE32-E72D297353CC}">
              <c16:uniqueId val="{00000000-678F-488D-B98B-D2926B6B395E}"/>
            </c:ext>
          </c:extLst>
        </c:ser>
        <c:dLbls>
          <c:showLegendKey val="0"/>
          <c:showVal val="0"/>
          <c:showCatName val="0"/>
          <c:showSerName val="0"/>
          <c:showPercent val="0"/>
          <c:showBubbleSize val="0"/>
        </c:dLbls>
        <c:smooth val="0"/>
        <c:axId val="396336664"/>
        <c:axId val="396337320"/>
      </c:lineChart>
      <c:dateAx>
        <c:axId val="39633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37320"/>
        <c:crosses val="autoZero"/>
        <c:auto val="1"/>
        <c:lblOffset val="100"/>
        <c:baseTimeUnit val="days"/>
      </c:dateAx>
      <c:valAx>
        <c:axId val="39633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3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Meliá Rewards</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2">
                  <c:v>1270</c:v>
                </c:pt>
                <c:pt idx="3">
                  <c:v>1270</c:v>
                </c:pt>
                <c:pt idx="4">
                  <c:v>1270</c:v>
                </c:pt>
                <c:pt idx="5">
                  <c:v>1270</c:v>
                </c:pt>
                <c:pt idx="6">
                  <c:v>1270</c:v>
                </c:pt>
                <c:pt idx="7">
                  <c:v>1270</c:v>
                </c:pt>
                <c:pt idx="8">
                  <c:v>1270</c:v>
                </c:pt>
                <c:pt idx="9">
                  <c:v>1270</c:v>
                </c:pt>
                <c:pt idx="10">
                  <c:v>1270</c:v>
                </c:pt>
                <c:pt idx="11">
                  <c:v>1270</c:v>
                </c:pt>
                <c:pt idx="12">
                  <c:v>1270</c:v>
                </c:pt>
                <c:pt idx="13">
                  <c:v>1270</c:v>
                </c:pt>
                <c:pt idx="14">
                  <c:v>1270</c:v>
                </c:pt>
                <c:pt idx="15">
                  <c:v>1270</c:v>
                </c:pt>
                <c:pt idx="16">
                  <c:v>1270</c:v>
                </c:pt>
                <c:pt idx="17">
                  <c:v>1270</c:v>
                </c:pt>
                <c:pt idx="18">
                  <c:v>1270</c:v>
                </c:pt>
                <c:pt idx="19">
                  <c:v>1270</c:v>
                </c:pt>
                <c:pt idx="20">
                  <c:v>1270</c:v>
                </c:pt>
                <c:pt idx="21">
                  <c:v>1270</c:v>
                </c:pt>
                <c:pt idx="22">
                  <c:v>1270</c:v>
                </c:pt>
                <c:pt idx="23">
                  <c:v>1270</c:v>
                </c:pt>
                <c:pt idx="24">
                  <c:v>1270</c:v>
                </c:pt>
                <c:pt idx="25">
                  <c:v>1270</c:v>
                </c:pt>
                <c:pt idx="26">
                  <c:v>1270</c:v>
                </c:pt>
                <c:pt idx="27">
                  <c:v>1270</c:v>
                </c:pt>
                <c:pt idx="28">
                  <c:v>1270</c:v>
                </c:pt>
              </c:numCache>
            </c:numRef>
          </c:val>
          <c:smooth val="0"/>
          <c:extLst>
            <c:ext xmlns:c16="http://schemas.microsoft.com/office/drawing/2014/chart" uri="{C3380CC4-5D6E-409C-BE32-E72D297353CC}">
              <c16:uniqueId val="{00000000-F9D9-4A07-B872-035E3A5228FD}"/>
            </c:ext>
          </c:extLst>
        </c:ser>
        <c:dLbls>
          <c:showLegendKey val="0"/>
          <c:showVal val="0"/>
          <c:showCatName val="0"/>
          <c:showSerName val="0"/>
          <c:showPercent val="0"/>
          <c:showBubbleSize val="0"/>
        </c:dLbls>
        <c:smooth val="0"/>
        <c:axId val="538985688"/>
        <c:axId val="538990608"/>
      </c:lineChart>
      <c:dateAx>
        <c:axId val="53898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90608"/>
        <c:crosses val="autoZero"/>
        <c:auto val="1"/>
        <c:lblOffset val="100"/>
        <c:baseTimeUnit val="days"/>
      </c:dateAx>
      <c:valAx>
        <c:axId val="53899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8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5860-24DE-4B0D-8D58-2FB725898E77}"/>
              </a:ext>
            </a:extLst>
          </p:cNvPr>
          <p:cNvSpPr>
            <a:spLocks noGrp="1"/>
          </p:cNvSpPr>
          <p:nvPr>
            <p:ph type="ctrTitle"/>
          </p:nvPr>
        </p:nvSpPr>
        <p:spPr/>
        <p:txBody>
          <a:bodyPr/>
          <a:lstStyle/>
          <a:p>
            <a:r>
              <a:rPr lang="en-US"/>
              <a:t>ORGANIC METRICS - BRANDS</a:t>
            </a:r>
          </a:p>
        </p:txBody>
      </p:sp>
      <p:sp>
        <p:nvSpPr>
          <p:cNvPr id="3" name="Subtitle 2">
            <a:extLst>
              <a:ext uri="{FF2B5EF4-FFF2-40B4-BE49-F238E27FC236}">
                <a16:creationId xmlns:a16="http://schemas.microsoft.com/office/drawing/2014/main" id="{DDFFC90E-28BD-4C6C-97F9-BBA20999259F}"/>
              </a:ext>
            </a:extLst>
          </p:cNvPr>
          <p:cNvSpPr>
            <a:spLocks noGrp="1"/>
          </p:cNvSpPr>
          <p:nvPr>
            <p:ph type="subTitle" idx="1"/>
          </p:nvPr>
        </p:nvSpPr>
        <p:spPr/>
        <p:txBody>
          <a:bodyPr/>
          <a:lstStyle/>
          <a:p>
            <a:r>
              <a:rPr lang="en-US"/>
              <a:t>Meliá</a:t>
            </a:r>
          </a:p>
        </p:txBody>
      </p:sp>
    </p:spTree>
    <p:extLst>
      <p:ext uri="{BB962C8B-B14F-4D97-AF65-F5344CB8AC3E}">
        <p14:creationId xmlns:p14="http://schemas.microsoft.com/office/powerpoint/2010/main" val="61334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72B46-27B9-4B3A-99E1-2137FDF5D789}"/>
              </a:ext>
            </a:extLst>
          </p:cNvPr>
          <p:cNvSpPr>
            <a:spLocks noGrp="1"/>
          </p:cNvSpPr>
          <p:nvPr>
            <p:ph type="title"/>
          </p:nvPr>
        </p:nvSpPr>
        <p:spPr/>
        <p:txBody>
          <a:bodyPr/>
          <a:lstStyle/>
          <a:p>
            <a:r>
              <a:rPr lang="en-US"/>
              <a:t>Instagram Custom Posts Table | 5 profiles - 1 of 5</a:t>
            </a:r>
          </a:p>
        </p:txBody>
      </p:sp>
      <p:graphicFrame>
        <p:nvGraphicFramePr>
          <p:cNvPr id="5" name="Table Placeholder 4">
            <a:extLst>
              <a:ext uri="{FF2B5EF4-FFF2-40B4-BE49-F238E27FC236}">
                <a16:creationId xmlns:a16="http://schemas.microsoft.com/office/drawing/2014/main" id="{FB5035EC-DB94-4686-A9EA-B72BD14A0163}"/>
              </a:ext>
            </a:extLst>
          </p:cNvPr>
          <p:cNvGraphicFramePr>
            <a:graphicFrameLocks noGrp="1"/>
          </p:cNvGraphicFramePr>
          <p:nvPr>
            <p:ph type="tbl" sz="quarter" idx="13"/>
            <p:extLst>
              <p:ext uri="{D42A27DB-BD31-4B8C-83A1-F6EECF244321}">
                <p14:modId xmlns:p14="http://schemas.microsoft.com/office/powerpoint/2010/main" val="305353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85725811"/>
                    </a:ext>
                  </a:extLst>
                </a:gridCol>
                <a:gridCol w="1152144">
                  <a:extLst>
                    <a:ext uri="{9D8B030D-6E8A-4147-A177-3AD203B41FA5}">
                      <a16:colId xmlns:a16="http://schemas.microsoft.com/office/drawing/2014/main" val="3415448137"/>
                    </a:ext>
                  </a:extLst>
                </a:gridCol>
                <a:gridCol w="1152144">
                  <a:extLst>
                    <a:ext uri="{9D8B030D-6E8A-4147-A177-3AD203B41FA5}">
                      <a16:colId xmlns:a16="http://schemas.microsoft.com/office/drawing/2014/main" val="1888967700"/>
                    </a:ext>
                  </a:extLst>
                </a:gridCol>
                <a:gridCol w="1152144">
                  <a:extLst>
                    <a:ext uri="{9D8B030D-6E8A-4147-A177-3AD203B41FA5}">
                      <a16:colId xmlns:a16="http://schemas.microsoft.com/office/drawing/2014/main" val="3896977470"/>
                    </a:ext>
                  </a:extLst>
                </a:gridCol>
                <a:gridCol w="1152144">
                  <a:extLst>
                    <a:ext uri="{9D8B030D-6E8A-4147-A177-3AD203B41FA5}">
                      <a16:colId xmlns:a16="http://schemas.microsoft.com/office/drawing/2014/main" val="545363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57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- 2024-02-29 14:46:05</a:t>
                      </a:r>
                      <a:r>
                        <a:rPr kumimoji="0" lang="en-US" sz="1000" b="0" i="0" u="none" strike="noStrike" kern="1200" cap="none" spc="0" normalizeH="0" baseline="0" noProof="0">
                          <a:ln>
                            <a:noFill/>
                          </a:ln>
                          <a:solidFill>
                            <a:prstClr val="black"/>
                          </a:solidFill>
                          <a:effectLst/>
                          <a:uLnTx/>
                          <a:uFillTx/>
                          <a:latin typeface="Calibri"/>
                          <a:ea typeface="+mn-ea"/>
                          <a:cs typeface="+mn-cs"/>
                        </a:rPr>
                        <a:t>
 Cancún, Cozumel, Los Cabos, Playa del Carmen, Puerto Vallarta or Riviera Maya?🌴 Whichever destination you choose, you’ll fall in love with Mexico. And not only its landscapes, all the benefits  that you can enjoy with MeliáRewards too👌🏽.
-
¿Cancún, Cozumel, Los Cabos, Playa del Carmen, Puerto Vallarta o Riviera Maya?🌴Elijas el destino que elijas, te enamorarás de México. Y no solo de sus paisajes, también de todas las ventajas que puedes disfrutar con MeliáRewards👌🏽.
#BelongingMeansMore #ThisIsMexico #MeliaRewards #Mexico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extLst>
                  <a:ext uri="{0D108BD9-81ED-4DB2-BD59-A6C34878D82A}">
                    <a16:rowId xmlns:a16="http://schemas.microsoft.com/office/drawing/2014/main" val="177539029"/>
                  </a:ext>
                </a:extLst>
              </a:tr>
            </a:tbl>
          </a:graphicData>
        </a:graphic>
      </p:graphicFrame>
      <p:sp>
        <p:nvSpPr>
          <p:cNvPr id="4" name="Text Placeholder 3">
            <a:extLst>
              <a:ext uri="{FF2B5EF4-FFF2-40B4-BE49-F238E27FC236}">
                <a16:creationId xmlns:a16="http://schemas.microsoft.com/office/drawing/2014/main" id="{36EFC781-4E64-4C23-85BF-26CB68CE2A7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6212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0761C-DF06-4C6E-BA3D-D95DE83FEC01}"/>
              </a:ext>
            </a:extLst>
          </p:cNvPr>
          <p:cNvSpPr>
            <a:spLocks noGrp="1"/>
          </p:cNvSpPr>
          <p:nvPr>
            <p:ph type="title"/>
          </p:nvPr>
        </p:nvSpPr>
        <p:spPr/>
        <p:txBody>
          <a:bodyPr/>
          <a:lstStyle/>
          <a:p>
            <a:r>
              <a:rPr lang="en-US"/>
              <a:t>Instagram Custom Posts Table | 5 profiles - 2 of 5</a:t>
            </a:r>
          </a:p>
        </p:txBody>
      </p:sp>
      <p:graphicFrame>
        <p:nvGraphicFramePr>
          <p:cNvPr id="5" name="Table Placeholder 4">
            <a:extLst>
              <a:ext uri="{FF2B5EF4-FFF2-40B4-BE49-F238E27FC236}">
                <a16:creationId xmlns:a16="http://schemas.microsoft.com/office/drawing/2014/main" id="{E939C425-806E-4C9B-BF54-AFD52D7F9C84}"/>
              </a:ext>
            </a:extLst>
          </p:cNvPr>
          <p:cNvGraphicFramePr>
            <a:graphicFrameLocks noGrp="1"/>
          </p:cNvGraphicFramePr>
          <p:nvPr>
            <p:ph type="tbl" sz="quarter" idx="13"/>
            <p:extLst>
              <p:ext uri="{D42A27DB-BD31-4B8C-83A1-F6EECF244321}">
                <p14:modId xmlns:p14="http://schemas.microsoft.com/office/powerpoint/2010/main" val="7353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101481161"/>
                    </a:ext>
                  </a:extLst>
                </a:gridCol>
                <a:gridCol w="1152144">
                  <a:extLst>
                    <a:ext uri="{9D8B030D-6E8A-4147-A177-3AD203B41FA5}">
                      <a16:colId xmlns:a16="http://schemas.microsoft.com/office/drawing/2014/main" val="9997618"/>
                    </a:ext>
                  </a:extLst>
                </a:gridCol>
                <a:gridCol w="1152144">
                  <a:extLst>
                    <a:ext uri="{9D8B030D-6E8A-4147-A177-3AD203B41FA5}">
                      <a16:colId xmlns:a16="http://schemas.microsoft.com/office/drawing/2014/main" val="2400788059"/>
                    </a:ext>
                  </a:extLst>
                </a:gridCol>
                <a:gridCol w="1152144">
                  <a:extLst>
                    <a:ext uri="{9D8B030D-6E8A-4147-A177-3AD203B41FA5}">
                      <a16:colId xmlns:a16="http://schemas.microsoft.com/office/drawing/2014/main" val="3889394476"/>
                    </a:ext>
                  </a:extLst>
                </a:gridCol>
                <a:gridCol w="1152144">
                  <a:extLst>
                    <a:ext uri="{9D8B030D-6E8A-4147-A177-3AD203B41FA5}">
                      <a16:colId xmlns:a16="http://schemas.microsoft.com/office/drawing/2014/main" val="385142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166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- 2024-02-21 13:42:05</a:t>
                      </a:r>
                      <a:r>
                        <a:rPr kumimoji="0" lang="en-US" sz="1000" b="0" i="0" u="none" strike="noStrike" kern="1200" cap="none" spc="0" normalizeH="0" baseline="0" noProof="0">
                          <a:ln>
                            <a:noFill/>
                          </a:ln>
                          <a:solidFill>
                            <a:prstClr val="black"/>
                          </a:solidFill>
                          <a:effectLst/>
                          <a:uLnTx/>
                          <a:uFillTx/>
                          <a:latin typeface="Calibri"/>
                          <a:ea typeface="+mn-ea"/>
                          <a:cs typeface="+mn-cs"/>
                        </a:rPr>
                        <a:t>
 The natural beauty of Fuerteventura wins hearts. Who wouldn’t want to be like @orientalgyaal with the sun tanning your skin?✨
Discover #InnsideFuerteventura while you carry on enjoying the MeliáRewards points you've earned.
-
La belleza natural de Fuerteventura enamora. ¿Quién no querría estar como @orientalgyaal con el sol dorándole la piel?✨
Descubre #InnsideFuerteventura mientras sigues disfrutando de los puntos MeliáRewards que has conseguido.
#BelongingMeansMore #MeliáRewards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38032377"/>
                  </a:ext>
                </a:extLst>
              </a:tr>
            </a:tbl>
          </a:graphicData>
        </a:graphic>
      </p:graphicFrame>
      <p:sp>
        <p:nvSpPr>
          <p:cNvPr id="4" name="Text Placeholder 3">
            <a:extLst>
              <a:ext uri="{FF2B5EF4-FFF2-40B4-BE49-F238E27FC236}">
                <a16:creationId xmlns:a16="http://schemas.microsoft.com/office/drawing/2014/main" id="{4533F922-F74C-4AC5-BE2F-01AE5B2CC09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699907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C0762-BBAB-4CD1-8AF2-77732E7C0C16}"/>
              </a:ext>
            </a:extLst>
          </p:cNvPr>
          <p:cNvSpPr>
            <a:spLocks noGrp="1"/>
          </p:cNvSpPr>
          <p:nvPr>
            <p:ph type="title"/>
          </p:nvPr>
        </p:nvSpPr>
        <p:spPr/>
        <p:txBody>
          <a:bodyPr/>
          <a:lstStyle/>
          <a:p>
            <a:r>
              <a:rPr lang="en-US"/>
              <a:t>Instagram Custom Posts Table | 5 profiles - 3 of 5</a:t>
            </a:r>
          </a:p>
        </p:txBody>
      </p:sp>
      <p:graphicFrame>
        <p:nvGraphicFramePr>
          <p:cNvPr id="5" name="Table Placeholder 4">
            <a:extLst>
              <a:ext uri="{FF2B5EF4-FFF2-40B4-BE49-F238E27FC236}">
                <a16:creationId xmlns:a16="http://schemas.microsoft.com/office/drawing/2014/main" id="{27EB7141-01CC-446C-8CEE-543C68EEDEC3}"/>
              </a:ext>
            </a:extLst>
          </p:cNvPr>
          <p:cNvGraphicFramePr>
            <a:graphicFrameLocks noGrp="1"/>
          </p:cNvGraphicFramePr>
          <p:nvPr>
            <p:ph type="tbl" sz="quarter" idx="13"/>
            <p:extLst>
              <p:ext uri="{D42A27DB-BD31-4B8C-83A1-F6EECF244321}">
                <p14:modId xmlns:p14="http://schemas.microsoft.com/office/powerpoint/2010/main" val="414542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233494322"/>
                    </a:ext>
                  </a:extLst>
                </a:gridCol>
                <a:gridCol w="1152144">
                  <a:extLst>
                    <a:ext uri="{9D8B030D-6E8A-4147-A177-3AD203B41FA5}">
                      <a16:colId xmlns:a16="http://schemas.microsoft.com/office/drawing/2014/main" val="3082030445"/>
                    </a:ext>
                  </a:extLst>
                </a:gridCol>
                <a:gridCol w="1152144">
                  <a:extLst>
                    <a:ext uri="{9D8B030D-6E8A-4147-A177-3AD203B41FA5}">
                      <a16:colId xmlns:a16="http://schemas.microsoft.com/office/drawing/2014/main" val="3074757045"/>
                    </a:ext>
                  </a:extLst>
                </a:gridCol>
                <a:gridCol w="1152144">
                  <a:extLst>
                    <a:ext uri="{9D8B030D-6E8A-4147-A177-3AD203B41FA5}">
                      <a16:colId xmlns:a16="http://schemas.microsoft.com/office/drawing/2014/main" val="2716170471"/>
                    </a:ext>
                  </a:extLst>
                </a:gridCol>
                <a:gridCol w="1152144">
                  <a:extLst>
                    <a:ext uri="{9D8B030D-6E8A-4147-A177-3AD203B41FA5}">
                      <a16:colId xmlns:a16="http://schemas.microsoft.com/office/drawing/2014/main" val="318967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3350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14:33:00</a:t>
                      </a:r>
                      <a:r>
                        <a:rPr kumimoji="0" lang="en-US" sz="1000" b="0" i="0" u="none" strike="noStrike" kern="1200" cap="none" spc="0" normalizeH="0" baseline="0" noProof="0">
                          <a:ln>
                            <a:noFill/>
                          </a:ln>
                          <a:solidFill>
                            <a:prstClr val="black"/>
                          </a:solidFill>
                          <a:effectLst/>
                          <a:uLnTx/>
                          <a:uFillTx/>
                          <a:latin typeface="Calibri"/>
                          <a:ea typeface="+mn-ea"/>
                          <a:cs typeface="+mn-cs"/>
                        </a:rPr>
                        <a:t>
 Have you thought about your next story? Book through MeliáRewards, decide where it will be and lose yourself in one of these charming cities.
Which city will you choose? Vote here👇
-
¿Has pensado en cuál es tu próxima historia? Haz tu reserva a través de MeliáRewards, decide dónde será y piérdete por las calles de alguna de estas encantadoras ciudades.
¿Qué ciudad elegirías? Vota aquí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a:t>
                      </a:r>
                    </a:p>
                  </a:txBody>
                  <a:tcPr/>
                </a:tc>
                <a:extLst>
                  <a:ext uri="{0D108BD9-81ED-4DB2-BD59-A6C34878D82A}">
                    <a16:rowId xmlns:a16="http://schemas.microsoft.com/office/drawing/2014/main" val="745534994"/>
                  </a:ext>
                </a:extLst>
              </a:tr>
            </a:tbl>
          </a:graphicData>
        </a:graphic>
      </p:graphicFrame>
      <p:sp>
        <p:nvSpPr>
          <p:cNvPr id="4" name="Text Placeholder 3">
            <a:extLst>
              <a:ext uri="{FF2B5EF4-FFF2-40B4-BE49-F238E27FC236}">
                <a16:creationId xmlns:a16="http://schemas.microsoft.com/office/drawing/2014/main" id="{D373A784-D390-4DEA-A55A-CD7D34E7800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31792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572D-6301-466B-B14B-83AB062B71E9}"/>
              </a:ext>
            </a:extLst>
          </p:cNvPr>
          <p:cNvSpPr>
            <a:spLocks noGrp="1"/>
          </p:cNvSpPr>
          <p:nvPr>
            <p:ph type="title"/>
          </p:nvPr>
        </p:nvSpPr>
        <p:spPr/>
        <p:txBody>
          <a:bodyPr/>
          <a:lstStyle/>
          <a:p>
            <a:r>
              <a:rPr lang="en-US"/>
              <a:t>Instagram Custom Posts Table | 5 profiles - 4 of 5</a:t>
            </a:r>
          </a:p>
        </p:txBody>
      </p:sp>
      <p:graphicFrame>
        <p:nvGraphicFramePr>
          <p:cNvPr id="5" name="Table Placeholder 4">
            <a:extLst>
              <a:ext uri="{FF2B5EF4-FFF2-40B4-BE49-F238E27FC236}">
                <a16:creationId xmlns:a16="http://schemas.microsoft.com/office/drawing/2014/main" id="{A5DC3A78-7905-4C90-9BCE-5445382D1790}"/>
              </a:ext>
            </a:extLst>
          </p:cNvPr>
          <p:cNvGraphicFramePr>
            <a:graphicFrameLocks noGrp="1"/>
          </p:cNvGraphicFramePr>
          <p:nvPr>
            <p:ph type="tbl" sz="quarter" idx="13"/>
            <p:extLst>
              <p:ext uri="{D42A27DB-BD31-4B8C-83A1-F6EECF244321}">
                <p14:modId xmlns:p14="http://schemas.microsoft.com/office/powerpoint/2010/main" val="26289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946707315"/>
                    </a:ext>
                  </a:extLst>
                </a:gridCol>
                <a:gridCol w="1152144">
                  <a:extLst>
                    <a:ext uri="{9D8B030D-6E8A-4147-A177-3AD203B41FA5}">
                      <a16:colId xmlns:a16="http://schemas.microsoft.com/office/drawing/2014/main" val="544517657"/>
                    </a:ext>
                  </a:extLst>
                </a:gridCol>
                <a:gridCol w="1152144">
                  <a:extLst>
                    <a:ext uri="{9D8B030D-6E8A-4147-A177-3AD203B41FA5}">
                      <a16:colId xmlns:a16="http://schemas.microsoft.com/office/drawing/2014/main" val="2627981328"/>
                    </a:ext>
                  </a:extLst>
                </a:gridCol>
                <a:gridCol w="1152144">
                  <a:extLst>
                    <a:ext uri="{9D8B030D-6E8A-4147-A177-3AD203B41FA5}">
                      <a16:colId xmlns:a16="http://schemas.microsoft.com/office/drawing/2014/main" val="347136797"/>
                    </a:ext>
                  </a:extLst>
                </a:gridCol>
                <a:gridCol w="1152144">
                  <a:extLst>
                    <a:ext uri="{9D8B030D-6E8A-4147-A177-3AD203B41FA5}">
                      <a16:colId xmlns:a16="http://schemas.microsoft.com/office/drawing/2014/main" val="369147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8997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- 2024-02-16 14:05:25</a:t>
                      </a:r>
                      <a:r>
                        <a:rPr kumimoji="0" lang="en-US" sz="1000" b="0" i="0" u="none" strike="noStrike" kern="1200" cap="none" spc="0" normalizeH="0" baseline="0" noProof="0">
                          <a:ln>
                            <a:noFill/>
                          </a:ln>
                          <a:solidFill>
                            <a:prstClr val="black"/>
                          </a:solidFill>
                          <a:effectLst/>
                          <a:uLnTx/>
                          <a:uFillTx/>
                          <a:latin typeface="Calibri"/>
                          <a:ea typeface="+mn-ea"/>
                          <a:cs typeface="+mn-cs"/>
                        </a:rPr>
                        <a:t>
 The best thing about a day on the snow is the après-ski. @aliya_beys knows it and is enjoying the YHI Wellness Spa at #MeliáSierraNevada💆🏾.
Use your MeliáRewards points on a well deserved spa treatment.
-
Lo mejor de un día en la nieve es el après-ski. @aliya_beys lo sabe y está disfrutando del YHI Wellness Spa del #MeliáSierraNevada💆🏾.
Usa tus puntos MeliáRewards en un merecido tratamiento spa.
#BelongingMeansMore #MeliaRewards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40601710"/>
                  </a:ext>
                </a:extLst>
              </a:tr>
            </a:tbl>
          </a:graphicData>
        </a:graphic>
      </p:graphicFrame>
      <p:sp>
        <p:nvSpPr>
          <p:cNvPr id="4" name="Text Placeholder 3">
            <a:extLst>
              <a:ext uri="{FF2B5EF4-FFF2-40B4-BE49-F238E27FC236}">
                <a16:creationId xmlns:a16="http://schemas.microsoft.com/office/drawing/2014/main" id="{ECD9B25C-F4DD-49AA-8236-A348417370B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300603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3C1D8-0AEC-43D3-9D0C-3C0037EC382D}"/>
              </a:ext>
            </a:extLst>
          </p:cNvPr>
          <p:cNvSpPr>
            <a:spLocks noGrp="1"/>
          </p:cNvSpPr>
          <p:nvPr>
            <p:ph type="title"/>
          </p:nvPr>
        </p:nvSpPr>
        <p:spPr/>
        <p:txBody>
          <a:bodyPr/>
          <a:lstStyle/>
          <a:p>
            <a:r>
              <a:rPr lang="en-US"/>
              <a:t>Instagram Custom Posts Table | 5 profiles - 5 of 5</a:t>
            </a:r>
          </a:p>
        </p:txBody>
      </p:sp>
      <p:graphicFrame>
        <p:nvGraphicFramePr>
          <p:cNvPr id="5" name="Table Placeholder 4">
            <a:extLst>
              <a:ext uri="{FF2B5EF4-FFF2-40B4-BE49-F238E27FC236}">
                <a16:creationId xmlns:a16="http://schemas.microsoft.com/office/drawing/2014/main" id="{63B73C0D-BBEC-41CF-AA7E-6B6004B7534C}"/>
              </a:ext>
            </a:extLst>
          </p:cNvPr>
          <p:cNvGraphicFramePr>
            <a:graphicFrameLocks noGrp="1"/>
          </p:cNvGraphicFramePr>
          <p:nvPr>
            <p:ph type="tbl" sz="quarter" idx="13"/>
            <p:extLst>
              <p:ext uri="{D42A27DB-BD31-4B8C-83A1-F6EECF244321}">
                <p14:modId xmlns:p14="http://schemas.microsoft.com/office/powerpoint/2010/main" val="110958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272713980"/>
                    </a:ext>
                  </a:extLst>
                </a:gridCol>
                <a:gridCol w="1152144">
                  <a:extLst>
                    <a:ext uri="{9D8B030D-6E8A-4147-A177-3AD203B41FA5}">
                      <a16:colId xmlns:a16="http://schemas.microsoft.com/office/drawing/2014/main" val="73528482"/>
                    </a:ext>
                  </a:extLst>
                </a:gridCol>
                <a:gridCol w="1152144">
                  <a:extLst>
                    <a:ext uri="{9D8B030D-6E8A-4147-A177-3AD203B41FA5}">
                      <a16:colId xmlns:a16="http://schemas.microsoft.com/office/drawing/2014/main" val="2552671021"/>
                    </a:ext>
                  </a:extLst>
                </a:gridCol>
                <a:gridCol w="1152144">
                  <a:extLst>
                    <a:ext uri="{9D8B030D-6E8A-4147-A177-3AD203B41FA5}">
                      <a16:colId xmlns:a16="http://schemas.microsoft.com/office/drawing/2014/main" val="518777601"/>
                    </a:ext>
                  </a:extLst>
                </a:gridCol>
                <a:gridCol w="1152144">
                  <a:extLst>
                    <a:ext uri="{9D8B030D-6E8A-4147-A177-3AD203B41FA5}">
                      <a16:colId xmlns:a16="http://schemas.microsoft.com/office/drawing/2014/main" val="2515062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1098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- 2024-02-12 13:53:19</a:t>
                      </a:r>
                      <a:r>
                        <a:rPr kumimoji="0" lang="en-US" sz="1000" b="0" i="0" u="none" strike="noStrike" kern="1200" cap="none" spc="0" normalizeH="0" baseline="0" noProof="0">
                          <a:ln>
                            <a:noFill/>
                          </a:ln>
                          <a:solidFill>
                            <a:prstClr val="black"/>
                          </a:solidFill>
                          <a:effectLst/>
                          <a:uLnTx/>
                          <a:uFillTx/>
                          <a:latin typeface="Calibri"/>
                          <a:ea typeface="+mn-ea"/>
                          <a:cs typeface="+mn-cs"/>
                        </a:rPr>
                        <a:t>
 Happy Saint Valentine’s! Get ready for the day of love and tell someone you love them in the best way🩷. Use MeliáRewards points and give your partner the surprise they deserve.
-
¡Feliz San Valentín! Prepara el día del amor y dile que le quieres de la mejor manera🩷. Usa puntos MeliáRewards y sorprende a tu pareja como se merece.
#MeliaRewards #BelongingMeansMore #SaintValentine #SanValentin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2490</a:t>
                      </a:r>
                    </a:p>
                  </a:txBody>
                  <a:tcPr/>
                </a:tc>
                <a:extLst>
                  <a:ext uri="{0D108BD9-81ED-4DB2-BD59-A6C34878D82A}">
                    <a16:rowId xmlns:a16="http://schemas.microsoft.com/office/drawing/2014/main" val="2969109010"/>
                  </a:ext>
                </a:extLst>
              </a:tr>
            </a:tbl>
          </a:graphicData>
        </a:graphic>
      </p:graphicFrame>
      <p:sp>
        <p:nvSpPr>
          <p:cNvPr id="4" name="Text Placeholder 3">
            <a:extLst>
              <a:ext uri="{FF2B5EF4-FFF2-40B4-BE49-F238E27FC236}">
                <a16:creationId xmlns:a16="http://schemas.microsoft.com/office/drawing/2014/main" id="{24ED4E60-E95C-4C04-B2DF-F26CB7C11DB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17755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5B8C-01A7-4B56-9C66-F9CD13D5ECC8}"/>
              </a:ext>
            </a:extLst>
          </p:cNvPr>
          <p:cNvSpPr>
            <a:spLocks noGrp="1"/>
          </p:cNvSpPr>
          <p:nvPr>
            <p:ph type="title"/>
          </p:nvPr>
        </p:nvSpPr>
        <p:spPr/>
        <p:txBody>
          <a:bodyPr/>
          <a:lstStyle/>
          <a:p>
            <a:r>
              <a:rPr lang="en-US"/>
              <a:t>Facebook Custom Original Own Posts Table | 5 profiles - 1 of 3</a:t>
            </a:r>
          </a:p>
        </p:txBody>
      </p:sp>
      <p:graphicFrame>
        <p:nvGraphicFramePr>
          <p:cNvPr id="5" name="Table Placeholder 4">
            <a:extLst>
              <a:ext uri="{FF2B5EF4-FFF2-40B4-BE49-F238E27FC236}">
                <a16:creationId xmlns:a16="http://schemas.microsoft.com/office/drawing/2014/main" id="{EFAD34C9-27C7-4BF7-B624-B9BA2BF043FA}"/>
              </a:ext>
            </a:extLst>
          </p:cNvPr>
          <p:cNvGraphicFramePr>
            <a:graphicFrameLocks noGrp="1"/>
          </p:cNvGraphicFramePr>
          <p:nvPr>
            <p:ph type="tbl" sz="quarter" idx="13"/>
            <p:extLst>
              <p:ext uri="{D42A27DB-BD31-4B8C-83A1-F6EECF244321}">
                <p14:modId xmlns:p14="http://schemas.microsoft.com/office/powerpoint/2010/main" val="3209136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06961207"/>
                    </a:ext>
                  </a:extLst>
                </a:gridCol>
                <a:gridCol w="987552">
                  <a:extLst>
                    <a:ext uri="{9D8B030D-6E8A-4147-A177-3AD203B41FA5}">
                      <a16:colId xmlns:a16="http://schemas.microsoft.com/office/drawing/2014/main" val="3134731213"/>
                    </a:ext>
                  </a:extLst>
                </a:gridCol>
                <a:gridCol w="987552">
                  <a:extLst>
                    <a:ext uri="{9D8B030D-6E8A-4147-A177-3AD203B41FA5}">
                      <a16:colId xmlns:a16="http://schemas.microsoft.com/office/drawing/2014/main" val="3421776768"/>
                    </a:ext>
                  </a:extLst>
                </a:gridCol>
                <a:gridCol w="987552">
                  <a:extLst>
                    <a:ext uri="{9D8B030D-6E8A-4147-A177-3AD203B41FA5}">
                      <a16:colId xmlns:a16="http://schemas.microsoft.com/office/drawing/2014/main" val="2432893753"/>
                    </a:ext>
                  </a:extLst>
                </a:gridCol>
                <a:gridCol w="987552">
                  <a:extLst>
                    <a:ext uri="{9D8B030D-6E8A-4147-A177-3AD203B41FA5}">
                      <a16:colId xmlns:a16="http://schemas.microsoft.com/office/drawing/2014/main" val="239648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99525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MeliáRewards - 2024-02-27 17:08:22</a:t>
                      </a:r>
                      <a:r>
                        <a:rPr kumimoji="0" lang="en-US" sz="1000" b="0" i="0" u="none" strike="noStrike" kern="1200" cap="none" spc="0" normalizeH="0" baseline="0" noProof="0">
                          <a:ln>
                            <a:noFill/>
                          </a:ln>
                          <a:solidFill>
                            <a:prstClr val="black"/>
                          </a:solidFill>
                          <a:effectLst/>
                          <a:uLnTx/>
                          <a:uFillTx/>
                          <a:latin typeface="Calibri"/>
                          <a:ea typeface="+mn-ea"/>
                          <a:cs typeface="+mn-cs"/>
                        </a:rPr>
                        <a:t>
 ¿Sabías que puedes usar tus puntos #MeliáRewards fuera de nuestros hoteles?🚗 Descubre nuestros más de 115 partners y saca el máximo partido a tus puntos.
_
Did you know that you can use your #MeliáRewards points outside our hotels?🚗 Discover over 115 partners and make the most of your points.
#BelongingMeansMore #MeliaRewardsPartners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extLst>
                  <a:ext uri="{0D108BD9-81ED-4DB2-BD59-A6C34878D82A}">
                    <a16:rowId xmlns:a16="http://schemas.microsoft.com/office/drawing/2014/main" val="2332993238"/>
                  </a:ext>
                </a:extLst>
              </a:tr>
            </a:tbl>
          </a:graphicData>
        </a:graphic>
      </p:graphicFrame>
      <p:sp>
        <p:nvSpPr>
          <p:cNvPr id="4" name="Text Placeholder 3">
            <a:extLst>
              <a:ext uri="{FF2B5EF4-FFF2-40B4-BE49-F238E27FC236}">
                <a16:creationId xmlns:a16="http://schemas.microsoft.com/office/drawing/2014/main" id="{E2B16D57-130B-4353-9910-8125C5E4A8A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001956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4C2A-3080-469B-8D29-C94A9881FFF2}"/>
              </a:ext>
            </a:extLst>
          </p:cNvPr>
          <p:cNvSpPr>
            <a:spLocks noGrp="1"/>
          </p:cNvSpPr>
          <p:nvPr>
            <p:ph type="title"/>
          </p:nvPr>
        </p:nvSpPr>
        <p:spPr/>
        <p:txBody>
          <a:bodyPr/>
          <a:lstStyle/>
          <a:p>
            <a:r>
              <a:rPr lang="en-US"/>
              <a:t>Facebook Custom Original Own Posts Table | 5 profiles - 2 of 3</a:t>
            </a:r>
          </a:p>
        </p:txBody>
      </p:sp>
      <p:graphicFrame>
        <p:nvGraphicFramePr>
          <p:cNvPr id="5" name="Table Placeholder 4">
            <a:extLst>
              <a:ext uri="{FF2B5EF4-FFF2-40B4-BE49-F238E27FC236}">
                <a16:creationId xmlns:a16="http://schemas.microsoft.com/office/drawing/2014/main" id="{6D18BC54-9F92-4335-BCE4-C5C083C66B36}"/>
              </a:ext>
            </a:extLst>
          </p:cNvPr>
          <p:cNvGraphicFramePr>
            <a:graphicFrameLocks noGrp="1"/>
          </p:cNvGraphicFramePr>
          <p:nvPr>
            <p:ph type="tbl" sz="quarter" idx="13"/>
            <p:extLst>
              <p:ext uri="{D42A27DB-BD31-4B8C-83A1-F6EECF244321}">
                <p14:modId xmlns:p14="http://schemas.microsoft.com/office/powerpoint/2010/main" val="344494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7018795"/>
                    </a:ext>
                  </a:extLst>
                </a:gridCol>
                <a:gridCol w="987552">
                  <a:extLst>
                    <a:ext uri="{9D8B030D-6E8A-4147-A177-3AD203B41FA5}">
                      <a16:colId xmlns:a16="http://schemas.microsoft.com/office/drawing/2014/main" val="3223697933"/>
                    </a:ext>
                  </a:extLst>
                </a:gridCol>
                <a:gridCol w="987552">
                  <a:extLst>
                    <a:ext uri="{9D8B030D-6E8A-4147-A177-3AD203B41FA5}">
                      <a16:colId xmlns:a16="http://schemas.microsoft.com/office/drawing/2014/main" val="1482770694"/>
                    </a:ext>
                  </a:extLst>
                </a:gridCol>
                <a:gridCol w="987552">
                  <a:extLst>
                    <a:ext uri="{9D8B030D-6E8A-4147-A177-3AD203B41FA5}">
                      <a16:colId xmlns:a16="http://schemas.microsoft.com/office/drawing/2014/main" val="1171713464"/>
                    </a:ext>
                  </a:extLst>
                </a:gridCol>
                <a:gridCol w="987552">
                  <a:extLst>
                    <a:ext uri="{9D8B030D-6E8A-4147-A177-3AD203B41FA5}">
                      <a16:colId xmlns:a16="http://schemas.microsoft.com/office/drawing/2014/main" val="1732349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21530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MeliáRewards - 2024-02-21 13:42:04</a:t>
                      </a:r>
                      <a:r>
                        <a:rPr kumimoji="0" lang="en-US" sz="1000" b="0" i="0" u="none" strike="noStrike" kern="1200" cap="none" spc="0" normalizeH="0" baseline="0" noProof="0">
                          <a:ln>
                            <a:noFill/>
                          </a:ln>
                          <a:solidFill>
                            <a:prstClr val="black"/>
                          </a:solidFill>
                          <a:effectLst/>
                          <a:uLnTx/>
                          <a:uFillTx/>
                          <a:latin typeface="Calibri"/>
                          <a:ea typeface="+mn-ea"/>
                          <a:cs typeface="+mn-cs"/>
                        </a:rPr>
                        <a:t>
 The warm Canarian sun, a peaceful garden and views of the sea✨. Who would say no to that? Discover #MeliaFuerteventura while you carry on enjoying the MeliáRewards points you've earned.
📸via Instagram (@orientalgyaal)
-
El cálido sol canario, un jardín lleno de paz y unas vistas al mar que enamoran✨. ¿Quién dice que no a esto?
Descubre #MeliaFuerteventura mientras sigues disfrutando de los puntos MeliáRewards que has conseguido.
📸 vía Instagram (@orientalgyaal)
#BelongingMeansMore #MeliáRewards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5047395"/>
                  </a:ext>
                </a:extLst>
              </a:tr>
            </a:tbl>
          </a:graphicData>
        </a:graphic>
      </p:graphicFrame>
      <p:sp>
        <p:nvSpPr>
          <p:cNvPr id="4" name="Text Placeholder 3">
            <a:extLst>
              <a:ext uri="{FF2B5EF4-FFF2-40B4-BE49-F238E27FC236}">
                <a16:creationId xmlns:a16="http://schemas.microsoft.com/office/drawing/2014/main" id="{190A8757-861D-48F6-ADA5-CB160CF0EDA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90381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4FF6F-4C4B-41C4-8B35-4FFD526ACDE5}"/>
              </a:ext>
            </a:extLst>
          </p:cNvPr>
          <p:cNvSpPr>
            <a:spLocks noGrp="1"/>
          </p:cNvSpPr>
          <p:nvPr>
            <p:ph type="title"/>
          </p:nvPr>
        </p:nvSpPr>
        <p:spPr/>
        <p:txBody>
          <a:bodyPr/>
          <a:lstStyle/>
          <a:p>
            <a:r>
              <a:rPr lang="en-US"/>
              <a:t>Facebook Custom Original Own Posts Table | 5 profiles - 3 of 3</a:t>
            </a:r>
          </a:p>
        </p:txBody>
      </p:sp>
      <p:graphicFrame>
        <p:nvGraphicFramePr>
          <p:cNvPr id="5" name="Table Placeholder 4">
            <a:extLst>
              <a:ext uri="{FF2B5EF4-FFF2-40B4-BE49-F238E27FC236}">
                <a16:creationId xmlns:a16="http://schemas.microsoft.com/office/drawing/2014/main" id="{EB08BD6D-2DC5-49EB-BEC5-44105255C00F}"/>
              </a:ext>
            </a:extLst>
          </p:cNvPr>
          <p:cNvGraphicFramePr>
            <a:graphicFrameLocks noGrp="1"/>
          </p:cNvGraphicFramePr>
          <p:nvPr>
            <p:ph type="tbl" sz="quarter" idx="13"/>
            <p:extLst>
              <p:ext uri="{D42A27DB-BD31-4B8C-83A1-F6EECF244321}">
                <p14:modId xmlns:p14="http://schemas.microsoft.com/office/powerpoint/2010/main" val="139220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2587656"/>
                    </a:ext>
                  </a:extLst>
                </a:gridCol>
                <a:gridCol w="987552">
                  <a:extLst>
                    <a:ext uri="{9D8B030D-6E8A-4147-A177-3AD203B41FA5}">
                      <a16:colId xmlns:a16="http://schemas.microsoft.com/office/drawing/2014/main" val="2958731740"/>
                    </a:ext>
                  </a:extLst>
                </a:gridCol>
                <a:gridCol w="987552">
                  <a:extLst>
                    <a:ext uri="{9D8B030D-6E8A-4147-A177-3AD203B41FA5}">
                      <a16:colId xmlns:a16="http://schemas.microsoft.com/office/drawing/2014/main" val="3471830183"/>
                    </a:ext>
                  </a:extLst>
                </a:gridCol>
                <a:gridCol w="987552">
                  <a:extLst>
                    <a:ext uri="{9D8B030D-6E8A-4147-A177-3AD203B41FA5}">
                      <a16:colId xmlns:a16="http://schemas.microsoft.com/office/drawing/2014/main" val="3839428997"/>
                    </a:ext>
                  </a:extLst>
                </a:gridCol>
                <a:gridCol w="987552">
                  <a:extLst>
                    <a:ext uri="{9D8B030D-6E8A-4147-A177-3AD203B41FA5}">
                      <a16:colId xmlns:a16="http://schemas.microsoft.com/office/drawing/2014/main" val="1327004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52231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MeliáRewards - 2024-02-16 14:05:24</a:t>
                      </a:r>
                      <a:r>
                        <a:rPr kumimoji="0" lang="en-US" sz="1000" b="0" i="0" u="none" strike="noStrike" kern="1200" cap="none" spc="0" normalizeH="0" baseline="0" noProof="0">
                          <a:ln>
                            <a:noFill/>
                          </a:ln>
                          <a:solidFill>
                            <a:prstClr val="black"/>
                          </a:solidFill>
                          <a:effectLst/>
                          <a:uLnTx/>
                          <a:uFillTx/>
                          <a:latin typeface="Calibri"/>
                          <a:ea typeface="+mn-ea"/>
                          <a:cs typeface="+mn-cs"/>
                        </a:rPr>
                        <a:t>
 🧖🏽‍♀️+💦= the best way to charge your batteries after a day on the snow.
Use your MeliáRewards points on a well deserved spa circuit treatment at YHI Wellness Spa at #MeliáSierraNevada.
📸 via Instagram (@aliya_beys )
-
🧖🏽‍♀️+💦= la mejor fórmula para cargar las pilas después de un día en la nieve.
Usa tus puntos MeliáRewards en un merecido circuito termal como el YHI Wellness Spa del #MeliáSierraNevada.
📸 vía Instagram (@aliya_beys )
#BelongingMeansMore #MeliaRewards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04747070"/>
                  </a:ext>
                </a:extLst>
              </a:tr>
            </a:tbl>
          </a:graphicData>
        </a:graphic>
      </p:graphicFrame>
      <p:sp>
        <p:nvSpPr>
          <p:cNvPr id="4" name="Text Placeholder 3">
            <a:extLst>
              <a:ext uri="{FF2B5EF4-FFF2-40B4-BE49-F238E27FC236}">
                <a16:creationId xmlns:a16="http://schemas.microsoft.com/office/drawing/2014/main" id="{5427C464-7251-45AF-B170-F3A81588163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081586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ACB2-7DA1-4AE1-A4B5-E228837CCB77}"/>
              </a:ext>
            </a:extLst>
          </p:cNvPr>
          <p:cNvSpPr>
            <a:spLocks noGrp="1"/>
          </p:cNvSpPr>
          <p:nvPr>
            <p:ph type="title"/>
          </p:nvPr>
        </p:nvSpPr>
        <p:spPr/>
        <p:txBody>
          <a:bodyPr/>
          <a:lstStyle/>
          <a:p>
            <a:r>
              <a:rPr lang="en-US"/>
              <a:t>Instagram Followers Total | 5 profiles</a:t>
            </a:r>
          </a:p>
        </p:txBody>
      </p:sp>
      <p:graphicFrame>
        <p:nvGraphicFramePr>
          <p:cNvPr id="6" name="Chart Placeholder 5">
            <a:extLst>
              <a:ext uri="{FF2B5EF4-FFF2-40B4-BE49-F238E27FC236}">
                <a16:creationId xmlns:a16="http://schemas.microsoft.com/office/drawing/2014/main" id="{CD2EB150-C057-42DB-8D19-D0032CA14B63}"/>
              </a:ext>
            </a:extLst>
          </p:cNvPr>
          <p:cNvGraphicFramePr>
            <a:graphicFrameLocks noGrp="1"/>
          </p:cNvGraphicFramePr>
          <p:nvPr>
            <p:ph type="chart" sz="quarter" idx="13"/>
            <p:extLst>
              <p:ext uri="{D42A27DB-BD31-4B8C-83A1-F6EECF244321}">
                <p14:modId xmlns:p14="http://schemas.microsoft.com/office/powerpoint/2010/main" val="3384346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C1E0D8-3D73-45B5-94F2-AA0C632E6EE8}"/>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17A83FAB-6648-4FFA-8811-0A2F6EC31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22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56F0-DA66-4304-B359-D99D50344A52}"/>
              </a:ext>
            </a:extLst>
          </p:cNvPr>
          <p:cNvSpPr>
            <a:spLocks noGrp="1"/>
          </p:cNvSpPr>
          <p:nvPr>
            <p:ph type="title"/>
          </p:nvPr>
        </p:nvSpPr>
        <p:spPr/>
        <p:txBody>
          <a:bodyPr/>
          <a:lstStyle/>
          <a:p>
            <a:r>
              <a:rPr lang="en-US"/>
              <a:t>Twitter Followers Total | 5 profiles</a:t>
            </a:r>
          </a:p>
        </p:txBody>
      </p:sp>
      <p:graphicFrame>
        <p:nvGraphicFramePr>
          <p:cNvPr id="6" name="Chart Placeholder 5">
            <a:extLst>
              <a:ext uri="{FF2B5EF4-FFF2-40B4-BE49-F238E27FC236}">
                <a16:creationId xmlns:a16="http://schemas.microsoft.com/office/drawing/2014/main" id="{21EB79AD-020F-4E3B-BFD3-F6E729F56C53}"/>
              </a:ext>
            </a:extLst>
          </p:cNvPr>
          <p:cNvGraphicFramePr>
            <a:graphicFrameLocks noGrp="1"/>
          </p:cNvGraphicFramePr>
          <p:nvPr>
            <p:ph type="chart" sz="quarter" idx="13"/>
            <p:extLst>
              <p:ext uri="{D42A27DB-BD31-4B8C-83A1-F6EECF244321}">
                <p14:modId xmlns:p14="http://schemas.microsoft.com/office/powerpoint/2010/main" val="872671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534F40-A61D-4F01-90E0-7BB1BC09D2F1}"/>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5AE9E4B5-35E0-4C64-9923-0E2E56AA3B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698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CCDE-B6B5-4E7C-B676-B881BA87628F}"/>
              </a:ext>
            </a:extLst>
          </p:cNvPr>
          <p:cNvSpPr>
            <a:spLocks noGrp="1"/>
          </p:cNvSpPr>
          <p:nvPr>
            <p:ph type="title"/>
          </p:nvPr>
        </p:nvSpPr>
        <p:spPr/>
        <p:txBody>
          <a:bodyPr/>
          <a:lstStyle/>
          <a:p>
            <a:r>
              <a:rPr lang="en-US"/>
              <a:t>Facebook Fans or Followers Total | 5 profiles</a:t>
            </a:r>
          </a:p>
        </p:txBody>
      </p:sp>
      <p:graphicFrame>
        <p:nvGraphicFramePr>
          <p:cNvPr id="6" name="Chart Placeholder 5">
            <a:extLst>
              <a:ext uri="{FF2B5EF4-FFF2-40B4-BE49-F238E27FC236}">
                <a16:creationId xmlns:a16="http://schemas.microsoft.com/office/drawing/2014/main" id="{89F1FD2B-9A8F-4DC5-A8C5-6E29A5489714}"/>
              </a:ext>
            </a:extLst>
          </p:cNvPr>
          <p:cNvGraphicFramePr>
            <a:graphicFrameLocks noGrp="1"/>
          </p:cNvGraphicFramePr>
          <p:nvPr>
            <p:ph type="chart" sz="quarter" idx="13"/>
            <p:extLst>
              <p:ext uri="{D42A27DB-BD31-4B8C-83A1-F6EECF244321}">
                <p14:modId xmlns:p14="http://schemas.microsoft.com/office/powerpoint/2010/main" val="76070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DC22D4-E895-43BA-8915-0D297EA2EDDE}"/>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015927C3-0E2B-4D49-9BD2-EF65CB877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291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E8F8A-526C-4E7C-B01B-37D52410F0AC}"/>
              </a:ext>
            </a:extLst>
          </p:cNvPr>
          <p:cNvSpPr>
            <a:spLocks noGrp="1"/>
          </p:cNvSpPr>
          <p:nvPr>
            <p:ph type="title"/>
          </p:nvPr>
        </p:nvSpPr>
        <p:spPr/>
        <p:txBody>
          <a:bodyPr/>
          <a:lstStyle/>
          <a:p>
            <a:r>
              <a:rPr lang="en-US"/>
              <a:t>Instagram Stories Key Metrics Table | 5 profiles</a:t>
            </a:r>
          </a:p>
        </p:txBody>
      </p:sp>
      <p:graphicFrame>
        <p:nvGraphicFramePr>
          <p:cNvPr id="5" name="Table Placeholder 4">
            <a:extLst>
              <a:ext uri="{FF2B5EF4-FFF2-40B4-BE49-F238E27FC236}">
                <a16:creationId xmlns:a16="http://schemas.microsoft.com/office/drawing/2014/main" id="{958A7D31-4B43-4C17-889A-2D44C9FD2624}"/>
              </a:ext>
            </a:extLst>
          </p:cNvPr>
          <p:cNvGraphicFramePr>
            <a:graphicFrameLocks noGrp="1"/>
          </p:cNvGraphicFramePr>
          <p:nvPr>
            <p:ph type="tbl" sz="quarter" idx="13"/>
            <p:extLst>
              <p:ext uri="{D42A27DB-BD31-4B8C-83A1-F6EECF244321}">
                <p14:modId xmlns:p14="http://schemas.microsoft.com/office/powerpoint/2010/main" val="376776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41098374"/>
                    </a:ext>
                  </a:extLst>
                </a:gridCol>
                <a:gridCol w="658368">
                  <a:extLst>
                    <a:ext uri="{9D8B030D-6E8A-4147-A177-3AD203B41FA5}">
                      <a16:colId xmlns:a16="http://schemas.microsoft.com/office/drawing/2014/main" val="3828837711"/>
                    </a:ext>
                  </a:extLst>
                </a:gridCol>
                <a:gridCol w="658368">
                  <a:extLst>
                    <a:ext uri="{9D8B030D-6E8A-4147-A177-3AD203B41FA5}">
                      <a16:colId xmlns:a16="http://schemas.microsoft.com/office/drawing/2014/main" val="4071767237"/>
                    </a:ext>
                  </a:extLst>
                </a:gridCol>
                <a:gridCol w="329184">
                  <a:extLst>
                    <a:ext uri="{9D8B030D-6E8A-4147-A177-3AD203B41FA5}">
                      <a16:colId xmlns:a16="http://schemas.microsoft.com/office/drawing/2014/main" val="214582673"/>
                    </a:ext>
                  </a:extLst>
                </a:gridCol>
                <a:gridCol w="329184">
                  <a:extLst>
                    <a:ext uri="{9D8B030D-6E8A-4147-A177-3AD203B41FA5}">
                      <a16:colId xmlns:a16="http://schemas.microsoft.com/office/drawing/2014/main" val="3243044443"/>
                    </a:ext>
                  </a:extLst>
                </a:gridCol>
                <a:gridCol w="658368">
                  <a:extLst>
                    <a:ext uri="{9D8B030D-6E8A-4147-A177-3AD203B41FA5}">
                      <a16:colId xmlns:a16="http://schemas.microsoft.com/office/drawing/2014/main" val="3093067491"/>
                    </a:ext>
                  </a:extLst>
                </a:gridCol>
                <a:gridCol w="658368">
                  <a:extLst>
                    <a:ext uri="{9D8B030D-6E8A-4147-A177-3AD203B41FA5}">
                      <a16:colId xmlns:a16="http://schemas.microsoft.com/office/drawing/2014/main" val="3179324001"/>
                    </a:ext>
                  </a:extLst>
                </a:gridCol>
                <a:gridCol w="658368">
                  <a:extLst>
                    <a:ext uri="{9D8B030D-6E8A-4147-A177-3AD203B41FA5}">
                      <a16:colId xmlns:a16="http://schemas.microsoft.com/office/drawing/2014/main" val="881561712"/>
                    </a:ext>
                  </a:extLst>
                </a:gridCol>
                <a:gridCol w="658368">
                  <a:extLst>
                    <a:ext uri="{9D8B030D-6E8A-4147-A177-3AD203B41FA5}">
                      <a16:colId xmlns:a16="http://schemas.microsoft.com/office/drawing/2014/main" val="598897880"/>
                    </a:ext>
                  </a:extLst>
                </a:gridCol>
                <a:gridCol w="658368">
                  <a:extLst>
                    <a:ext uri="{9D8B030D-6E8A-4147-A177-3AD203B41FA5}">
                      <a16:colId xmlns:a16="http://schemas.microsoft.com/office/drawing/2014/main" val="2354584929"/>
                    </a:ext>
                  </a:extLst>
                </a:gridCol>
                <a:gridCol w="658368">
                  <a:extLst>
                    <a:ext uri="{9D8B030D-6E8A-4147-A177-3AD203B41FA5}">
                      <a16:colId xmlns:a16="http://schemas.microsoft.com/office/drawing/2014/main" val="659593511"/>
                    </a:ext>
                  </a:extLst>
                </a:gridCol>
                <a:gridCol w="658368">
                  <a:extLst>
                    <a:ext uri="{9D8B030D-6E8A-4147-A177-3AD203B41FA5}">
                      <a16:colId xmlns:a16="http://schemas.microsoft.com/office/drawing/2014/main" val="229030686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19820752"/>
                  </a:ext>
                </a:extLst>
              </a:tr>
              <a:tr h="370840">
                <a:tc>
                  <a:txBody>
                    <a:bodyPr/>
                    <a:lstStyle/>
                    <a:p>
                      <a:r>
                        <a:rPr lang="en-US" sz="1000"/>
                        <a:t>meliarewards</a:t>
                      </a:r>
                    </a:p>
                  </a:txBody>
                  <a:tcPr/>
                </a:tc>
                <a:tc>
                  <a:txBody>
                    <a:bodyPr/>
                    <a:lstStyle/>
                    <a:p>
                      <a:r>
                        <a:rPr lang="en-US" sz="1000"/>
                        <a:t>21</a:t>
                      </a:r>
                    </a:p>
                  </a:txBody>
                  <a:tcPr/>
                </a:tc>
                <a:tc>
                  <a:txBody>
                    <a:bodyPr/>
                    <a:lstStyle/>
                    <a:p>
                      <a:r>
                        <a:rPr lang="en-US" sz="1000"/>
                        <a:t>0.8454 %</a:t>
                      </a:r>
                    </a:p>
                  </a:txBody>
                  <a:tcPr/>
                </a:tc>
                <a:tc>
                  <a:txBody>
                    <a:bodyPr/>
                    <a:lstStyle/>
                    <a:p>
                      <a:r>
                        <a:rPr lang="en-US" sz="1000"/>
                        <a:t>66.86</a:t>
                      </a:r>
                    </a:p>
                  </a:txBody>
                  <a:tcPr/>
                </a:tc>
                <a:tc>
                  <a:txBody>
                    <a:bodyPr/>
                    <a:lstStyle/>
                    <a:p>
                      <a:r>
                        <a:rPr lang="en-US" sz="1000"/>
                        <a:t>0.00</a:t>
                      </a:r>
                    </a:p>
                  </a:txBody>
                  <a:tcPr/>
                </a:tc>
                <a:tc>
                  <a:txBody>
                    <a:bodyPr/>
                    <a:lstStyle/>
                    <a:p>
                      <a:r>
                        <a:rPr lang="en-US" sz="1000"/>
                        <a:t>684.00</a:t>
                      </a:r>
                    </a:p>
                  </a:txBody>
                  <a:tcPr/>
                </a:tc>
                <a:tc>
                  <a:txBody>
                    <a:bodyPr/>
                    <a:lstStyle/>
                    <a:p>
                      <a:r>
                        <a:rPr lang="en-US" sz="1000"/>
                        <a:t>677.95</a:t>
                      </a:r>
                    </a:p>
                  </a:txBody>
                  <a:tcPr/>
                </a:tc>
                <a:tc>
                  <a:txBody>
                    <a:bodyPr/>
                    <a:lstStyle/>
                    <a:p>
                      <a:r>
                        <a:rPr lang="en-US" sz="1000"/>
                        <a:t>559.67</a:t>
                      </a:r>
                    </a:p>
                  </a:txBody>
                  <a:tcPr/>
                </a:tc>
                <a:tc>
                  <a:txBody>
                    <a:bodyPr/>
                    <a:lstStyle/>
                    <a:p>
                      <a:r>
                        <a:rPr lang="en-US" sz="1000"/>
                        <a:t>559.67</a:t>
                      </a:r>
                    </a:p>
                  </a:txBody>
                  <a:tcPr/>
                </a:tc>
                <a:tc>
                  <a:txBody>
                    <a:bodyPr/>
                    <a:lstStyle/>
                    <a:p>
                      <a:r>
                        <a:rPr lang="en-US" sz="1000"/>
                        <a:t>14364</a:t>
                      </a:r>
                    </a:p>
                  </a:txBody>
                  <a:tcPr/>
                </a:tc>
                <a:tc>
                  <a:txBody>
                    <a:bodyPr/>
                    <a:lstStyle/>
                    <a:p>
                      <a:r>
                        <a:rPr lang="en-US" sz="1000"/>
                        <a:t>1404</a:t>
                      </a:r>
                    </a:p>
                  </a:txBody>
                  <a:tcPr/>
                </a:tc>
                <a:tc>
                  <a:txBody>
                    <a:bodyPr/>
                    <a:lstStyle/>
                    <a:p>
                      <a:r>
                        <a:rPr lang="en-US" sz="1000"/>
                        <a:t>11753</a:t>
                      </a:r>
                    </a:p>
                  </a:txBody>
                  <a:tcPr/>
                </a:tc>
                <a:extLst>
                  <a:ext uri="{0D108BD9-81ED-4DB2-BD59-A6C34878D82A}">
                    <a16:rowId xmlns:a16="http://schemas.microsoft.com/office/drawing/2014/main" val="1651906044"/>
                  </a:ext>
                </a:extLst>
              </a:tr>
            </a:tbl>
          </a:graphicData>
        </a:graphic>
      </p:graphicFrame>
      <p:sp>
        <p:nvSpPr>
          <p:cNvPr id="4" name="Text Placeholder 3">
            <a:extLst>
              <a:ext uri="{FF2B5EF4-FFF2-40B4-BE49-F238E27FC236}">
                <a16:creationId xmlns:a16="http://schemas.microsoft.com/office/drawing/2014/main" id="{8A67BF67-4175-4125-8D89-2BA13C1710B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82238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10546-18C1-4055-AFE7-A971708CB26D}"/>
              </a:ext>
            </a:extLst>
          </p:cNvPr>
          <p:cNvSpPr>
            <a:spLocks noGrp="1"/>
          </p:cNvSpPr>
          <p:nvPr>
            <p:ph type="title"/>
          </p:nvPr>
        </p:nvSpPr>
        <p:spPr/>
        <p:txBody>
          <a:bodyPr/>
          <a:lstStyle/>
          <a:p>
            <a:r>
              <a:rPr lang="en-US"/>
              <a:t>Instagram Stories Table | 5 profiles - 1 of 22</a:t>
            </a:r>
          </a:p>
        </p:txBody>
      </p:sp>
      <p:graphicFrame>
        <p:nvGraphicFramePr>
          <p:cNvPr id="5" name="Table Placeholder 4">
            <a:extLst>
              <a:ext uri="{FF2B5EF4-FFF2-40B4-BE49-F238E27FC236}">
                <a16:creationId xmlns:a16="http://schemas.microsoft.com/office/drawing/2014/main" id="{9717EDD6-937E-4970-A134-AC603193AB40}"/>
              </a:ext>
            </a:extLst>
          </p:cNvPr>
          <p:cNvGraphicFramePr>
            <a:graphicFrameLocks noGrp="1"/>
          </p:cNvGraphicFramePr>
          <p:nvPr>
            <p:ph type="tbl" sz="quarter" idx="13"/>
            <p:extLst>
              <p:ext uri="{D42A27DB-BD31-4B8C-83A1-F6EECF244321}">
                <p14:modId xmlns:p14="http://schemas.microsoft.com/office/powerpoint/2010/main" val="252030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36107477"/>
                    </a:ext>
                  </a:extLst>
                </a:gridCol>
                <a:gridCol w="493776">
                  <a:extLst>
                    <a:ext uri="{9D8B030D-6E8A-4147-A177-3AD203B41FA5}">
                      <a16:colId xmlns:a16="http://schemas.microsoft.com/office/drawing/2014/main" val="2637098343"/>
                    </a:ext>
                  </a:extLst>
                </a:gridCol>
                <a:gridCol w="658368">
                  <a:extLst>
                    <a:ext uri="{9D8B030D-6E8A-4147-A177-3AD203B41FA5}">
                      <a16:colId xmlns:a16="http://schemas.microsoft.com/office/drawing/2014/main" val="3440188483"/>
                    </a:ext>
                  </a:extLst>
                </a:gridCol>
                <a:gridCol w="740664">
                  <a:extLst>
                    <a:ext uri="{9D8B030D-6E8A-4147-A177-3AD203B41FA5}">
                      <a16:colId xmlns:a16="http://schemas.microsoft.com/office/drawing/2014/main" val="3236781956"/>
                    </a:ext>
                  </a:extLst>
                </a:gridCol>
                <a:gridCol w="246888">
                  <a:extLst>
                    <a:ext uri="{9D8B030D-6E8A-4147-A177-3AD203B41FA5}">
                      <a16:colId xmlns:a16="http://schemas.microsoft.com/office/drawing/2014/main" val="3046257758"/>
                    </a:ext>
                  </a:extLst>
                </a:gridCol>
                <a:gridCol w="246888">
                  <a:extLst>
                    <a:ext uri="{9D8B030D-6E8A-4147-A177-3AD203B41FA5}">
                      <a16:colId xmlns:a16="http://schemas.microsoft.com/office/drawing/2014/main" val="3218589751"/>
                    </a:ext>
                  </a:extLst>
                </a:gridCol>
                <a:gridCol w="246888">
                  <a:extLst>
                    <a:ext uri="{9D8B030D-6E8A-4147-A177-3AD203B41FA5}">
                      <a16:colId xmlns:a16="http://schemas.microsoft.com/office/drawing/2014/main" val="4124676313"/>
                    </a:ext>
                  </a:extLst>
                </a:gridCol>
                <a:gridCol w="246888">
                  <a:extLst>
                    <a:ext uri="{9D8B030D-6E8A-4147-A177-3AD203B41FA5}">
                      <a16:colId xmlns:a16="http://schemas.microsoft.com/office/drawing/2014/main" val="4168986686"/>
                    </a:ext>
                  </a:extLst>
                </a:gridCol>
                <a:gridCol w="246888">
                  <a:extLst>
                    <a:ext uri="{9D8B030D-6E8A-4147-A177-3AD203B41FA5}">
                      <a16:colId xmlns:a16="http://schemas.microsoft.com/office/drawing/2014/main" val="1075740895"/>
                    </a:ext>
                  </a:extLst>
                </a:gridCol>
                <a:gridCol w="246888">
                  <a:extLst>
                    <a:ext uri="{9D8B030D-6E8A-4147-A177-3AD203B41FA5}">
                      <a16:colId xmlns:a16="http://schemas.microsoft.com/office/drawing/2014/main" val="2467929266"/>
                    </a:ext>
                  </a:extLst>
                </a:gridCol>
                <a:gridCol w="246888">
                  <a:extLst>
                    <a:ext uri="{9D8B030D-6E8A-4147-A177-3AD203B41FA5}">
                      <a16:colId xmlns:a16="http://schemas.microsoft.com/office/drawing/2014/main" val="4028223634"/>
                    </a:ext>
                  </a:extLst>
                </a:gridCol>
                <a:gridCol w="246888">
                  <a:extLst>
                    <a:ext uri="{9D8B030D-6E8A-4147-A177-3AD203B41FA5}">
                      <a16:colId xmlns:a16="http://schemas.microsoft.com/office/drawing/2014/main" val="3585341351"/>
                    </a:ext>
                  </a:extLst>
                </a:gridCol>
                <a:gridCol w="246888">
                  <a:extLst>
                    <a:ext uri="{9D8B030D-6E8A-4147-A177-3AD203B41FA5}">
                      <a16:colId xmlns:a16="http://schemas.microsoft.com/office/drawing/2014/main" val="259513576"/>
                    </a:ext>
                  </a:extLst>
                </a:gridCol>
                <a:gridCol w="246888">
                  <a:extLst>
                    <a:ext uri="{9D8B030D-6E8A-4147-A177-3AD203B41FA5}">
                      <a16:colId xmlns:a16="http://schemas.microsoft.com/office/drawing/2014/main" val="2365174383"/>
                    </a:ext>
                  </a:extLst>
                </a:gridCol>
                <a:gridCol w="246888">
                  <a:extLst>
                    <a:ext uri="{9D8B030D-6E8A-4147-A177-3AD203B41FA5}">
                      <a16:colId xmlns:a16="http://schemas.microsoft.com/office/drawing/2014/main" val="2389770836"/>
                    </a:ext>
                  </a:extLst>
                </a:gridCol>
                <a:gridCol w="246888">
                  <a:extLst>
                    <a:ext uri="{9D8B030D-6E8A-4147-A177-3AD203B41FA5}">
                      <a16:colId xmlns:a16="http://schemas.microsoft.com/office/drawing/2014/main" val="317880400"/>
                    </a:ext>
                  </a:extLst>
                </a:gridCol>
                <a:gridCol w="246888">
                  <a:extLst>
                    <a:ext uri="{9D8B030D-6E8A-4147-A177-3AD203B41FA5}">
                      <a16:colId xmlns:a16="http://schemas.microsoft.com/office/drawing/2014/main" val="2688783413"/>
                    </a:ext>
                  </a:extLst>
                </a:gridCol>
                <a:gridCol w="246888">
                  <a:extLst>
                    <a:ext uri="{9D8B030D-6E8A-4147-A177-3AD203B41FA5}">
                      <a16:colId xmlns:a16="http://schemas.microsoft.com/office/drawing/2014/main" val="1010909736"/>
                    </a:ext>
                  </a:extLst>
                </a:gridCol>
                <a:gridCol w="246888">
                  <a:extLst>
                    <a:ext uri="{9D8B030D-6E8A-4147-A177-3AD203B41FA5}">
                      <a16:colId xmlns:a16="http://schemas.microsoft.com/office/drawing/2014/main" val="1730785947"/>
                    </a:ext>
                  </a:extLst>
                </a:gridCol>
                <a:gridCol w="246888">
                  <a:extLst>
                    <a:ext uri="{9D8B030D-6E8A-4147-A177-3AD203B41FA5}">
                      <a16:colId xmlns:a16="http://schemas.microsoft.com/office/drawing/2014/main" val="597996159"/>
                    </a:ext>
                  </a:extLst>
                </a:gridCol>
                <a:gridCol w="246888">
                  <a:extLst>
                    <a:ext uri="{9D8B030D-6E8A-4147-A177-3AD203B41FA5}">
                      <a16:colId xmlns:a16="http://schemas.microsoft.com/office/drawing/2014/main" val="3382167676"/>
                    </a:ext>
                  </a:extLst>
                </a:gridCol>
                <a:gridCol w="246888">
                  <a:extLst>
                    <a:ext uri="{9D8B030D-6E8A-4147-A177-3AD203B41FA5}">
                      <a16:colId xmlns:a16="http://schemas.microsoft.com/office/drawing/2014/main" val="4093052757"/>
                    </a:ext>
                  </a:extLst>
                </a:gridCol>
                <a:gridCol w="246888">
                  <a:extLst>
                    <a:ext uri="{9D8B030D-6E8A-4147-A177-3AD203B41FA5}">
                      <a16:colId xmlns:a16="http://schemas.microsoft.com/office/drawing/2014/main" val="4124378156"/>
                    </a:ext>
                  </a:extLst>
                </a:gridCol>
                <a:gridCol w="246888">
                  <a:extLst>
                    <a:ext uri="{9D8B030D-6E8A-4147-A177-3AD203B41FA5}">
                      <a16:colId xmlns:a16="http://schemas.microsoft.com/office/drawing/2014/main" val="368462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99799516"/>
                  </a:ext>
                </a:extLst>
              </a:tr>
            </a:tbl>
          </a:graphicData>
        </a:graphic>
      </p:graphicFrame>
      <p:sp>
        <p:nvSpPr>
          <p:cNvPr id="4" name="Text Placeholder 3">
            <a:extLst>
              <a:ext uri="{FF2B5EF4-FFF2-40B4-BE49-F238E27FC236}">
                <a16:creationId xmlns:a16="http://schemas.microsoft.com/office/drawing/2014/main" id="{62AF6351-05AC-4B43-8804-0338C29F35C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40361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115A-8668-47EE-88A5-3DC92E775CA2}"/>
              </a:ext>
            </a:extLst>
          </p:cNvPr>
          <p:cNvSpPr>
            <a:spLocks noGrp="1"/>
          </p:cNvSpPr>
          <p:nvPr>
            <p:ph type="title"/>
          </p:nvPr>
        </p:nvSpPr>
        <p:spPr/>
        <p:txBody>
          <a:bodyPr/>
          <a:lstStyle/>
          <a:p>
            <a:r>
              <a:rPr lang="en-US"/>
              <a:t>Instagram Stories Table | 5 profiles - 2 of 22</a:t>
            </a:r>
          </a:p>
        </p:txBody>
      </p:sp>
      <p:graphicFrame>
        <p:nvGraphicFramePr>
          <p:cNvPr id="5" name="Table Placeholder 4">
            <a:extLst>
              <a:ext uri="{FF2B5EF4-FFF2-40B4-BE49-F238E27FC236}">
                <a16:creationId xmlns:a16="http://schemas.microsoft.com/office/drawing/2014/main" id="{951475C3-B7B5-45CA-9AD7-60B0B93AB873}"/>
              </a:ext>
            </a:extLst>
          </p:cNvPr>
          <p:cNvGraphicFramePr>
            <a:graphicFrameLocks noGrp="1"/>
          </p:cNvGraphicFramePr>
          <p:nvPr>
            <p:ph type="tbl" sz="quarter" idx="13"/>
            <p:extLst>
              <p:ext uri="{D42A27DB-BD31-4B8C-83A1-F6EECF244321}">
                <p14:modId xmlns:p14="http://schemas.microsoft.com/office/powerpoint/2010/main" val="187427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32793997"/>
                    </a:ext>
                  </a:extLst>
                </a:gridCol>
                <a:gridCol w="493776">
                  <a:extLst>
                    <a:ext uri="{9D8B030D-6E8A-4147-A177-3AD203B41FA5}">
                      <a16:colId xmlns:a16="http://schemas.microsoft.com/office/drawing/2014/main" val="2512977252"/>
                    </a:ext>
                  </a:extLst>
                </a:gridCol>
                <a:gridCol w="658368">
                  <a:extLst>
                    <a:ext uri="{9D8B030D-6E8A-4147-A177-3AD203B41FA5}">
                      <a16:colId xmlns:a16="http://schemas.microsoft.com/office/drawing/2014/main" val="3769765307"/>
                    </a:ext>
                  </a:extLst>
                </a:gridCol>
                <a:gridCol w="740664">
                  <a:extLst>
                    <a:ext uri="{9D8B030D-6E8A-4147-A177-3AD203B41FA5}">
                      <a16:colId xmlns:a16="http://schemas.microsoft.com/office/drawing/2014/main" val="232762007"/>
                    </a:ext>
                  </a:extLst>
                </a:gridCol>
                <a:gridCol w="246888">
                  <a:extLst>
                    <a:ext uri="{9D8B030D-6E8A-4147-A177-3AD203B41FA5}">
                      <a16:colId xmlns:a16="http://schemas.microsoft.com/office/drawing/2014/main" val="257478035"/>
                    </a:ext>
                  </a:extLst>
                </a:gridCol>
                <a:gridCol w="246888">
                  <a:extLst>
                    <a:ext uri="{9D8B030D-6E8A-4147-A177-3AD203B41FA5}">
                      <a16:colId xmlns:a16="http://schemas.microsoft.com/office/drawing/2014/main" val="1923017782"/>
                    </a:ext>
                  </a:extLst>
                </a:gridCol>
                <a:gridCol w="246888">
                  <a:extLst>
                    <a:ext uri="{9D8B030D-6E8A-4147-A177-3AD203B41FA5}">
                      <a16:colId xmlns:a16="http://schemas.microsoft.com/office/drawing/2014/main" val="931484356"/>
                    </a:ext>
                  </a:extLst>
                </a:gridCol>
                <a:gridCol w="246888">
                  <a:extLst>
                    <a:ext uri="{9D8B030D-6E8A-4147-A177-3AD203B41FA5}">
                      <a16:colId xmlns:a16="http://schemas.microsoft.com/office/drawing/2014/main" val="3591000168"/>
                    </a:ext>
                  </a:extLst>
                </a:gridCol>
                <a:gridCol w="246888">
                  <a:extLst>
                    <a:ext uri="{9D8B030D-6E8A-4147-A177-3AD203B41FA5}">
                      <a16:colId xmlns:a16="http://schemas.microsoft.com/office/drawing/2014/main" val="2682579360"/>
                    </a:ext>
                  </a:extLst>
                </a:gridCol>
                <a:gridCol w="246888">
                  <a:extLst>
                    <a:ext uri="{9D8B030D-6E8A-4147-A177-3AD203B41FA5}">
                      <a16:colId xmlns:a16="http://schemas.microsoft.com/office/drawing/2014/main" val="3255359498"/>
                    </a:ext>
                  </a:extLst>
                </a:gridCol>
                <a:gridCol w="246888">
                  <a:extLst>
                    <a:ext uri="{9D8B030D-6E8A-4147-A177-3AD203B41FA5}">
                      <a16:colId xmlns:a16="http://schemas.microsoft.com/office/drawing/2014/main" val="4278912981"/>
                    </a:ext>
                  </a:extLst>
                </a:gridCol>
                <a:gridCol w="246888">
                  <a:extLst>
                    <a:ext uri="{9D8B030D-6E8A-4147-A177-3AD203B41FA5}">
                      <a16:colId xmlns:a16="http://schemas.microsoft.com/office/drawing/2014/main" val="412813162"/>
                    </a:ext>
                  </a:extLst>
                </a:gridCol>
                <a:gridCol w="246888">
                  <a:extLst>
                    <a:ext uri="{9D8B030D-6E8A-4147-A177-3AD203B41FA5}">
                      <a16:colId xmlns:a16="http://schemas.microsoft.com/office/drawing/2014/main" val="1154861714"/>
                    </a:ext>
                  </a:extLst>
                </a:gridCol>
                <a:gridCol w="246888">
                  <a:extLst>
                    <a:ext uri="{9D8B030D-6E8A-4147-A177-3AD203B41FA5}">
                      <a16:colId xmlns:a16="http://schemas.microsoft.com/office/drawing/2014/main" val="898338039"/>
                    </a:ext>
                  </a:extLst>
                </a:gridCol>
                <a:gridCol w="246888">
                  <a:extLst>
                    <a:ext uri="{9D8B030D-6E8A-4147-A177-3AD203B41FA5}">
                      <a16:colId xmlns:a16="http://schemas.microsoft.com/office/drawing/2014/main" val="1677341913"/>
                    </a:ext>
                  </a:extLst>
                </a:gridCol>
                <a:gridCol w="246888">
                  <a:extLst>
                    <a:ext uri="{9D8B030D-6E8A-4147-A177-3AD203B41FA5}">
                      <a16:colId xmlns:a16="http://schemas.microsoft.com/office/drawing/2014/main" val="3832709674"/>
                    </a:ext>
                  </a:extLst>
                </a:gridCol>
                <a:gridCol w="246888">
                  <a:extLst>
                    <a:ext uri="{9D8B030D-6E8A-4147-A177-3AD203B41FA5}">
                      <a16:colId xmlns:a16="http://schemas.microsoft.com/office/drawing/2014/main" val="1171169732"/>
                    </a:ext>
                  </a:extLst>
                </a:gridCol>
                <a:gridCol w="246888">
                  <a:extLst>
                    <a:ext uri="{9D8B030D-6E8A-4147-A177-3AD203B41FA5}">
                      <a16:colId xmlns:a16="http://schemas.microsoft.com/office/drawing/2014/main" val="3825718588"/>
                    </a:ext>
                  </a:extLst>
                </a:gridCol>
                <a:gridCol w="246888">
                  <a:extLst>
                    <a:ext uri="{9D8B030D-6E8A-4147-A177-3AD203B41FA5}">
                      <a16:colId xmlns:a16="http://schemas.microsoft.com/office/drawing/2014/main" val="1865062875"/>
                    </a:ext>
                  </a:extLst>
                </a:gridCol>
                <a:gridCol w="246888">
                  <a:extLst>
                    <a:ext uri="{9D8B030D-6E8A-4147-A177-3AD203B41FA5}">
                      <a16:colId xmlns:a16="http://schemas.microsoft.com/office/drawing/2014/main" val="2269240049"/>
                    </a:ext>
                  </a:extLst>
                </a:gridCol>
                <a:gridCol w="246888">
                  <a:extLst>
                    <a:ext uri="{9D8B030D-6E8A-4147-A177-3AD203B41FA5}">
                      <a16:colId xmlns:a16="http://schemas.microsoft.com/office/drawing/2014/main" val="1137854150"/>
                    </a:ext>
                  </a:extLst>
                </a:gridCol>
                <a:gridCol w="246888">
                  <a:extLst>
                    <a:ext uri="{9D8B030D-6E8A-4147-A177-3AD203B41FA5}">
                      <a16:colId xmlns:a16="http://schemas.microsoft.com/office/drawing/2014/main" val="3634358836"/>
                    </a:ext>
                  </a:extLst>
                </a:gridCol>
                <a:gridCol w="246888">
                  <a:extLst>
                    <a:ext uri="{9D8B030D-6E8A-4147-A177-3AD203B41FA5}">
                      <a16:colId xmlns:a16="http://schemas.microsoft.com/office/drawing/2014/main" val="2914775271"/>
                    </a:ext>
                  </a:extLst>
                </a:gridCol>
                <a:gridCol w="246888">
                  <a:extLst>
                    <a:ext uri="{9D8B030D-6E8A-4147-A177-3AD203B41FA5}">
                      <a16:colId xmlns:a16="http://schemas.microsoft.com/office/drawing/2014/main" val="146637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2548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- 2024-02-28 10:50:24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https://quintly-eu-image-storage.s3.amazonaws.com/033d70db72660f2dd9d955870b8d4238/ed7cee788dd8848594e7fea635b1ab2b.jpg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
innside_by_melia and innside_by_melia_de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0.5700 %</a:t>
                      </a:r>
                    </a:p>
                  </a:txBody>
                  <a:tcPr/>
                </a:tc>
                <a:extLst>
                  <a:ext uri="{0D108BD9-81ED-4DB2-BD59-A6C34878D82A}">
                    <a16:rowId xmlns:a16="http://schemas.microsoft.com/office/drawing/2014/main" val="2228882336"/>
                  </a:ext>
                </a:extLst>
              </a:tr>
            </a:tbl>
          </a:graphicData>
        </a:graphic>
      </p:graphicFrame>
      <p:sp>
        <p:nvSpPr>
          <p:cNvPr id="4" name="Text Placeholder 3">
            <a:extLst>
              <a:ext uri="{FF2B5EF4-FFF2-40B4-BE49-F238E27FC236}">
                <a16:creationId xmlns:a16="http://schemas.microsoft.com/office/drawing/2014/main" id="{884680FC-34C0-4FEA-9344-F39F023E2E5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347936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5A7F-6FA0-4040-A2FA-C5821A4348C6}"/>
              </a:ext>
            </a:extLst>
          </p:cNvPr>
          <p:cNvSpPr>
            <a:spLocks noGrp="1"/>
          </p:cNvSpPr>
          <p:nvPr>
            <p:ph type="title"/>
          </p:nvPr>
        </p:nvSpPr>
        <p:spPr/>
        <p:txBody>
          <a:bodyPr/>
          <a:lstStyle/>
          <a:p>
            <a:r>
              <a:rPr lang="en-US"/>
              <a:t>Instagram Stories Table | 5 profiles - 3 of 22</a:t>
            </a:r>
          </a:p>
        </p:txBody>
      </p:sp>
      <p:graphicFrame>
        <p:nvGraphicFramePr>
          <p:cNvPr id="5" name="Table Placeholder 4">
            <a:extLst>
              <a:ext uri="{FF2B5EF4-FFF2-40B4-BE49-F238E27FC236}">
                <a16:creationId xmlns:a16="http://schemas.microsoft.com/office/drawing/2014/main" id="{F88AB298-E392-4D90-949D-6727A5E5A586}"/>
              </a:ext>
            </a:extLst>
          </p:cNvPr>
          <p:cNvGraphicFramePr>
            <a:graphicFrameLocks noGrp="1"/>
          </p:cNvGraphicFramePr>
          <p:nvPr>
            <p:ph type="tbl" sz="quarter" idx="13"/>
            <p:extLst>
              <p:ext uri="{D42A27DB-BD31-4B8C-83A1-F6EECF244321}">
                <p14:modId xmlns:p14="http://schemas.microsoft.com/office/powerpoint/2010/main" val="2942069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65027649"/>
                    </a:ext>
                  </a:extLst>
                </a:gridCol>
                <a:gridCol w="493776">
                  <a:extLst>
                    <a:ext uri="{9D8B030D-6E8A-4147-A177-3AD203B41FA5}">
                      <a16:colId xmlns:a16="http://schemas.microsoft.com/office/drawing/2014/main" val="1373860127"/>
                    </a:ext>
                  </a:extLst>
                </a:gridCol>
                <a:gridCol w="658368">
                  <a:extLst>
                    <a:ext uri="{9D8B030D-6E8A-4147-A177-3AD203B41FA5}">
                      <a16:colId xmlns:a16="http://schemas.microsoft.com/office/drawing/2014/main" val="1412615078"/>
                    </a:ext>
                  </a:extLst>
                </a:gridCol>
                <a:gridCol w="740664">
                  <a:extLst>
                    <a:ext uri="{9D8B030D-6E8A-4147-A177-3AD203B41FA5}">
                      <a16:colId xmlns:a16="http://schemas.microsoft.com/office/drawing/2014/main" val="371933907"/>
                    </a:ext>
                  </a:extLst>
                </a:gridCol>
                <a:gridCol w="246888">
                  <a:extLst>
                    <a:ext uri="{9D8B030D-6E8A-4147-A177-3AD203B41FA5}">
                      <a16:colId xmlns:a16="http://schemas.microsoft.com/office/drawing/2014/main" val="2228005286"/>
                    </a:ext>
                  </a:extLst>
                </a:gridCol>
                <a:gridCol w="246888">
                  <a:extLst>
                    <a:ext uri="{9D8B030D-6E8A-4147-A177-3AD203B41FA5}">
                      <a16:colId xmlns:a16="http://schemas.microsoft.com/office/drawing/2014/main" val="237641902"/>
                    </a:ext>
                  </a:extLst>
                </a:gridCol>
                <a:gridCol w="246888">
                  <a:extLst>
                    <a:ext uri="{9D8B030D-6E8A-4147-A177-3AD203B41FA5}">
                      <a16:colId xmlns:a16="http://schemas.microsoft.com/office/drawing/2014/main" val="1167324779"/>
                    </a:ext>
                  </a:extLst>
                </a:gridCol>
                <a:gridCol w="246888">
                  <a:extLst>
                    <a:ext uri="{9D8B030D-6E8A-4147-A177-3AD203B41FA5}">
                      <a16:colId xmlns:a16="http://schemas.microsoft.com/office/drawing/2014/main" val="1417845507"/>
                    </a:ext>
                  </a:extLst>
                </a:gridCol>
                <a:gridCol w="246888">
                  <a:extLst>
                    <a:ext uri="{9D8B030D-6E8A-4147-A177-3AD203B41FA5}">
                      <a16:colId xmlns:a16="http://schemas.microsoft.com/office/drawing/2014/main" val="1234280055"/>
                    </a:ext>
                  </a:extLst>
                </a:gridCol>
                <a:gridCol w="246888">
                  <a:extLst>
                    <a:ext uri="{9D8B030D-6E8A-4147-A177-3AD203B41FA5}">
                      <a16:colId xmlns:a16="http://schemas.microsoft.com/office/drawing/2014/main" val="3598509925"/>
                    </a:ext>
                  </a:extLst>
                </a:gridCol>
                <a:gridCol w="246888">
                  <a:extLst>
                    <a:ext uri="{9D8B030D-6E8A-4147-A177-3AD203B41FA5}">
                      <a16:colId xmlns:a16="http://schemas.microsoft.com/office/drawing/2014/main" val="981173780"/>
                    </a:ext>
                  </a:extLst>
                </a:gridCol>
                <a:gridCol w="246888">
                  <a:extLst>
                    <a:ext uri="{9D8B030D-6E8A-4147-A177-3AD203B41FA5}">
                      <a16:colId xmlns:a16="http://schemas.microsoft.com/office/drawing/2014/main" val="1090892748"/>
                    </a:ext>
                  </a:extLst>
                </a:gridCol>
                <a:gridCol w="246888">
                  <a:extLst>
                    <a:ext uri="{9D8B030D-6E8A-4147-A177-3AD203B41FA5}">
                      <a16:colId xmlns:a16="http://schemas.microsoft.com/office/drawing/2014/main" val="97508429"/>
                    </a:ext>
                  </a:extLst>
                </a:gridCol>
                <a:gridCol w="246888">
                  <a:extLst>
                    <a:ext uri="{9D8B030D-6E8A-4147-A177-3AD203B41FA5}">
                      <a16:colId xmlns:a16="http://schemas.microsoft.com/office/drawing/2014/main" val="245366197"/>
                    </a:ext>
                  </a:extLst>
                </a:gridCol>
                <a:gridCol w="246888">
                  <a:extLst>
                    <a:ext uri="{9D8B030D-6E8A-4147-A177-3AD203B41FA5}">
                      <a16:colId xmlns:a16="http://schemas.microsoft.com/office/drawing/2014/main" val="2921012815"/>
                    </a:ext>
                  </a:extLst>
                </a:gridCol>
                <a:gridCol w="246888">
                  <a:extLst>
                    <a:ext uri="{9D8B030D-6E8A-4147-A177-3AD203B41FA5}">
                      <a16:colId xmlns:a16="http://schemas.microsoft.com/office/drawing/2014/main" val="3475328634"/>
                    </a:ext>
                  </a:extLst>
                </a:gridCol>
                <a:gridCol w="246888">
                  <a:extLst>
                    <a:ext uri="{9D8B030D-6E8A-4147-A177-3AD203B41FA5}">
                      <a16:colId xmlns:a16="http://schemas.microsoft.com/office/drawing/2014/main" val="4148015109"/>
                    </a:ext>
                  </a:extLst>
                </a:gridCol>
                <a:gridCol w="246888">
                  <a:extLst>
                    <a:ext uri="{9D8B030D-6E8A-4147-A177-3AD203B41FA5}">
                      <a16:colId xmlns:a16="http://schemas.microsoft.com/office/drawing/2014/main" val="3008724943"/>
                    </a:ext>
                  </a:extLst>
                </a:gridCol>
                <a:gridCol w="246888">
                  <a:extLst>
                    <a:ext uri="{9D8B030D-6E8A-4147-A177-3AD203B41FA5}">
                      <a16:colId xmlns:a16="http://schemas.microsoft.com/office/drawing/2014/main" val="1758330838"/>
                    </a:ext>
                  </a:extLst>
                </a:gridCol>
                <a:gridCol w="246888">
                  <a:extLst>
                    <a:ext uri="{9D8B030D-6E8A-4147-A177-3AD203B41FA5}">
                      <a16:colId xmlns:a16="http://schemas.microsoft.com/office/drawing/2014/main" val="4057441651"/>
                    </a:ext>
                  </a:extLst>
                </a:gridCol>
                <a:gridCol w="246888">
                  <a:extLst>
                    <a:ext uri="{9D8B030D-6E8A-4147-A177-3AD203B41FA5}">
                      <a16:colId xmlns:a16="http://schemas.microsoft.com/office/drawing/2014/main" val="2511159417"/>
                    </a:ext>
                  </a:extLst>
                </a:gridCol>
                <a:gridCol w="246888">
                  <a:extLst>
                    <a:ext uri="{9D8B030D-6E8A-4147-A177-3AD203B41FA5}">
                      <a16:colId xmlns:a16="http://schemas.microsoft.com/office/drawing/2014/main" val="2225944817"/>
                    </a:ext>
                  </a:extLst>
                </a:gridCol>
                <a:gridCol w="246888">
                  <a:extLst>
                    <a:ext uri="{9D8B030D-6E8A-4147-A177-3AD203B41FA5}">
                      <a16:colId xmlns:a16="http://schemas.microsoft.com/office/drawing/2014/main" val="264053925"/>
                    </a:ext>
                  </a:extLst>
                </a:gridCol>
                <a:gridCol w="246888">
                  <a:extLst>
                    <a:ext uri="{9D8B030D-6E8A-4147-A177-3AD203B41FA5}">
                      <a16:colId xmlns:a16="http://schemas.microsoft.com/office/drawing/2014/main" val="139243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4292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- 2024-02-24 13:28:56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https://quintly-eu-image-storage.s3.amazonaws.com/033d70db72660f2dd9d955870b8d4238/19ed385ff99888a92a75b1245894fc26.jpg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
innside_by_melia and innsideamsterdan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0.6168 %</a:t>
                      </a:r>
                    </a:p>
                  </a:txBody>
                  <a:tcPr/>
                </a:tc>
                <a:extLst>
                  <a:ext uri="{0D108BD9-81ED-4DB2-BD59-A6C34878D82A}">
                    <a16:rowId xmlns:a16="http://schemas.microsoft.com/office/drawing/2014/main" val="4105993025"/>
                  </a:ext>
                </a:extLst>
              </a:tr>
            </a:tbl>
          </a:graphicData>
        </a:graphic>
      </p:graphicFrame>
      <p:sp>
        <p:nvSpPr>
          <p:cNvPr id="4" name="Text Placeholder 3">
            <a:extLst>
              <a:ext uri="{FF2B5EF4-FFF2-40B4-BE49-F238E27FC236}">
                <a16:creationId xmlns:a16="http://schemas.microsoft.com/office/drawing/2014/main" id="{3C7022DD-D3B0-45BA-AFE5-77AAE22ABA3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700182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791A-EA95-4ECC-938F-CC84E8FC2513}"/>
              </a:ext>
            </a:extLst>
          </p:cNvPr>
          <p:cNvSpPr>
            <a:spLocks noGrp="1"/>
          </p:cNvSpPr>
          <p:nvPr>
            <p:ph type="title"/>
          </p:nvPr>
        </p:nvSpPr>
        <p:spPr/>
        <p:txBody>
          <a:bodyPr/>
          <a:lstStyle/>
          <a:p>
            <a:r>
              <a:rPr lang="en-US"/>
              <a:t>Instagram Stories Table | 5 profiles - 4 of 22</a:t>
            </a:r>
          </a:p>
        </p:txBody>
      </p:sp>
      <p:graphicFrame>
        <p:nvGraphicFramePr>
          <p:cNvPr id="5" name="Table Placeholder 4">
            <a:extLst>
              <a:ext uri="{FF2B5EF4-FFF2-40B4-BE49-F238E27FC236}">
                <a16:creationId xmlns:a16="http://schemas.microsoft.com/office/drawing/2014/main" id="{F550AEC7-13E6-46F0-A41C-94923F5691ED}"/>
              </a:ext>
            </a:extLst>
          </p:cNvPr>
          <p:cNvGraphicFramePr>
            <a:graphicFrameLocks noGrp="1"/>
          </p:cNvGraphicFramePr>
          <p:nvPr>
            <p:ph type="tbl" sz="quarter" idx="13"/>
            <p:extLst>
              <p:ext uri="{D42A27DB-BD31-4B8C-83A1-F6EECF244321}">
                <p14:modId xmlns:p14="http://schemas.microsoft.com/office/powerpoint/2010/main" val="238773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49650873"/>
                    </a:ext>
                  </a:extLst>
                </a:gridCol>
                <a:gridCol w="493776">
                  <a:extLst>
                    <a:ext uri="{9D8B030D-6E8A-4147-A177-3AD203B41FA5}">
                      <a16:colId xmlns:a16="http://schemas.microsoft.com/office/drawing/2014/main" val="2476924065"/>
                    </a:ext>
                  </a:extLst>
                </a:gridCol>
                <a:gridCol w="658368">
                  <a:extLst>
                    <a:ext uri="{9D8B030D-6E8A-4147-A177-3AD203B41FA5}">
                      <a16:colId xmlns:a16="http://schemas.microsoft.com/office/drawing/2014/main" val="988955285"/>
                    </a:ext>
                  </a:extLst>
                </a:gridCol>
                <a:gridCol w="740664">
                  <a:extLst>
                    <a:ext uri="{9D8B030D-6E8A-4147-A177-3AD203B41FA5}">
                      <a16:colId xmlns:a16="http://schemas.microsoft.com/office/drawing/2014/main" val="1434749377"/>
                    </a:ext>
                  </a:extLst>
                </a:gridCol>
                <a:gridCol w="246888">
                  <a:extLst>
                    <a:ext uri="{9D8B030D-6E8A-4147-A177-3AD203B41FA5}">
                      <a16:colId xmlns:a16="http://schemas.microsoft.com/office/drawing/2014/main" val="3648352886"/>
                    </a:ext>
                  </a:extLst>
                </a:gridCol>
                <a:gridCol w="246888">
                  <a:extLst>
                    <a:ext uri="{9D8B030D-6E8A-4147-A177-3AD203B41FA5}">
                      <a16:colId xmlns:a16="http://schemas.microsoft.com/office/drawing/2014/main" val="2985680404"/>
                    </a:ext>
                  </a:extLst>
                </a:gridCol>
                <a:gridCol w="246888">
                  <a:extLst>
                    <a:ext uri="{9D8B030D-6E8A-4147-A177-3AD203B41FA5}">
                      <a16:colId xmlns:a16="http://schemas.microsoft.com/office/drawing/2014/main" val="4101647767"/>
                    </a:ext>
                  </a:extLst>
                </a:gridCol>
                <a:gridCol w="246888">
                  <a:extLst>
                    <a:ext uri="{9D8B030D-6E8A-4147-A177-3AD203B41FA5}">
                      <a16:colId xmlns:a16="http://schemas.microsoft.com/office/drawing/2014/main" val="1406370258"/>
                    </a:ext>
                  </a:extLst>
                </a:gridCol>
                <a:gridCol w="246888">
                  <a:extLst>
                    <a:ext uri="{9D8B030D-6E8A-4147-A177-3AD203B41FA5}">
                      <a16:colId xmlns:a16="http://schemas.microsoft.com/office/drawing/2014/main" val="1823973085"/>
                    </a:ext>
                  </a:extLst>
                </a:gridCol>
                <a:gridCol w="246888">
                  <a:extLst>
                    <a:ext uri="{9D8B030D-6E8A-4147-A177-3AD203B41FA5}">
                      <a16:colId xmlns:a16="http://schemas.microsoft.com/office/drawing/2014/main" val="1502840668"/>
                    </a:ext>
                  </a:extLst>
                </a:gridCol>
                <a:gridCol w="246888">
                  <a:extLst>
                    <a:ext uri="{9D8B030D-6E8A-4147-A177-3AD203B41FA5}">
                      <a16:colId xmlns:a16="http://schemas.microsoft.com/office/drawing/2014/main" val="2228456497"/>
                    </a:ext>
                  </a:extLst>
                </a:gridCol>
                <a:gridCol w="246888">
                  <a:extLst>
                    <a:ext uri="{9D8B030D-6E8A-4147-A177-3AD203B41FA5}">
                      <a16:colId xmlns:a16="http://schemas.microsoft.com/office/drawing/2014/main" val="2273757981"/>
                    </a:ext>
                  </a:extLst>
                </a:gridCol>
                <a:gridCol w="246888">
                  <a:extLst>
                    <a:ext uri="{9D8B030D-6E8A-4147-A177-3AD203B41FA5}">
                      <a16:colId xmlns:a16="http://schemas.microsoft.com/office/drawing/2014/main" val="1658531831"/>
                    </a:ext>
                  </a:extLst>
                </a:gridCol>
                <a:gridCol w="246888">
                  <a:extLst>
                    <a:ext uri="{9D8B030D-6E8A-4147-A177-3AD203B41FA5}">
                      <a16:colId xmlns:a16="http://schemas.microsoft.com/office/drawing/2014/main" val="3414513818"/>
                    </a:ext>
                  </a:extLst>
                </a:gridCol>
                <a:gridCol w="246888">
                  <a:extLst>
                    <a:ext uri="{9D8B030D-6E8A-4147-A177-3AD203B41FA5}">
                      <a16:colId xmlns:a16="http://schemas.microsoft.com/office/drawing/2014/main" val="808138701"/>
                    </a:ext>
                  </a:extLst>
                </a:gridCol>
                <a:gridCol w="246888">
                  <a:extLst>
                    <a:ext uri="{9D8B030D-6E8A-4147-A177-3AD203B41FA5}">
                      <a16:colId xmlns:a16="http://schemas.microsoft.com/office/drawing/2014/main" val="2202606885"/>
                    </a:ext>
                  </a:extLst>
                </a:gridCol>
                <a:gridCol w="246888">
                  <a:extLst>
                    <a:ext uri="{9D8B030D-6E8A-4147-A177-3AD203B41FA5}">
                      <a16:colId xmlns:a16="http://schemas.microsoft.com/office/drawing/2014/main" val="3655415481"/>
                    </a:ext>
                  </a:extLst>
                </a:gridCol>
                <a:gridCol w="246888">
                  <a:extLst>
                    <a:ext uri="{9D8B030D-6E8A-4147-A177-3AD203B41FA5}">
                      <a16:colId xmlns:a16="http://schemas.microsoft.com/office/drawing/2014/main" val="1392971265"/>
                    </a:ext>
                  </a:extLst>
                </a:gridCol>
                <a:gridCol w="246888">
                  <a:extLst>
                    <a:ext uri="{9D8B030D-6E8A-4147-A177-3AD203B41FA5}">
                      <a16:colId xmlns:a16="http://schemas.microsoft.com/office/drawing/2014/main" val="2101410336"/>
                    </a:ext>
                  </a:extLst>
                </a:gridCol>
                <a:gridCol w="246888">
                  <a:extLst>
                    <a:ext uri="{9D8B030D-6E8A-4147-A177-3AD203B41FA5}">
                      <a16:colId xmlns:a16="http://schemas.microsoft.com/office/drawing/2014/main" val="3220376336"/>
                    </a:ext>
                  </a:extLst>
                </a:gridCol>
                <a:gridCol w="246888">
                  <a:extLst>
                    <a:ext uri="{9D8B030D-6E8A-4147-A177-3AD203B41FA5}">
                      <a16:colId xmlns:a16="http://schemas.microsoft.com/office/drawing/2014/main" val="1062559549"/>
                    </a:ext>
                  </a:extLst>
                </a:gridCol>
                <a:gridCol w="246888">
                  <a:extLst>
                    <a:ext uri="{9D8B030D-6E8A-4147-A177-3AD203B41FA5}">
                      <a16:colId xmlns:a16="http://schemas.microsoft.com/office/drawing/2014/main" val="2947281377"/>
                    </a:ext>
                  </a:extLst>
                </a:gridCol>
                <a:gridCol w="246888">
                  <a:extLst>
                    <a:ext uri="{9D8B030D-6E8A-4147-A177-3AD203B41FA5}">
                      <a16:colId xmlns:a16="http://schemas.microsoft.com/office/drawing/2014/main" val="2344574626"/>
                    </a:ext>
                  </a:extLst>
                </a:gridCol>
                <a:gridCol w="246888">
                  <a:extLst>
                    <a:ext uri="{9D8B030D-6E8A-4147-A177-3AD203B41FA5}">
                      <a16:colId xmlns:a16="http://schemas.microsoft.com/office/drawing/2014/main" val="1722594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8920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- 2024-02-23 14:43:19</a:t>
                      </a:r>
                      <a:r>
                        <a:rPr kumimoji="0" lang="en-US" sz="1000" b="0" i="0" u="none" strike="noStrike" kern="1200" cap="none" spc="0" normalizeH="0" baseline="0" noProof="0">
                          <a:ln>
                            <a:noFill/>
                          </a:ln>
                          <a:solidFill>
                            <a:prstClr val="black"/>
                          </a:solidFill>
                          <a:effectLst/>
                          <a:uLnTx/>
                          <a:uFillTx/>
                          <a:latin typeface="Calibri"/>
                          <a:ea typeface="+mn-ea"/>
                          <a:cs typeface="+mn-cs"/>
                        </a:rPr>
                        <a:t>
 Start travelling further, for longer and better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https://quintly-eu-image-storage.s3.amazonaws.com/033d70db72660f2dd9d955870b8d4238/e35ab75ba08e0652270a480dd1e99acd.jpg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Start travelling further, for
longer and better with
MELIÁREWARDS
more
Belonging
means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0.8721 %</a:t>
                      </a:r>
                    </a:p>
                  </a:txBody>
                  <a:tcPr/>
                </a:tc>
                <a:extLst>
                  <a:ext uri="{0D108BD9-81ED-4DB2-BD59-A6C34878D82A}">
                    <a16:rowId xmlns:a16="http://schemas.microsoft.com/office/drawing/2014/main" val="1788585916"/>
                  </a:ext>
                </a:extLst>
              </a:tr>
            </a:tbl>
          </a:graphicData>
        </a:graphic>
      </p:graphicFrame>
      <p:sp>
        <p:nvSpPr>
          <p:cNvPr id="4" name="Text Placeholder 3">
            <a:extLst>
              <a:ext uri="{FF2B5EF4-FFF2-40B4-BE49-F238E27FC236}">
                <a16:creationId xmlns:a16="http://schemas.microsoft.com/office/drawing/2014/main" id="{2AB5424B-64A4-4F86-960C-426075FDB16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53560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4B5B6-9193-4A5C-A9E4-27B6F758E1BE}"/>
              </a:ext>
            </a:extLst>
          </p:cNvPr>
          <p:cNvSpPr>
            <a:spLocks noGrp="1"/>
          </p:cNvSpPr>
          <p:nvPr>
            <p:ph type="title"/>
          </p:nvPr>
        </p:nvSpPr>
        <p:spPr/>
        <p:txBody>
          <a:bodyPr/>
          <a:lstStyle/>
          <a:p>
            <a:r>
              <a:rPr lang="en-US"/>
              <a:t>Instagram Stories Table | 5 profiles - 5 of 22</a:t>
            </a:r>
          </a:p>
        </p:txBody>
      </p:sp>
      <p:graphicFrame>
        <p:nvGraphicFramePr>
          <p:cNvPr id="5" name="Table Placeholder 4">
            <a:extLst>
              <a:ext uri="{FF2B5EF4-FFF2-40B4-BE49-F238E27FC236}">
                <a16:creationId xmlns:a16="http://schemas.microsoft.com/office/drawing/2014/main" id="{1D655634-B29A-4BA4-9F51-2267915F6FE8}"/>
              </a:ext>
            </a:extLst>
          </p:cNvPr>
          <p:cNvGraphicFramePr>
            <a:graphicFrameLocks noGrp="1"/>
          </p:cNvGraphicFramePr>
          <p:nvPr>
            <p:ph type="tbl" sz="quarter" idx="13"/>
            <p:extLst>
              <p:ext uri="{D42A27DB-BD31-4B8C-83A1-F6EECF244321}">
                <p14:modId xmlns:p14="http://schemas.microsoft.com/office/powerpoint/2010/main" val="23001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55359125"/>
                    </a:ext>
                  </a:extLst>
                </a:gridCol>
                <a:gridCol w="493776">
                  <a:extLst>
                    <a:ext uri="{9D8B030D-6E8A-4147-A177-3AD203B41FA5}">
                      <a16:colId xmlns:a16="http://schemas.microsoft.com/office/drawing/2014/main" val="505756123"/>
                    </a:ext>
                  </a:extLst>
                </a:gridCol>
                <a:gridCol w="658368">
                  <a:extLst>
                    <a:ext uri="{9D8B030D-6E8A-4147-A177-3AD203B41FA5}">
                      <a16:colId xmlns:a16="http://schemas.microsoft.com/office/drawing/2014/main" val="202694236"/>
                    </a:ext>
                  </a:extLst>
                </a:gridCol>
                <a:gridCol w="740664">
                  <a:extLst>
                    <a:ext uri="{9D8B030D-6E8A-4147-A177-3AD203B41FA5}">
                      <a16:colId xmlns:a16="http://schemas.microsoft.com/office/drawing/2014/main" val="1560997740"/>
                    </a:ext>
                  </a:extLst>
                </a:gridCol>
                <a:gridCol w="246888">
                  <a:extLst>
                    <a:ext uri="{9D8B030D-6E8A-4147-A177-3AD203B41FA5}">
                      <a16:colId xmlns:a16="http://schemas.microsoft.com/office/drawing/2014/main" val="3273749849"/>
                    </a:ext>
                  </a:extLst>
                </a:gridCol>
                <a:gridCol w="246888">
                  <a:extLst>
                    <a:ext uri="{9D8B030D-6E8A-4147-A177-3AD203B41FA5}">
                      <a16:colId xmlns:a16="http://schemas.microsoft.com/office/drawing/2014/main" val="3226036880"/>
                    </a:ext>
                  </a:extLst>
                </a:gridCol>
                <a:gridCol w="246888">
                  <a:extLst>
                    <a:ext uri="{9D8B030D-6E8A-4147-A177-3AD203B41FA5}">
                      <a16:colId xmlns:a16="http://schemas.microsoft.com/office/drawing/2014/main" val="2316501156"/>
                    </a:ext>
                  </a:extLst>
                </a:gridCol>
                <a:gridCol w="246888">
                  <a:extLst>
                    <a:ext uri="{9D8B030D-6E8A-4147-A177-3AD203B41FA5}">
                      <a16:colId xmlns:a16="http://schemas.microsoft.com/office/drawing/2014/main" val="1926743817"/>
                    </a:ext>
                  </a:extLst>
                </a:gridCol>
                <a:gridCol w="246888">
                  <a:extLst>
                    <a:ext uri="{9D8B030D-6E8A-4147-A177-3AD203B41FA5}">
                      <a16:colId xmlns:a16="http://schemas.microsoft.com/office/drawing/2014/main" val="1305827801"/>
                    </a:ext>
                  </a:extLst>
                </a:gridCol>
                <a:gridCol w="246888">
                  <a:extLst>
                    <a:ext uri="{9D8B030D-6E8A-4147-A177-3AD203B41FA5}">
                      <a16:colId xmlns:a16="http://schemas.microsoft.com/office/drawing/2014/main" val="1675642369"/>
                    </a:ext>
                  </a:extLst>
                </a:gridCol>
                <a:gridCol w="246888">
                  <a:extLst>
                    <a:ext uri="{9D8B030D-6E8A-4147-A177-3AD203B41FA5}">
                      <a16:colId xmlns:a16="http://schemas.microsoft.com/office/drawing/2014/main" val="2330953073"/>
                    </a:ext>
                  </a:extLst>
                </a:gridCol>
                <a:gridCol w="246888">
                  <a:extLst>
                    <a:ext uri="{9D8B030D-6E8A-4147-A177-3AD203B41FA5}">
                      <a16:colId xmlns:a16="http://schemas.microsoft.com/office/drawing/2014/main" val="509078010"/>
                    </a:ext>
                  </a:extLst>
                </a:gridCol>
                <a:gridCol w="246888">
                  <a:extLst>
                    <a:ext uri="{9D8B030D-6E8A-4147-A177-3AD203B41FA5}">
                      <a16:colId xmlns:a16="http://schemas.microsoft.com/office/drawing/2014/main" val="2612392571"/>
                    </a:ext>
                  </a:extLst>
                </a:gridCol>
                <a:gridCol w="246888">
                  <a:extLst>
                    <a:ext uri="{9D8B030D-6E8A-4147-A177-3AD203B41FA5}">
                      <a16:colId xmlns:a16="http://schemas.microsoft.com/office/drawing/2014/main" val="3816865588"/>
                    </a:ext>
                  </a:extLst>
                </a:gridCol>
                <a:gridCol w="246888">
                  <a:extLst>
                    <a:ext uri="{9D8B030D-6E8A-4147-A177-3AD203B41FA5}">
                      <a16:colId xmlns:a16="http://schemas.microsoft.com/office/drawing/2014/main" val="97014508"/>
                    </a:ext>
                  </a:extLst>
                </a:gridCol>
                <a:gridCol w="246888">
                  <a:extLst>
                    <a:ext uri="{9D8B030D-6E8A-4147-A177-3AD203B41FA5}">
                      <a16:colId xmlns:a16="http://schemas.microsoft.com/office/drawing/2014/main" val="3777939616"/>
                    </a:ext>
                  </a:extLst>
                </a:gridCol>
                <a:gridCol w="246888">
                  <a:extLst>
                    <a:ext uri="{9D8B030D-6E8A-4147-A177-3AD203B41FA5}">
                      <a16:colId xmlns:a16="http://schemas.microsoft.com/office/drawing/2014/main" val="649133051"/>
                    </a:ext>
                  </a:extLst>
                </a:gridCol>
                <a:gridCol w="246888">
                  <a:extLst>
                    <a:ext uri="{9D8B030D-6E8A-4147-A177-3AD203B41FA5}">
                      <a16:colId xmlns:a16="http://schemas.microsoft.com/office/drawing/2014/main" val="3070026351"/>
                    </a:ext>
                  </a:extLst>
                </a:gridCol>
                <a:gridCol w="246888">
                  <a:extLst>
                    <a:ext uri="{9D8B030D-6E8A-4147-A177-3AD203B41FA5}">
                      <a16:colId xmlns:a16="http://schemas.microsoft.com/office/drawing/2014/main" val="977670249"/>
                    </a:ext>
                  </a:extLst>
                </a:gridCol>
                <a:gridCol w="246888">
                  <a:extLst>
                    <a:ext uri="{9D8B030D-6E8A-4147-A177-3AD203B41FA5}">
                      <a16:colId xmlns:a16="http://schemas.microsoft.com/office/drawing/2014/main" val="3629162419"/>
                    </a:ext>
                  </a:extLst>
                </a:gridCol>
                <a:gridCol w="246888">
                  <a:extLst>
                    <a:ext uri="{9D8B030D-6E8A-4147-A177-3AD203B41FA5}">
                      <a16:colId xmlns:a16="http://schemas.microsoft.com/office/drawing/2014/main" val="2526058501"/>
                    </a:ext>
                  </a:extLst>
                </a:gridCol>
                <a:gridCol w="246888">
                  <a:extLst>
                    <a:ext uri="{9D8B030D-6E8A-4147-A177-3AD203B41FA5}">
                      <a16:colId xmlns:a16="http://schemas.microsoft.com/office/drawing/2014/main" val="3226030053"/>
                    </a:ext>
                  </a:extLst>
                </a:gridCol>
                <a:gridCol w="246888">
                  <a:extLst>
                    <a:ext uri="{9D8B030D-6E8A-4147-A177-3AD203B41FA5}">
                      <a16:colId xmlns:a16="http://schemas.microsoft.com/office/drawing/2014/main" val="4031817051"/>
                    </a:ext>
                  </a:extLst>
                </a:gridCol>
                <a:gridCol w="246888">
                  <a:extLst>
                    <a:ext uri="{9D8B030D-6E8A-4147-A177-3AD203B41FA5}">
                      <a16:colId xmlns:a16="http://schemas.microsoft.com/office/drawing/2014/main" val="3688964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6417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- 2024-02-23 14:43:18</a:t>
                      </a:r>
                      <a:r>
                        <a:rPr kumimoji="0" lang="en-US" sz="1000" b="0" i="0" u="none" strike="noStrike" kern="1200" cap="none" spc="0" normalizeH="0" baseline="0" noProof="0">
                          <a:ln>
                            <a:noFill/>
                          </a:ln>
                          <a:solidFill>
                            <a:prstClr val="black"/>
                          </a:solidFill>
                          <a:effectLst/>
                          <a:uLnTx/>
                          <a:uFillTx/>
                          <a:latin typeface="Calibri"/>
                          <a:ea typeface="+mn-ea"/>
                          <a:cs typeface="+mn-cs"/>
                        </a:rPr>
                        <a:t>
 If you answered 30, stay tuned With the purchase 
of MeliáRewards points you get 30% more extra points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https://quintly-eu-image-storage.s3.amazonaws.com/033d70db72660f2dd9d955870b8d4238/12c1d0af99ce3690478d70d04d6155fd.jpg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 you answered 30,
stay tuned
With the purchase
of MeliáRewards points
you get 30% more extra points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0.9491 %</a:t>
                      </a:r>
                    </a:p>
                  </a:txBody>
                  <a:tcPr/>
                </a:tc>
                <a:extLst>
                  <a:ext uri="{0D108BD9-81ED-4DB2-BD59-A6C34878D82A}">
                    <a16:rowId xmlns:a16="http://schemas.microsoft.com/office/drawing/2014/main" val="2921872257"/>
                  </a:ext>
                </a:extLst>
              </a:tr>
            </a:tbl>
          </a:graphicData>
        </a:graphic>
      </p:graphicFrame>
      <p:sp>
        <p:nvSpPr>
          <p:cNvPr id="4" name="Text Placeholder 3">
            <a:extLst>
              <a:ext uri="{FF2B5EF4-FFF2-40B4-BE49-F238E27FC236}">
                <a16:creationId xmlns:a16="http://schemas.microsoft.com/office/drawing/2014/main" id="{DF7FCE1A-7810-4D0D-A2F0-23129E00AB9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040407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AD6B-D472-4EB1-83AA-9D70FA716A7B}"/>
              </a:ext>
            </a:extLst>
          </p:cNvPr>
          <p:cNvSpPr>
            <a:spLocks noGrp="1"/>
          </p:cNvSpPr>
          <p:nvPr>
            <p:ph type="title"/>
          </p:nvPr>
        </p:nvSpPr>
        <p:spPr/>
        <p:txBody>
          <a:bodyPr/>
          <a:lstStyle/>
          <a:p>
            <a:r>
              <a:rPr lang="en-US"/>
              <a:t>Instagram Stories Table | 5 profiles - 6 of 22</a:t>
            </a:r>
          </a:p>
        </p:txBody>
      </p:sp>
      <p:graphicFrame>
        <p:nvGraphicFramePr>
          <p:cNvPr id="5" name="Table Placeholder 4">
            <a:extLst>
              <a:ext uri="{FF2B5EF4-FFF2-40B4-BE49-F238E27FC236}">
                <a16:creationId xmlns:a16="http://schemas.microsoft.com/office/drawing/2014/main" id="{4516E75F-B75D-4113-A94F-C719101B42D8}"/>
              </a:ext>
            </a:extLst>
          </p:cNvPr>
          <p:cNvGraphicFramePr>
            <a:graphicFrameLocks noGrp="1"/>
          </p:cNvGraphicFramePr>
          <p:nvPr>
            <p:ph type="tbl" sz="quarter" idx="13"/>
            <p:extLst>
              <p:ext uri="{D42A27DB-BD31-4B8C-83A1-F6EECF244321}">
                <p14:modId xmlns:p14="http://schemas.microsoft.com/office/powerpoint/2010/main" val="326655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05876832"/>
                    </a:ext>
                  </a:extLst>
                </a:gridCol>
                <a:gridCol w="493776">
                  <a:extLst>
                    <a:ext uri="{9D8B030D-6E8A-4147-A177-3AD203B41FA5}">
                      <a16:colId xmlns:a16="http://schemas.microsoft.com/office/drawing/2014/main" val="2697900719"/>
                    </a:ext>
                  </a:extLst>
                </a:gridCol>
                <a:gridCol w="658368">
                  <a:extLst>
                    <a:ext uri="{9D8B030D-6E8A-4147-A177-3AD203B41FA5}">
                      <a16:colId xmlns:a16="http://schemas.microsoft.com/office/drawing/2014/main" val="1364164419"/>
                    </a:ext>
                  </a:extLst>
                </a:gridCol>
                <a:gridCol w="740664">
                  <a:extLst>
                    <a:ext uri="{9D8B030D-6E8A-4147-A177-3AD203B41FA5}">
                      <a16:colId xmlns:a16="http://schemas.microsoft.com/office/drawing/2014/main" val="2170668800"/>
                    </a:ext>
                  </a:extLst>
                </a:gridCol>
                <a:gridCol w="246888">
                  <a:extLst>
                    <a:ext uri="{9D8B030D-6E8A-4147-A177-3AD203B41FA5}">
                      <a16:colId xmlns:a16="http://schemas.microsoft.com/office/drawing/2014/main" val="2374719547"/>
                    </a:ext>
                  </a:extLst>
                </a:gridCol>
                <a:gridCol w="246888">
                  <a:extLst>
                    <a:ext uri="{9D8B030D-6E8A-4147-A177-3AD203B41FA5}">
                      <a16:colId xmlns:a16="http://schemas.microsoft.com/office/drawing/2014/main" val="1642665649"/>
                    </a:ext>
                  </a:extLst>
                </a:gridCol>
                <a:gridCol w="246888">
                  <a:extLst>
                    <a:ext uri="{9D8B030D-6E8A-4147-A177-3AD203B41FA5}">
                      <a16:colId xmlns:a16="http://schemas.microsoft.com/office/drawing/2014/main" val="4025477655"/>
                    </a:ext>
                  </a:extLst>
                </a:gridCol>
                <a:gridCol w="246888">
                  <a:extLst>
                    <a:ext uri="{9D8B030D-6E8A-4147-A177-3AD203B41FA5}">
                      <a16:colId xmlns:a16="http://schemas.microsoft.com/office/drawing/2014/main" val="1857682791"/>
                    </a:ext>
                  </a:extLst>
                </a:gridCol>
                <a:gridCol w="246888">
                  <a:extLst>
                    <a:ext uri="{9D8B030D-6E8A-4147-A177-3AD203B41FA5}">
                      <a16:colId xmlns:a16="http://schemas.microsoft.com/office/drawing/2014/main" val="1630463102"/>
                    </a:ext>
                  </a:extLst>
                </a:gridCol>
                <a:gridCol w="246888">
                  <a:extLst>
                    <a:ext uri="{9D8B030D-6E8A-4147-A177-3AD203B41FA5}">
                      <a16:colId xmlns:a16="http://schemas.microsoft.com/office/drawing/2014/main" val="1953468828"/>
                    </a:ext>
                  </a:extLst>
                </a:gridCol>
                <a:gridCol w="246888">
                  <a:extLst>
                    <a:ext uri="{9D8B030D-6E8A-4147-A177-3AD203B41FA5}">
                      <a16:colId xmlns:a16="http://schemas.microsoft.com/office/drawing/2014/main" val="2587535514"/>
                    </a:ext>
                  </a:extLst>
                </a:gridCol>
                <a:gridCol w="246888">
                  <a:extLst>
                    <a:ext uri="{9D8B030D-6E8A-4147-A177-3AD203B41FA5}">
                      <a16:colId xmlns:a16="http://schemas.microsoft.com/office/drawing/2014/main" val="3392231433"/>
                    </a:ext>
                  </a:extLst>
                </a:gridCol>
                <a:gridCol w="246888">
                  <a:extLst>
                    <a:ext uri="{9D8B030D-6E8A-4147-A177-3AD203B41FA5}">
                      <a16:colId xmlns:a16="http://schemas.microsoft.com/office/drawing/2014/main" val="2397524437"/>
                    </a:ext>
                  </a:extLst>
                </a:gridCol>
                <a:gridCol w="246888">
                  <a:extLst>
                    <a:ext uri="{9D8B030D-6E8A-4147-A177-3AD203B41FA5}">
                      <a16:colId xmlns:a16="http://schemas.microsoft.com/office/drawing/2014/main" val="3587932866"/>
                    </a:ext>
                  </a:extLst>
                </a:gridCol>
                <a:gridCol w="246888">
                  <a:extLst>
                    <a:ext uri="{9D8B030D-6E8A-4147-A177-3AD203B41FA5}">
                      <a16:colId xmlns:a16="http://schemas.microsoft.com/office/drawing/2014/main" val="4257246601"/>
                    </a:ext>
                  </a:extLst>
                </a:gridCol>
                <a:gridCol w="246888">
                  <a:extLst>
                    <a:ext uri="{9D8B030D-6E8A-4147-A177-3AD203B41FA5}">
                      <a16:colId xmlns:a16="http://schemas.microsoft.com/office/drawing/2014/main" val="237768660"/>
                    </a:ext>
                  </a:extLst>
                </a:gridCol>
                <a:gridCol w="246888">
                  <a:extLst>
                    <a:ext uri="{9D8B030D-6E8A-4147-A177-3AD203B41FA5}">
                      <a16:colId xmlns:a16="http://schemas.microsoft.com/office/drawing/2014/main" val="4043862586"/>
                    </a:ext>
                  </a:extLst>
                </a:gridCol>
                <a:gridCol w="246888">
                  <a:extLst>
                    <a:ext uri="{9D8B030D-6E8A-4147-A177-3AD203B41FA5}">
                      <a16:colId xmlns:a16="http://schemas.microsoft.com/office/drawing/2014/main" val="1480017994"/>
                    </a:ext>
                  </a:extLst>
                </a:gridCol>
                <a:gridCol w="246888">
                  <a:extLst>
                    <a:ext uri="{9D8B030D-6E8A-4147-A177-3AD203B41FA5}">
                      <a16:colId xmlns:a16="http://schemas.microsoft.com/office/drawing/2014/main" val="1309582805"/>
                    </a:ext>
                  </a:extLst>
                </a:gridCol>
                <a:gridCol w="246888">
                  <a:extLst>
                    <a:ext uri="{9D8B030D-6E8A-4147-A177-3AD203B41FA5}">
                      <a16:colId xmlns:a16="http://schemas.microsoft.com/office/drawing/2014/main" val="345368184"/>
                    </a:ext>
                  </a:extLst>
                </a:gridCol>
                <a:gridCol w="246888">
                  <a:extLst>
                    <a:ext uri="{9D8B030D-6E8A-4147-A177-3AD203B41FA5}">
                      <a16:colId xmlns:a16="http://schemas.microsoft.com/office/drawing/2014/main" val="2109858310"/>
                    </a:ext>
                  </a:extLst>
                </a:gridCol>
                <a:gridCol w="246888">
                  <a:extLst>
                    <a:ext uri="{9D8B030D-6E8A-4147-A177-3AD203B41FA5}">
                      <a16:colId xmlns:a16="http://schemas.microsoft.com/office/drawing/2014/main" val="1876372266"/>
                    </a:ext>
                  </a:extLst>
                </a:gridCol>
                <a:gridCol w="246888">
                  <a:extLst>
                    <a:ext uri="{9D8B030D-6E8A-4147-A177-3AD203B41FA5}">
                      <a16:colId xmlns:a16="http://schemas.microsoft.com/office/drawing/2014/main" val="2368129337"/>
                    </a:ext>
                  </a:extLst>
                </a:gridCol>
                <a:gridCol w="246888">
                  <a:extLst>
                    <a:ext uri="{9D8B030D-6E8A-4147-A177-3AD203B41FA5}">
                      <a16:colId xmlns:a16="http://schemas.microsoft.com/office/drawing/2014/main" val="401679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517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- 2024-02-23 14:43:17</a:t>
                      </a:r>
                      <a:r>
                        <a:rPr kumimoji="0" lang="en-US" sz="1000" b="0" i="0" u="none" strike="noStrike" kern="1200" cap="none" spc="0" normalizeH="0" baseline="0" noProof="0">
                          <a:ln>
                            <a:noFill/>
                          </a:ln>
                          <a:solidFill>
                            <a:prstClr val="black"/>
                          </a:solidFill>
                          <a:effectLst/>
                          <a:uLnTx/>
                          <a:uFillTx/>
                          <a:latin typeface="Calibri"/>
                          <a:ea typeface="+mn-ea"/>
                          <a:cs typeface="+mn-cs"/>
                        </a:rPr>
                        <a:t>
 From 1 to 30 How much do you want to go on a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https://quintly-eu-image-storage.s3.amazonaws.com/033d70db72660f2dd9d955870b8d4238/115844e61a3a8af7579d36262646ca5a.jpg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From 1 to 30 How much do
you want to go on a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0.7042 %</a:t>
                      </a:r>
                    </a:p>
                  </a:txBody>
                  <a:tcPr/>
                </a:tc>
                <a:extLst>
                  <a:ext uri="{0D108BD9-81ED-4DB2-BD59-A6C34878D82A}">
                    <a16:rowId xmlns:a16="http://schemas.microsoft.com/office/drawing/2014/main" val="1165371724"/>
                  </a:ext>
                </a:extLst>
              </a:tr>
            </a:tbl>
          </a:graphicData>
        </a:graphic>
      </p:graphicFrame>
      <p:sp>
        <p:nvSpPr>
          <p:cNvPr id="4" name="Text Placeholder 3">
            <a:extLst>
              <a:ext uri="{FF2B5EF4-FFF2-40B4-BE49-F238E27FC236}">
                <a16:creationId xmlns:a16="http://schemas.microsoft.com/office/drawing/2014/main" id="{3CA251DE-65C8-4E08-93A6-DF2D341904B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380917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F5D9E-EB33-4525-8D47-ECF33B617CC2}"/>
              </a:ext>
            </a:extLst>
          </p:cNvPr>
          <p:cNvSpPr>
            <a:spLocks noGrp="1"/>
          </p:cNvSpPr>
          <p:nvPr>
            <p:ph type="title"/>
          </p:nvPr>
        </p:nvSpPr>
        <p:spPr/>
        <p:txBody>
          <a:bodyPr/>
          <a:lstStyle/>
          <a:p>
            <a:r>
              <a:rPr lang="en-US"/>
              <a:t>Instagram Stories Table | 5 profiles - 7 of 22</a:t>
            </a:r>
          </a:p>
        </p:txBody>
      </p:sp>
      <p:graphicFrame>
        <p:nvGraphicFramePr>
          <p:cNvPr id="5" name="Table Placeholder 4">
            <a:extLst>
              <a:ext uri="{FF2B5EF4-FFF2-40B4-BE49-F238E27FC236}">
                <a16:creationId xmlns:a16="http://schemas.microsoft.com/office/drawing/2014/main" id="{A786D5FF-B562-472C-B5FE-2A1BFE9805FF}"/>
              </a:ext>
            </a:extLst>
          </p:cNvPr>
          <p:cNvGraphicFramePr>
            <a:graphicFrameLocks noGrp="1"/>
          </p:cNvGraphicFramePr>
          <p:nvPr>
            <p:ph type="tbl" sz="quarter" idx="13"/>
            <p:extLst>
              <p:ext uri="{D42A27DB-BD31-4B8C-83A1-F6EECF244321}">
                <p14:modId xmlns:p14="http://schemas.microsoft.com/office/powerpoint/2010/main" val="313531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56653862"/>
                    </a:ext>
                  </a:extLst>
                </a:gridCol>
                <a:gridCol w="493776">
                  <a:extLst>
                    <a:ext uri="{9D8B030D-6E8A-4147-A177-3AD203B41FA5}">
                      <a16:colId xmlns:a16="http://schemas.microsoft.com/office/drawing/2014/main" val="601503833"/>
                    </a:ext>
                  </a:extLst>
                </a:gridCol>
                <a:gridCol w="658368">
                  <a:extLst>
                    <a:ext uri="{9D8B030D-6E8A-4147-A177-3AD203B41FA5}">
                      <a16:colId xmlns:a16="http://schemas.microsoft.com/office/drawing/2014/main" val="268914307"/>
                    </a:ext>
                  </a:extLst>
                </a:gridCol>
                <a:gridCol w="740664">
                  <a:extLst>
                    <a:ext uri="{9D8B030D-6E8A-4147-A177-3AD203B41FA5}">
                      <a16:colId xmlns:a16="http://schemas.microsoft.com/office/drawing/2014/main" val="110209144"/>
                    </a:ext>
                  </a:extLst>
                </a:gridCol>
                <a:gridCol w="246888">
                  <a:extLst>
                    <a:ext uri="{9D8B030D-6E8A-4147-A177-3AD203B41FA5}">
                      <a16:colId xmlns:a16="http://schemas.microsoft.com/office/drawing/2014/main" val="148999086"/>
                    </a:ext>
                  </a:extLst>
                </a:gridCol>
                <a:gridCol w="246888">
                  <a:extLst>
                    <a:ext uri="{9D8B030D-6E8A-4147-A177-3AD203B41FA5}">
                      <a16:colId xmlns:a16="http://schemas.microsoft.com/office/drawing/2014/main" val="2111341174"/>
                    </a:ext>
                  </a:extLst>
                </a:gridCol>
                <a:gridCol w="246888">
                  <a:extLst>
                    <a:ext uri="{9D8B030D-6E8A-4147-A177-3AD203B41FA5}">
                      <a16:colId xmlns:a16="http://schemas.microsoft.com/office/drawing/2014/main" val="1107899754"/>
                    </a:ext>
                  </a:extLst>
                </a:gridCol>
                <a:gridCol w="246888">
                  <a:extLst>
                    <a:ext uri="{9D8B030D-6E8A-4147-A177-3AD203B41FA5}">
                      <a16:colId xmlns:a16="http://schemas.microsoft.com/office/drawing/2014/main" val="1927442784"/>
                    </a:ext>
                  </a:extLst>
                </a:gridCol>
                <a:gridCol w="246888">
                  <a:extLst>
                    <a:ext uri="{9D8B030D-6E8A-4147-A177-3AD203B41FA5}">
                      <a16:colId xmlns:a16="http://schemas.microsoft.com/office/drawing/2014/main" val="1901139208"/>
                    </a:ext>
                  </a:extLst>
                </a:gridCol>
                <a:gridCol w="246888">
                  <a:extLst>
                    <a:ext uri="{9D8B030D-6E8A-4147-A177-3AD203B41FA5}">
                      <a16:colId xmlns:a16="http://schemas.microsoft.com/office/drawing/2014/main" val="3424842719"/>
                    </a:ext>
                  </a:extLst>
                </a:gridCol>
                <a:gridCol w="246888">
                  <a:extLst>
                    <a:ext uri="{9D8B030D-6E8A-4147-A177-3AD203B41FA5}">
                      <a16:colId xmlns:a16="http://schemas.microsoft.com/office/drawing/2014/main" val="4147285454"/>
                    </a:ext>
                  </a:extLst>
                </a:gridCol>
                <a:gridCol w="246888">
                  <a:extLst>
                    <a:ext uri="{9D8B030D-6E8A-4147-A177-3AD203B41FA5}">
                      <a16:colId xmlns:a16="http://schemas.microsoft.com/office/drawing/2014/main" val="4002332647"/>
                    </a:ext>
                  </a:extLst>
                </a:gridCol>
                <a:gridCol w="246888">
                  <a:extLst>
                    <a:ext uri="{9D8B030D-6E8A-4147-A177-3AD203B41FA5}">
                      <a16:colId xmlns:a16="http://schemas.microsoft.com/office/drawing/2014/main" val="2804622024"/>
                    </a:ext>
                  </a:extLst>
                </a:gridCol>
                <a:gridCol w="246888">
                  <a:extLst>
                    <a:ext uri="{9D8B030D-6E8A-4147-A177-3AD203B41FA5}">
                      <a16:colId xmlns:a16="http://schemas.microsoft.com/office/drawing/2014/main" val="1080538927"/>
                    </a:ext>
                  </a:extLst>
                </a:gridCol>
                <a:gridCol w="246888">
                  <a:extLst>
                    <a:ext uri="{9D8B030D-6E8A-4147-A177-3AD203B41FA5}">
                      <a16:colId xmlns:a16="http://schemas.microsoft.com/office/drawing/2014/main" val="2209175511"/>
                    </a:ext>
                  </a:extLst>
                </a:gridCol>
                <a:gridCol w="246888">
                  <a:extLst>
                    <a:ext uri="{9D8B030D-6E8A-4147-A177-3AD203B41FA5}">
                      <a16:colId xmlns:a16="http://schemas.microsoft.com/office/drawing/2014/main" val="3264740589"/>
                    </a:ext>
                  </a:extLst>
                </a:gridCol>
                <a:gridCol w="246888">
                  <a:extLst>
                    <a:ext uri="{9D8B030D-6E8A-4147-A177-3AD203B41FA5}">
                      <a16:colId xmlns:a16="http://schemas.microsoft.com/office/drawing/2014/main" val="891679103"/>
                    </a:ext>
                  </a:extLst>
                </a:gridCol>
                <a:gridCol w="246888">
                  <a:extLst>
                    <a:ext uri="{9D8B030D-6E8A-4147-A177-3AD203B41FA5}">
                      <a16:colId xmlns:a16="http://schemas.microsoft.com/office/drawing/2014/main" val="1479651021"/>
                    </a:ext>
                  </a:extLst>
                </a:gridCol>
                <a:gridCol w="246888">
                  <a:extLst>
                    <a:ext uri="{9D8B030D-6E8A-4147-A177-3AD203B41FA5}">
                      <a16:colId xmlns:a16="http://schemas.microsoft.com/office/drawing/2014/main" val="2835356982"/>
                    </a:ext>
                  </a:extLst>
                </a:gridCol>
                <a:gridCol w="246888">
                  <a:extLst>
                    <a:ext uri="{9D8B030D-6E8A-4147-A177-3AD203B41FA5}">
                      <a16:colId xmlns:a16="http://schemas.microsoft.com/office/drawing/2014/main" val="1348170971"/>
                    </a:ext>
                  </a:extLst>
                </a:gridCol>
                <a:gridCol w="246888">
                  <a:extLst>
                    <a:ext uri="{9D8B030D-6E8A-4147-A177-3AD203B41FA5}">
                      <a16:colId xmlns:a16="http://schemas.microsoft.com/office/drawing/2014/main" val="4127710526"/>
                    </a:ext>
                  </a:extLst>
                </a:gridCol>
                <a:gridCol w="246888">
                  <a:extLst>
                    <a:ext uri="{9D8B030D-6E8A-4147-A177-3AD203B41FA5}">
                      <a16:colId xmlns:a16="http://schemas.microsoft.com/office/drawing/2014/main" val="3358655280"/>
                    </a:ext>
                  </a:extLst>
                </a:gridCol>
                <a:gridCol w="246888">
                  <a:extLst>
                    <a:ext uri="{9D8B030D-6E8A-4147-A177-3AD203B41FA5}">
                      <a16:colId xmlns:a16="http://schemas.microsoft.com/office/drawing/2014/main" val="436106292"/>
                    </a:ext>
                  </a:extLst>
                </a:gridCol>
                <a:gridCol w="246888">
                  <a:extLst>
                    <a:ext uri="{9D8B030D-6E8A-4147-A177-3AD203B41FA5}">
                      <a16:colId xmlns:a16="http://schemas.microsoft.com/office/drawing/2014/main" val="280928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5302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14:40:11</a:t>
                      </a:r>
                      <a:r>
                        <a:rPr kumimoji="0" lang="en-US" sz="1000" b="0" i="0" u="none" strike="noStrike" kern="1200" cap="none" spc="0" normalizeH="0" baseline="0" noProof="0">
                          <a:ln>
                            <a:noFill/>
                          </a:ln>
                          <a:solidFill>
                            <a:prstClr val="black"/>
                          </a:solidFill>
                          <a:effectLst/>
                          <a:uLnTx/>
                          <a:uFillTx/>
                          <a:latin typeface="Calibri"/>
                          <a:ea typeface="+mn-ea"/>
                          <a:cs typeface="+mn-cs"/>
                        </a:rPr>
                        <a:t>
 Which city would you choose? 
Vote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https://quintly-eu-image-storage.s3.amazonaws.com/033d70db72660f2dd9d955870b8d4238/6a1c35cd1a34fdff93bcab38859f8e47.jpg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Which city would you choose?
Vote here
0:15
PARIS
meliarewards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0.8032 %</a:t>
                      </a:r>
                    </a:p>
                  </a:txBody>
                  <a:tcPr/>
                </a:tc>
                <a:extLst>
                  <a:ext uri="{0D108BD9-81ED-4DB2-BD59-A6C34878D82A}">
                    <a16:rowId xmlns:a16="http://schemas.microsoft.com/office/drawing/2014/main" val="2421994501"/>
                  </a:ext>
                </a:extLst>
              </a:tr>
            </a:tbl>
          </a:graphicData>
        </a:graphic>
      </p:graphicFrame>
      <p:sp>
        <p:nvSpPr>
          <p:cNvPr id="4" name="Text Placeholder 3">
            <a:extLst>
              <a:ext uri="{FF2B5EF4-FFF2-40B4-BE49-F238E27FC236}">
                <a16:creationId xmlns:a16="http://schemas.microsoft.com/office/drawing/2014/main" id="{91CFC614-FA87-4F5E-9DCF-76E5C7BDA71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085652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15B4F-00E9-4F3B-9FAA-E28D682BF6FE}"/>
              </a:ext>
            </a:extLst>
          </p:cNvPr>
          <p:cNvSpPr>
            <a:spLocks noGrp="1"/>
          </p:cNvSpPr>
          <p:nvPr>
            <p:ph type="title"/>
          </p:nvPr>
        </p:nvSpPr>
        <p:spPr/>
        <p:txBody>
          <a:bodyPr/>
          <a:lstStyle/>
          <a:p>
            <a:r>
              <a:rPr lang="en-US"/>
              <a:t>Instagram Stories Table | 5 profiles - 8 of 22</a:t>
            </a:r>
          </a:p>
        </p:txBody>
      </p:sp>
      <p:graphicFrame>
        <p:nvGraphicFramePr>
          <p:cNvPr id="5" name="Table Placeholder 4">
            <a:extLst>
              <a:ext uri="{FF2B5EF4-FFF2-40B4-BE49-F238E27FC236}">
                <a16:creationId xmlns:a16="http://schemas.microsoft.com/office/drawing/2014/main" id="{21A45D59-87BB-4AE0-818C-E993A042EFC9}"/>
              </a:ext>
            </a:extLst>
          </p:cNvPr>
          <p:cNvGraphicFramePr>
            <a:graphicFrameLocks noGrp="1"/>
          </p:cNvGraphicFramePr>
          <p:nvPr>
            <p:ph type="tbl" sz="quarter" idx="13"/>
            <p:extLst>
              <p:ext uri="{D42A27DB-BD31-4B8C-83A1-F6EECF244321}">
                <p14:modId xmlns:p14="http://schemas.microsoft.com/office/powerpoint/2010/main" val="109946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32494685"/>
                    </a:ext>
                  </a:extLst>
                </a:gridCol>
                <a:gridCol w="493776">
                  <a:extLst>
                    <a:ext uri="{9D8B030D-6E8A-4147-A177-3AD203B41FA5}">
                      <a16:colId xmlns:a16="http://schemas.microsoft.com/office/drawing/2014/main" val="2497681566"/>
                    </a:ext>
                  </a:extLst>
                </a:gridCol>
                <a:gridCol w="658368">
                  <a:extLst>
                    <a:ext uri="{9D8B030D-6E8A-4147-A177-3AD203B41FA5}">
                      <a16:colId xmlns:a16="http://schemas.microsoft.com/office/drawing/2014/main" val="3123733006"/>
                    </a:ext>
                  </a:extLst>
                </a:gridCol>
                <a:gridCol w="740664">
                  <a:extLst>
                    <a:ext uri="{9D8B030D-6E8A-4147-A177-3AD203B41FA5}">
                      <a16:colId xmlns:a16="http://schemas.microsoft.com/office/drawing/2014/main" val="4160027690"/>
                    </a:ext>
                  </a:extLst>
                </a:gridCol>
                <a:gridCol w="246888">
                  <a:extLst>
                    <a:ext uri="{9D8B030D-6E8A-4147-A177-3AD203B41FA5}">
                      <a16:colId xmlns:a16="http://schemas.microsoft.com/office/drawing/2014/main" val="2270648044"/>
                    </a:ext>
                  </a:extLst>
                </a:gridCol>
                <a:gridCol w="246888">
                  <a:extLst>
                    <a:ext uri="{9D8B030D-6E8A-4147-A177-3AD203B41FA5}">
                      <a16:colId xmlns:a16="http://schemas.microsoft.com/office/drawing/2014/main" val="1015925575"/>
                    </a:ext>
                  </a:extLst>
                </a:gridCol>
                <a:gridCol w="246888">
                  <a:extLst>
                    <a:ext uri="{9D8B030D-6E8A-4147-A177-3AD203B41FA5}">
                      <a16:colId xmlns:a16="http://schemas.microsoft.com/office/drawing/2014/main" val="2852678206"/>
                    </a:ext>
                  </a:extLst>
                </a:gridCol>
                <a:gridCol w="246888">
                  <a:extLst>
                    <a:ext uri="{9D8B030D-6E8A-4147-A177-3AD203B41FA5}">
                      <a16:colId xmlns:a16="http://schemas.microsoft.com/office/drawing/2014/main" val="426271984"/>
                    </a:ext>
                  </a:extLst>
                </a:gridCol>
                <a:gridCol w="246888">
                  <a:extLst>
                    <a:ext uri="{9D8B030D-6E8A-4147-A177-3AD203B41FA5}">
                      <a16:colId xmlns:a16="http://schemas.microsoft.com/office/drawing/2014/main" val="3666377155"/>
                    </a:ext>
                  </a:extLst>
                </a:gridCol>
                <a:gridCol w="246888">
                  <a:extLst>
                    <a:ext uri="{9D8B030D-6E8A-4147-A177-3AD203B41FA5}">
                      <a16:colId xmlns:a16="http://schemas.microsoft.com/office/drawing/2014/main" val="1931679185"/>
                    </a:ext>
                  </a:extLst>
                </a:gridCol>
                <a:gridCol w="246888">
                  <a:extLst>
                    <a:ext uri="{9D8B030D-6E8A-4147-A177-3AD203B41FA5}">
                      <a16:colId xmlns:a16="http://schemas.microsoft.com/office/drawing/2014/main" val="1084382251"/>
                    </a:ext>
                  </a:extLst>
                </a:gridCol>
                <a:gridCol w="246888">
                  <a:extLst>
                    <a:ext uri="{9D8B030D-6E8A-4147-A177-3AD203B41FA5}">
                      <a16:colId xmlns:a16="http://schemas.microsoft.com/office/drawing/2014/main" val="3268139663"/>
                    </a:ext>
                  </a:extLst>
                </a:gridCol>
                <a:gridCol w="246888">
                  <a:extLst>
                    <a:ext uri="{9D8B030D-6E8A-4147-A177-3AD203B41FA5}">
                      <a16:colId xmlns:a16="http://schemas.microsoft.com/office/drawing/2014/main" val="829070695"/>
                    </a:ext>
                  </a:extLst>
                </a:gridCol>
                <a:gridCol w="246888">
                  <a:extLst>
                    <a:ext uri="{9D8B030D-6E8A-4147-A177-3AD203B41FA5}">
                      <a16:colId xmlns:a16="http://schemas.microsoft.com/office/drawing/2014/main" val="3455072565"/>
                    </a:ext>
                  </a:extLst>
                </a:gridCol>
                <a:gridCol w="246888">
                  <a:extLst>
                    <a:ext uri="{9D8B030D-6E8A-4147-A177-3AD203B41FA5}">
                      <a16:colId xmlns:a16="http://schemas.microsoft.com/office/drawing/2014/main" val="2245279573"/>
                    </a:ext>
                  </a:extLst>
                </a:gridCol>
                <a:gridCol w="246888">
                  <a:extLst>
                    <a:ext uri="{9D8B030D-6E8A-4147-A177-3AD203B41FA5}">
                      <a16:colId xmlns:a16="http://schemas.microsoft.com/office/drawing/2014/main" val="1173343014"/>
                    </a:ext>
                  </a:extLst>
                </a:gridCol>
                <a:gridCol w="246888">
                  <a:extLst>
                    <a:ext uri="{9D8B030D-6E8A-4147-A177-3AD203B41FA5}">
                      <a16:colId xmlns:a16="http://schemas.microsoft.com/office/drawing/2014/main" val="3610010575"/>
                    </a:ext>
                  </a:extLst>
                </a:gridCol>
                <a:gridCol w="246888">
                  <a:extLst>
                    <a:ext uri="{9D8B030D-6E8A-4147-A177-3AD203B41FA5}">
                      <a16:colId xmlns:a16="http://schemas.microsoft.com/office/drawing/2014/main" val="4127809601"/>
                    </a:ext>
                  </a:extLst>
                </a:gridCol>
                <a:gridCol w="246888">
                  <a:extLst>
                    <a:ext uri="{9D8B030D-6E8A-4147-A177-3AD203B41FA5}">
                      <a16:colId xmlns:a16="http://schemas.microsoft.com/office/drawing/2014/main" val="3985952026"/>
                    </a:ext>
                  </a:extLst>
                </a:gridCol>
                <a:gridCol w="246888">
                  <a:extLst>
                    <a:ext uri="{9D8B030D-6E8A-4147-A177-3AD203B41FA5}">
                      <a16:colId xmlns:a16="http://schemas.microsoft.com/office/drawing/2014/main" val="1001182848"/>
                    </a:ext>
                  </a:extLst>
                </a:gridCol>
                <a:gridCol w="246888">
                  <a:extLst>
                    <a:ext uri="{9D8B030D-6E8A-4147-A177-3AD203B41FA5}">
                      <a16:colId xmlns:a16="http://schemas.microsoft.com/office/drawing/2014/main" val="3421646505"/>
                    </a:ext>
                  </a:extLst>
                </a:gridCol>
                <a:gridCol w="246888">
                  <a:extLst>
                    <a:ext uri="{9D8B030D-6E8A-4147-A177-3AD203B41FA5}">
                      <a16:colId xmlns:a16="http://schemas.microsoft.com/office/drawing/2014/main" val="3908232991"/>
                    </a:ext>
                  </a:extLst>
                </a:gridCol>
                <a:gridCol w="246888">
                  <a:extLst>
                    <a:ext uri="{9D8B030D-6E8A-4147-A177-3AD203B41FA5}">
                      <a16:colId xmlns:a16="http://schemas.microsoft.com/office/drawing/2014/main" val="3336972427"/>
                    </a:ext>
                  </a:extLst>
                </a:gridCol>
                <a:gridCol w="246888">
                  <a:extLst>
                    <a:ext uri="{9D8B030D-6E8A-4147-A177-3AD203B41FA5}">
                      <a16:colId xmlns:a16="http://schemas.microsoft.com/office/drawing/2014/main" val="100512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3431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14:39:03</a:t>
                      </a:r>
                      <a:r>
                        <a:rPr kumimoji="0" lang="en-US" sz="1000" b="0" i="0" u="none" strike="noStrike" kern="1200" cap="none" spc="0" normalizeH="0" baseline="0" noProof="0">
                          <a:ln>
                            <a:noFill/>
                          </a:ln>
                          <a:solidFill>
                            <a:prstClr val="black"/>
                          </a:solidFill>
                          <a:effectLst/>
                          <a:uLnTx/>
                          <a:uFillTx/>
                          <a:latin typeface="Calibri"/>
                          <a:ea typeface="+mn-ea"/>
                          <a:cs typeface="+mn-cs"/>
                        </a:rPr>
                        <a:t>
 The avant-garde 
city of Gaudí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https://quintly-eu-image-storage.s3.amazonaws.com/033d70db72660f2dd9d955870b8d4238/1ceb3f8ff4dc2c7588fc429d9467e953.jpg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avant-garde
city of Gaudí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0.9276 %</a:t>
                      </a:r>
                    </a:p>
                  </a:txBody>
                  <a:tcPr/>
                </a:tc>
                <a:extLst>
                  <a:ext uri="{0D108BD9-81ED-4DB2-BD59-A6C34878D82A}">
                    <a16:rowId xmlns:a16="http://schemas.microsoft.com/office/drawing/2014/main" val="1940992752"/>
                  </a:ext>
                </a:extLst>
              </a:tr>
            </a:tbl>
          </a:graphicData>
        </a:graphic>
      </p:graphicFrame>
      <p:sp>
        <p:nvSpPr>
          <p:cNvPr id="4" name="Text Placeholder 3">
            <a:extLst>
              <a:ext uri="{FF2B5EF4-FFF2-40B4-BE49-F238E27FC236}">
                <a16:creationId xmlns:a16="http://schemas.microsoft.com/office/drawing/2014/main" id="{498FD20E-8897-4567-AE89-91CA10673EE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526541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67B5-A215-454D-81A2-FD66F901C588}"/>
              </a:ext>
            </a:extLst>
          </p:cNvPr>
          <p:cNvSpPr>
            <a:spLocks noGrp="1"/>
          </p:cNvSpPr>
          <p:nvPr>
            <p:ph type="title"/>
          </p:nvPr>
        </p:nvSpPr>
        <p:spPr/>
        <p:txBody>
          <a:bodyPr/>
          <a:lstStyle/>
          <a:p>
            <a:r>
              <a:rPr lang="en-US"/>
              <a:t>Instagram Stories Table | 5 profiles - 9 of 22</a:t>
            </a:r>
          </a:p>
        </p:txBody>
      </p:sp>
      <p:graphicFrame>
        <p:nvGraphicFramePr>
          <p:cNvPr id="5" name="Table Placeholder 4">
            <a:extLst>
              <a:ext uri="{FF2B5EF4-FFF2-40B4-BE49-F238E27FC236}">
                <a16:creationId xmlns:a16="http://schemas.microsoft.com/office/drawing/2014/main" id="{E77DC6FB-FD5F-467C-8470-3744E0FEAAC9}"/>
              </a:ext>
            </a:extLst>
          </p:cNvPr>
          <p:cNvGraphicFramePr>
            <a:graphicFrameLocks noGrp="1"/>
          </p:cNvGraphicFramePr>
          <p:nvPr>
            <p:ph type="tbl" sz="quarter" idx="13"/>
            <p:extLst>
              <p:ext uri="{D42A27DB-BD31-4B8C-83A1-F6EECF244321}">
                <p14:modId xmlns:p14="http://schemas.microsoft.com/office/powerpoint/2010/main" val="205835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94436085"/>
                    </a:ext>
                  </a:extLst>
                </a:gridCol>
                <a:gridCol w="493776">
                  <a:extLst>
                    <a:ext uri="{9D8B030D-6E8A-4147-A177-3AD203B41FA5}">
                      <a16:colId xmlns:a16="http://schemas.microsoft.com/office/drawing/2014/main" val="1353862788"/>
                    </a:ext>
                  </a:extLst>
                </a:gridCol>
                <a:gridCol w="658368">
                  <a:extLst>
                    <a:ext uri="{9D8B030D-6E8A-4147-A177-3AD203B41FA5}">
                      <a16:colId xmlns:a16="http://schemas.microsoft.com/office/drawing/2014/main" val="2817145697"/>
                    </a:ext>
                  </a:extLst>
                </a:gridCol>
                <a:gridCol w="740664">
                  <a:extLst>
                    <a:ext uri="{9D8B030D-6E8A-4147-A177-3AD203B41FA5}">
                      <a16:colId xmlns:a16="http://schemas.microsoft.com/office/drawing/2014/main" val="1650401631"/>
                    </a:ext>
                  </a:extLst>
                </a:gridCol>
                <a:gridCol w="246888">
                  <a:extLst>
                    <a:ext uri="{9D8B030D-6E8A-4147-A177-3AD203B41FA5}">
                      <a16:colId xmlns:a16="http://schemas.microsoft.com/office/drawing/2014/main" val="648221773"/>
                    </a:ext>
                  </a:extLst>
                </a:gridCol>
                <a:gridCol w="246888">
                  <a:extLst>
                    <a:ext uri="{9D8B030D-6E8A-4147-A177-3AD203B41FA5}">
                      <a16:colId xmlns:a16="http://schemas.microsoft.com/office/drawing/2014/main" val="1482752834"/>
                    </a:ext>
                  </a:extLst>
                </a:gridCol>
                <a:gridCol w="246888">
                  <a:extLst>
                    <a:ext uri="{9D8B030D-6E8A-4147-A177-3AD203B41FA5}">
                      <a16:colId xmlns:a16="http://schemas.microsoft.com/office/drawing/2014/main" val="1764078986"/>
                    </a:ext>
                  </a:extLst>
                </a:gridCol>
                <a:gridCol w="246888">
                  <a:extLst>
                    <a:ext uri="{9D8B030D-6E8A-4147-A177-3AD203B41FA5}">
                      <a16:colId xmlns:a16="http://schemas.microsoft.com/office/drawing/2014/main" val="1320553081"/>
                    </a:ext>
                  </a:extLst>
                </a:gridCol>
                <a:gridCol w="246888">
                  <a:extLst>
                    <a:ext uri="{9D8B030D-6E8A-4147-A177-3AD203B41FA5}">
                      <a16:colId xmlns:a16="http://schemas.microsoft.com/office/drawing/2014/main" val="1503149624"/>
                    </a:ext>
                  </a:extLst>
                </a:gridCol>
                <a:gridCol w="246888">
                  <a:extLst>
                    <a:ext uri="{9D8B030D-6E8A-4147-A177-3AD203B41FA5}">
                      <a16:colId xmlns:a16="http://schemas.microsoft.com/office/drawing/2014/main" val="2583340474"/>
                    </a:ext>
                  </a:extLst>
                </a:gridCol>
                <a:gridCol w="246888">
                  <a:extLst>
                    <a:ext uri="{9D8B030D-6E8A-4147-A177-3AD203B41FA5}">
                      <a16:colId xmlns:a16="http://schemas.microsoft.com/office/drawing/2014/main" val="3921047099"/>
                    </a:ext>
                  </a:extLst>
                </a:gridCol>
                <a:gridCol w="246888">
                  <a:extLst>
                    <a:ext uri="{9D8B030D-6E8A-4147-A177-3AD203B41FA5}">
                      <a16:colId xmlns:a16="http://schemas.microsoft.com/office/drawing/2014/main" val="2632763740"/>
                    </a:ext>
                  </a:extLst>
                </a:gridCol>
                <a:gridCol w="246888">
                  <a:extLst>
                    <a:ext uri="{9D8B030D-6E8A-4147-A177-3AD203B41FA5}">
                      <a16:colId xmlns:a16="http://schemas.microsoft.com/office/drawing/2014/main" val="2229036175"/>
                    </a:ext>
                  </a:extLst>
                </a:gridCol>
                <a:gridCol w="246888">
                  <a:extLst>
                    <a:ext uri="{9D8B030D-6E8A-4147-A177-3AD203B41FA5}">
                      <a16:colId xmlns:a16="http://schemas.microsoft.com/office/drawing/2014/main" val="3872813253"/>
                    </a:ext>
                  </a:extLst>
                </a:gridCol>
                <a:gridCol w="246888">
                  <a:extLst>
                    <a:ext uri="{9D8B030D-6E8A-4147-A177-3AD203B41FA5}">
                      <a16:colId xmlns:a16="http://schemas.microsoft.com/office/drawing/2014/main" val="247709083"/>
                    </a:ext>
                  </a:extLst>
                </a:gridCol>
                <a:gridCol w="246888">
                  <a:extLst>
                    <a:ext uri="{9D8B030D-6E8A-4147-A177-3AD203B41FA5}">
                      <a16:colId xmlns:a16="http://schemas.microsoft.com/office/drawing/2014/main" val="3747549144"/>
                    </a:ext>
                  </a:extLst>
                </a:gridCol>
                <a:gridCol w="246888">
                  <a:extLst>
                    <a:ext uri="{9D8B030D-6E8A-4147-A177-3AD203B41FA5}">
                      <a16:colId xmlns:a16="http://schemas.microsoft.com/office/drawing/2014/main" val="4185245925"/>
                    </a:ext>
                  </a:extLst>
                </a:gridCol>
                <a:gridCol w="246888">
                  <a:extLst>
                    <a:ext uri="{9D8B030D-6E8A-4147-A177-3AD203B41FA5}">
                      <a16:colId xmlns:a16="http://schemas.microsoft.com/office/drawing/2014/main" val="2241560907"/>
                    </a:ext>
                  </a:extLst>
                </a:gridCol>
                <a:gridCol w="246888">
                  <a:extLst>
                    <a:ext uri="{9D8B030D-6E8A-4147-A177-3AD203B41FA5}">
                      <a16:colId xmlns:a16="http://schemas.microsoft.com/office/drawing/2014/main" val="2528964496"/>
                    </a:ext>
                  </a:extLst>
                </a:gridCol>
                <a:gridCol w="246888">
                  <a:extLst>
                    <a:ext uri="{9D8B030D-6E8A-4147-A177-3AD203B41FA5}">
                      <a16:colId xmlns:a16="http://schemas.microsoft.com/office/drawing/2014/main" val="1114753605"/>
                    </a:ext>
                  </a:extLst>
                </a:gridCol>
                <a:gridCol w="246888">
                  <a:extLst>
                    <a:ext uri="{9D8B030D-6E8A-4147-A177-3AD203B41FA5}">
                      <a16:colId xmlns:a16="http://schemas.microsoft.com/office/drawing/2014/main" val="693818085"/>
                    </a:ext>
                  </a:extLst>
                </a:gridCol>
                <a:gridCol w="246888">
                  <a:extLst>
                    <a:ext uri="{9D8B030D-6E8A-4147-A177-3AD203B41FA5}">
                      <a16:colId xmlns:a16="http://schemas.microsoft.com/office/drawing/2014/main" val="2526792263"/>
                    </a:ext>
                  </a:extLst>
                </a:gridCol>
                <a:gridCol w="246888">
                  <a:extLst>
                    <a:ext uri="{9D8B030D-6E8A-4147-A177-3AD203B41FA5}">
                      <a16:colId xmlns:a16="http://schemas.microsoft.com/office/drawing/2014/main" val="4208265741"/>
                    </a:ext>
                  </a:extLst>
                </a:gridCol>
                <a:gridCol w="246888">
                  <a:extLst>
                    <a:ext uri="{9D8B030D-6E8A-4147-A177-3AD203B41FA5}">
                      <a16:colId xmlns:a16="http://schemas.microsoft.com/office/drawing/2014/main" val="4095856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9515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14:39:02</a:t>
                      </a:r>
                      <a:r>
                        <a:rPr kumimoji="0" lang="en-US" sz="1000" b="0" i="0" u="none" strike="noStrike" kern="1200" cap="none" spc="0" normalizeH="0" baseline="0" noProof="0">
                          <a:ln>
                            <a:noFill/>
                          </a:ln>
                          <a:solidFill>
                            <a:prstClr val="black"/>
                          </a:solidFill>
                          <a:effectLst/>
                          <a:uLnTx/>
                          <a:uFillTx/>
                          <a:latin typeface="Calibri"/>
                          <a:ea typeface="+mn-ea"/>
                          <a:cs typeface="+mn-cs"/>
                        </a:rPr>
                        <a:t>
 Style, royalty 
and Big 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https://quintly-eu-image-storage.s3.amazonaws.com/033d70db72660f2dd9d955870b8d4238/06f9a7bc384a5218f2cfbb81158c0ebe.jpg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Style, royalty
and Big 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0.9454 %</a:t>
                      </a:r>
                    </a:p>
                  </a:txBody>
                  <a:tcPr/>
                </a:tc>
                <a:extLst>
                  <a:ext uri="{0D108BD9-81ED-4DB2-BD59-A6C34878D82A}">
                    <a16:rowId xmlns:a16="http://schemas.microsoft.com/office/drawing/2014/main" val="2590570225"/>
                  </a:ext>
                </a:extLst>
              </a:tr>
            </a:tbl>
          </a:graphicData>
        </a:graphic>
      </p:graphicFrame>
      <p:sp>
        <p:nvSpPr>
          <p:cNvPr id="4" name="Text Placeholder 3">
            <a:extLst>
              <a:ext uri="{FF2B5EF4-FFF2-40B4-BE49-F238E27FC236}">
                <a16:creationId xmlns:a16="http://schemas.microsoft.com/office/drawing/2014/main" id="{BC03D50E-CF08-473A-A3CC-3451D29DAB6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10320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2F9EF-188C-489C-AC34-2CBCAEA7F40E}"/>
              </a:ext>
            </a:extLst>
          </p:cNvPr>
          <p:cNvSpPr>
            <a:spLocks noGrp="1"/>
          </p:cNvSpPr>
          <p:nvPr>
            <p:ph type="title"/>
          </p:nvPr>
        </p:nvSpPr>
        <p:spPr/>
        <p:txBody>
          <a:bodyPr/>
          <a:lstStyle/>
          <a:p>
            <a:r>
              <a:rPr lang="en-US"/>
              <a:t>Instagram Stories Table | 5 profiles - 10 of 22</a:t>
            </a:r>
          </a:p>
        </p:txBody>
      </p:sp>
      <p:graphicFrame>
        <p:nvGraphicFramePr>
          <p:cNvPr id="5" name="Table Placeholder 4">
            <a:extLst>
              <a:ext uri="{FF2B5EF4-FFF2-40B4-BE49-F238E27FC236}">
                <a16:creationId xmlns:a16="http://schemas.microsoft.com/office/drawing/2014/main" id="{95335F3C-8682-4709-A14F-990C219EA99E}"/>
              </a:ext>
            </a:extLst>
          </p:cNvPr>
          <p:cNvGraphicFramePr>
            <a:graphicFrameLocks noGrp="1"/>
          </p:cNvGraphicFramePr>
          <p:nvPr>
            <p:ph type="tbl" sz="quarter" idx="13"/>
            <p:extLst>
              <p:ext uri="{D42A27DB-BD31-4B8C-83A1-F6EECF244321}">
                <p14:modId xmlns:p14="http://schemas.microsoft.com/office/powerpoint/2010/main" val="90303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10355759"/>
                    </a:ext>
                  </a:extLst>
                </a:gridCol>
                <a:gridCol w="493776">
                  <a:extLst>
                    <a:ext uri="{9D8B030D-6E8A-4147-A177-3AD203B41FA5}">
                      <a16:colId xmlns:a16="http://schemas.microsoft.com/office/drawing/2014/main" val="1671357371"/>
                    </a:ext>
                  </a:extLst>
                </a:gridCol>
                <a:gridCol w="658368">
                  <a:extLst>
                    <a:ext uri="{9D8B030D-6E8A-4147-A177-3AD203B41FA5}">
                      <a16:colId xmlns:a16="http://schemas.microsoft.com/office/drawing/2014/main" val="523361939"/>
                    </a:ext>
                  </a:extLst>
                </a:gridCol>
                <a:gridCol w="740664">
                  <a:extLst>
                    <a:ext uri="{9D8B030D-6E8A-4147-A177-3AD203B41FA5}">
                      <a16:colId xmlns:a16="http://schemas.microsoft.com/office/drawing/2014/main" val="1424567028"/>
                    </a:ext>
                  </a:extLst>
                </a:gridCol>
                <a:gridCol w="246888">
                  <a:extLst>
                    <a:ext uri="{9D8B030D-6E8A-4147-A177-3AD203B41FA5}">
                      <a16:colId xmlns:a16="http://schemas.microsoft.com/office/drawing/2014/main" val="1652928723"/>
                    </a:ext>
                  </a:extLst>
                </a:gridCol>
                <a:gridCol w="246888">
                  <a:extLst>
                    <a:ext uri="{9D8B030D-6E8A-4147-A177-3AD203B41FA5}">
                      <a16:colId xmlns:a16="http://schemas.microsoft.com/office/drawing/2014/main" val="1925294821"/>
                    </a:ext>
                  </a:extLst>
                </a:gridCol>
                <a:gridCol w="246888">
                  <a:extLst>
                    <a:ext uri="{9D8B030D-6E8A-4147-A177-3AD203B41FA5}">
                      <a16:colId xmlns:a16="http://schemas.microsoft.com/office/drawing/2014/main" val="4277888219"/>
                    </a:ext>
                  </a:extLst>
                </a:gridCol>
                <a:gridCol w="246888">
                  <a:extLst>
                    <a:ext uri="{9D8B030D-6E8A-4147-A177-3AD203B41FA5}">
                      <a16:colId xmlns:a16="http://schemas.microsoft.com/office/drawing/2014/main" val="3066805765"/>
                    </a:ext>
                  </a:extLst>
                </a:gridCol>
                <a:gridCol w="246888">
                  <a:extLst>
                    <a:ext uri="{9D8B030D-6E8A-4147-A177-3AD203B41FA5}">
                      <a16:colId xmlns:a16="http://schemas.microsoft.com/office/drawing/2014/main" val="216743750"/>
                    </a:ext>
                  </a:extLst>
                </a:gridCol>
                <a:gridCol w="246888">
                  <a:extLst>
                    <a:ext uri="{9D8B030D-6E8A-4147-A177-3AD203B41FA5}">
                      <a16:colId xmlns:a16="http://schemas.microsoft.com/office/drawing/2014/main" val="3220302673"/>
                    </a:ext>
                  </a:extLst>
                </a:gridCol>
                <a:gridCol w="246888">
                  <a:extLst>
                    <a:ext uri="{9D8B030D-6E8A-4147-A177-3AD203B41FA5}">
                      <a16:colId xmlns:a16="http://schemas.microsoft.com/office/drawing/2014/main" val="1983829068"/>
                    </a:ext>
                  </a:extLst>
                </a:gridCol>
                <a:gridCol w="246888">
                  <a:extLst>
                    <a:ext uri="{9D8B030D-6E8A-4147-A177-3AD203B41FA5}">
                      <a16:colId xmlns:a16="http://schemas.microsoft.com/office/drawing/2014/main" val="843991093"/>
                    </a:ext>
                  </a:extLst>
                </a:gridCol>
                <a:gridCol w="246888">
                  <a:extLst>
                    <a:ext uri="{9D8B030D-6E8A-4147-A177-3AD203B41FA5}">
                      <a16:colId xmlns:a16="http://schemas.microsoft.com/office/drawing/2014/main" val="2513072406"/>
                    </a:ext>
                  </a:extLst>
                </a:gridCol>
                <a:gridCol w="246888">
                  <a:extLst>
                    <a:ext uri="{9D8B030D-6E8A-4147-A177-3AD203B41FA5}">
                      <a16:colId xmlns:a16="http://schemas.microsoft.com/office/drawing/2014/main" val="3637206495"/>
                    </a:ext>
                  </a:extLst>
                </a:gridCol>
                <a:gridCol w="246888">
                  <a:extLst>
                    <a:ext uri="{9D8B030D-6E8A-4147-A177-3AD203B41FA5}">
                      <a16:colId xmlns:a16="http://schemas.microsoft.com/office/drawing/2014/main" val="3857208976"/>
                    </a:ext>
                  </a:extLst>
                </a:gridCol>
                <a:gridCol w="246888">
                  <a:extLst>
                    <a:ext uri="{9D8B030D-6E8A-4147-A177-3AD203B41FA5}">
                      <a16:colId xmlns:a16="http://schemas.microsoft.com/office/drawing/2014/main" val="2075719208"/>
                    </a:ext>
                  </a:extLst>
                </a:gridCol>
                <a:gridCol w="246888">
                  <a:extLst>
                    <a:ext uri="{9D8B030D-6E8A-4147-A177-3AD203B41FA5}">
                      <a16:colId xmlns:a16="http://schemas.microsoft.com/office/drawing/2014/main" val="4000749468"/>
                    </a:ext>
                  </a:extLst>
                </a:gridCol>
                <a:gridCol w="246888">
                  <a:extLst>
                    <a:ext uri="{9D8B030D-6E8A-4147-A177-3AD203B41FA5}">
                      <a16:colId xmlns:a16="http://schemas.microsoft.com/office/drawing/2014/main" val="3050791635"/>
                    </a:ext>
                  </a:extLst>
                </a:gridCol>
                <a:gridCol w="246888">
                  <a:extLst>
                    <a:ext uri="{9D8B030D-6E8A-4147-A177-3AD203B41FA5}">
                      <a16:colId xmlns:a16="http://schemas.microsoft.com/office/drawing/2014/main" val="2073121173"/>
                    </a:ext>
                  </a:extLst>
                </a:gridCol>
                <a:gridCol w="246888">
                  <a:extLst>
                    <a:ext uri="{9D8B030D-6E8A-4147-A177-3AD203B41FA5}">
                      <a16:colId xmlns:a16="http://schemas.microsoft.com/office/drawing/2014/main" val="54544794"/>
                    </a:ext>
                  </a:extLst>
                </a:gridCol>
                <a:gridCol w="246888">
                  <a:extLst>
                    <a:ext uri="{9D8B030D-6E8A-4147-A177-3AD203B41FA5}">
                      <a16:colId xmlns:a16="http://schemas.microsoft.com/office/drawing/2014/main" val="2258002488"/>
                    </a:ext>
                  </a:extLst>
                </a:gridCol>
                <a:gridCol w="246888">
                  <a:extLst>
                    <a:ext uri="{9D8B030D-6E8A-4147-A177-3AD203B41FA5}">
                      <a16:colId xmlns:a16="http://schemas.microsoft.com/office/drawing/2014/main" val="3664461501"/>
                    </a:ext>
                  </a:extLst>
                </a:gridCol>
                <a:gridCol w="246888">
                  <a:extLst>
                    <a:ext uri="{9D8B030D-6E8A-4147-A177-3AD203B41FA5}">
                      <a16:colId xmlns:a16="http://schemas.microsoft.com/office/drawing/2014/main" val="1485221378"/>
                    </a:ext>
                  </a:extLst>
                </a:gridCol>
                <a:gridCol w="246888">
                  <a:extLst>
                    <a:ext uri="{9D8B030D-6E8A-4147-A177-3AD203B41FA5}">
                      <a16:colId xmlns:a16="http://schemas.microsoft.com/office/drawing/2014/main" val="1957116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8558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14:39:01</a:t>
                      </a:r>
                      <a:r>
                        <a:rPr kumimoji="0" lang="en-US" sz="1000" b="0" i="0" u="none" strike="noStrike" kern="1200" cap="none" spc="0" normalizeH="0" baseline="0" noProof="0">
                          <a:ln>
                            <a:noFill/>
                          </a:ln>
                          <a:solidFill>
                            <a:prstClr val="black"/>
                          </a:solidFill>
                          <a:effectLst/>
                          <a:uLnTx/>
                          <a:uFillTx/>
                          <a:latin typeface="Calibri"/>
                          <a:ea typeface="+mn-ea"/>
                          <a:cs typeface="+mn-cs"/>
                        </a:rPr>
                        <a:t>
 The city of love and the Eiffel Tower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https://quintly-eu-image-storage.s3.amazonaws.com/033d70db72660f2dd9d955870b8d4238/2db07d2e13241f53397660d1134a51a7.jpg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city of love and
the Eiffel Tower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0.9459 %</a:t>
                      </a:r>
                    </a:p>
                  </a:txBody>
                  <a:tcPr/>
                </a:tc>
                <a:extLst>
                  <a:ext uri="{0D108BD9-81ED-4DB2-BD59-A6C34878D82A}">
                    <a16:rowId xmlns:a16="http://schemas.microsoft.com/office/drawing/2014/main" val="55814580"/>
                  </a:ext>
                </a:extLst>
              </a:tr>
            </a:tbl>
          </a:graphicData>
        </a:graphic>
      </p:graphicFrame>
      <p:sp>
        <p:nvSpPr>
          <p:cNvPr id="4" name="Text Placeholder 3">
            <a:extLst>
              <a:ext uri="{FF2B5EF4-FFF2-40B4-BE49-F238E27FC236}">
                <a16:creationId xmlns:a16="http://schemas.microsoft.com/office/drawing/2014/main" id="{3AF362FA-E243-4812-A9CD-A243927072F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922216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7803-8B08-45C3-8029-0EB77AE0E577}"/>
              </a:ext>
            </a:extLst>
          </p:cNvPr>
          <p:cNvSpPr>
            <a:spLocks noGrp="1"/>
          </p:cNvSpPr>
          <p:nvPr>
            <p:ph type="title"/>
          </p:nvPr>
        </p:nvSpPr>
        <p:spPr/>
        <p:txBody>
          <a:bodyPr/>
          <a:lstStyle/>
          <a:p>
            <a:r>
              <a:rPr lang="en-US"/>
              <a:t>Instagram Stories Table | 5 profiles - 11 of 22</a:t>
            </a:r>
          </a:p>
        </p:txBody>
      </p:sp>
      <p:graphicFrame>
        <p:nvGraphicFramePr>
          <p:cNvPr id="5" name="Table Placeholder 4">
            <a:extLst>
              <a:ext uri="{FF2B5EF4-FFF2-40B4-BE49-F238E27FC236}">
                <a16:creationId xmlns:a16="http://schemas.microsoft.com/office/drawing/2014/main" id="{959554F1-A851-4EAF-AB33-2180E07FE2AF}"/>
              </a:ext>
            </a:extLst>
          </p:cNvPr>
          <p:cNvGraphicFramePr>
            <a:graphicFrameLocks noGrp="1"/>
          </p:cNvGraphicFramePr>
          <p:nvPr>
            <p:ph type="tbl" sz="quarter" idx="13"/>
            <p:extLst>
              <p:ext uri="{D42A27DB-BD31-4B8C-83A1-F6EECF244321}">
                <p14:modId xmlns:p14="http://schemas.microsoft.com/office/powerpoint/2010/main" val="3847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13044888"/>
                    </a:ext>
                  </a:extLst>
                </a:gridCol>
                <a:gridCol w="493776">
                  <a:extLst>
                    <a:ext uri="{9D8B030D-6E8A-4147-A177-3AD203B41FA5}">
                      <a16:colId xmlns:a16="http://schemas.microsoft.com/office/drawing/2014/main" val="1879257152"/>
                    </a:ext>
                  </a:extLst>
                </a:gridCol>
                <a:gridCol w="658368">
                  <a:extLst>
                    <a:ext uri="{9D8B030D-6E8A-4147-A177-3AD203B41FA5}">
                      <a16:colId xmlns:a16="http://schemas.microsoft.com/office/drawing/2014/main" val="121569409"/>
                    </a:ext>
                  </a:extLst>
                </a:gridCol>
                <a:gridCol w="740664">
                  <a:extLst>
                    <a:ext uri="{9D8B030D-6E8A-4147-A177-3AD203B41FA5}">
                      <a16:colId xmlns:a16="http://schemas.microsoft.com/office/drawing/2014/main" val="3966223784"/>
                    </a:ext>
                  </a:extLst>
                </a:gridCol>
                <a:gridCol w="246888">
                  <a:extLst>
                    <a:ext uri="{9D8B030D-6E8A-4147-A177-3AD203B41FA5}">
                      <a16:colId xmlns:a16="http://schemas.microsoft.com/office/drawing/2014/main" val="3769486131"/>
                    </a:ext>
                  </a:extLst>
                </a:gridCol>
                <a:gridCol w="246888">
                  <a:extLst>
                    <a:ext uri="{9D8B030D-6E8A-4147-A177-3AD203B41FA5}">
                      <a16:colId xmlns:a16="http://schemas.microsoft.com/office/drawing/2014/main" val="69571174"/>
                    </a:ext>
                  </a:extLst>
                </a:gridCol>
                <a:gridCol w="246888">
                  <a:extLst>
                    <a:ext uri="{9D8B030D-6E8A-4147-A177-3AD203B41FA5}">
                      <a16:colId xmlns:a16="http://schemas.microsoft.com/office/drawing/2014/main" val="4251755266"/>
                    </a:ext>
                  </a:extLst>
                </a:gridCol>
                <a:gridCol w="246888">
                  <a:extLst>
                    <a:ext uri="{9D8B030D-6E8A-4147-A177-3AD203B41FA5}">
                      <a16:colId xmlns:a16="http://schemas.microsoft.com/office/drawing/2014/main" val="2006774065"/>
                    </a:ext>
                  </a:extLst>
                </a:gridCol>
                <a:gridCol w="246888">
                  <a:extLst>
                    <a:ext uri="{9D8B030D-6E8A-4147-A177-3AD203B41FA5}">
                      <a16:colId xmlns:a16="http://schemas.microsoft.com/office/drawing/2014/main" val="630316124"/>
                    </a:ext>
                  </a:extLst>
                </a:gridCol>
                <a:gridCol w="246888">
                  <a:extLst>
                    <a:ext uri="{9D8B030D-6E8A-4147-A177-3AD203B41FA5}">
                      <a16:colId xmlns:a16="http://schemas.microsoft.com/office/drawing/2014/main" val="3980514612"/>
                    </a:ext>
                  </a:extLst>
                </a:gridCol>
                <a:gridCol w="246888">
                  <a:extLst>
                    <a:ext uri="{9D8B030D-6E8A-4147-A177-3AD203B41FA5}">
                      <a16:colId xmlns:a16="http://schemas.microsoft.com/office/drawing/2014/main" val="3310495667"/>
                    </a:ext>
                  </a:extLst>
                </a:gridCol>
                <a:gridCol w="246888">
                  <a:extLst>
                    <a:ext uri="{9D8B030D-6E8A-4147-A177-3AD203B41FA5}">
                      <a16:colId xmlns:a16="http://schemas.microsoft.com/office/drawing/2014/main" val="3593465140"/>
                    </a:ext>
                  </a:extLst>
                </a:gridCol>
                <a:gridCol w="246888">
                  <a:extLst>
                    <a:ext uri="{9D8B030D-6E8A-4147-A177-3AD203B41FA5}">
                      <a16:colId xmlns:a16="http://schemas.microsoft.com/office/drawing/2014/main" val="3434284182"/>
                    </a:ext>
                  </a:extLst>
                </a:gridCol>
                <a:gridCol w="246888">
                  <a:extLst>
                    <a:ext uri="{9D8B030D-6E8A-4147-A177-3AD203B41FA5}">
                      <a16:colId xmlns:a16="http://schemas.microsoft.com/office/drawing/2014/main" val="2866153826"/>
                    </a:ext>
                  </a:extLst>
                </a:gridCol>
                <a:gridCol w="246888">
                  <a:extLst>
                    <a:ext uri="{9D8B030D-6E8A-4147-A177-3AD203B41FA5}">
                      <a16:colId xmlns:a16="http://schemas.microsoft.com/office/drawing/2014/main" val="1792635227"/>
                    </a:ext>
                  </a:extLst>
                </a:gridCol>
                <a:gridCol w="246888">
                  <a:extLst>
                    <a:ext uri="{9D8B030D-6E8A-4147-A177-3AD203B41FA5}">
                      <a16:colId xmlns:a16="http://schemas.microsoft.com/office/drawing/2014/main" val="4146519726"/>
                    </a:ext>
                  </a:extLst>
                </a:gridCol>
                <a:gridCol w="246888">
                  <a:extLst>
                    <a:ext uri="{9D8B030D-6E8A-4147-A177-3AD203B41FA5}">
                      <a16:colId xmlns:a16="http://schemas.microsoft.com/office/drawing/2014/main" val="2813992992"/>
                    </a:ext>
                  </a:extLst>
                </a:gridCol>
                <a:gridCol w="246888">
                  <a:extLst>
                    <a:ext uri="{9D8B030D-6E8A-4147-A177-3AD203B41FA5}">
                      <a16:colId xmlns:a16="http://schemas.microsoft.com/office/drawing/2014/main" val="2109929832"/>
                    </a:ext>
                  </a:extLst>
                </a:gridCol>
                <a:gridCol w="246888">
                  <a:extLst>
                    <a:ext uri="{9D8B030D-6E8A-4147-A177-3AD203B41FA5}">
                      <a16:colId xmlns:a16="http://schemas.microsoft.com/office/drawing/2014/main" val="3700200043"/>
                    </a:ext>
                  </a:extLst>
                </a:gridCol>
                <a:gridCol w="246888">
                  <a:extLst>
                    <a:ext uri="{9D8B030D-6E8A-4147-A177-3AD203B41FA5}">
                      <a16:colId xmlns:a16="http://schemas.microsoft.com/office/drawing/2014/main" val="4235860973"/>
                    </a:ext>
                  </a:extLst>
                </a:gridCol>
                <a:gridCol w="246888">
                  <a:extLst>
                    <a:ext uri="{9D8B030D-6E8A-4147-A177-3AD203B41FA5}">
                      <a16:colId xmlns:a16="http://schemas.microsoft.com/office/drawing/2014/main" val="2395650869"/>
                    </a:ext>
                  </a:extLst>
                </a:gridCol>
                <a:gridCol w="246888">
                  <a:extLst>
                    <a:ext uri="{9D8B030D-6E8A-4147-A177-3AD203B41FA5}">
                      <a16:colId xmlns:a16="http://schemas.microsoft.com/office/drawing/2014/main" val="3007525461"/>
                    </a:ext>
                  </a:extLst>
                </a:gridCol>
                <a:gridCol w="246888">
                  <a:extLst>
                    <a:ext uri="{9D8B030D-6E8A-4147-A177-3AD203B41FA5}">
                      <a16:colId xmlns:a16="http://schemas.microsoft.com/office/drawing/2014/main" val="2579739620"/>
                    </a:ext>
                  </a:extLst>
                </a:gridCol>
                <a:gridCol w="246888">
                  <a:extLst>
                    <a:ext uri="{9D8B030D-6E8A-4147-A177-3AD203B41FA5}">
                      <a16:colId xmlns:a16="http://schemas.microsoft.com/office/drawing/2014/main" val="80420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1014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14:39:00</a:t>
                      </a:r>
                      <a:r>
                        <a:rPr kumimoji="0" lang="en-US" sz="1000" b="0" i="0" u="none" strike="noStrike" kern="1200" cap="none" spc="0" normalizeH="0" baseline="0" noProof="0">
                          <a:ln>
                            <a:noFill/>
                          </a:ln>
                          <a:solidFill>
                            <a:prstClr val="black"/>
                          </a:solidFill>
                          <a:effectLst/>
                          <a:uLnTx/>
                          <a:uFillTx/>
                          <a:latin typeface="Calibri"/>
                          <a:ea typeface="+mn-ea"/>
                          <a:cs typeface="+mn-cs"/>
                        </a:rPr>
                        <a:t>
 The capital of fashion and opera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https://quintly-eu-image-storage.s3.amazonaws.com/033d70db72660f2dd9d955870b8d4238/8bb8f818b429107e7cd02c4fc391c1fc.jpg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Belonging
The capital of fashion
means
more
MeliáRewards
and opera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0.8792 %</a:t>
                      </a:r>
                    </a:p>
                  </a:txBody>
                  <a:tcPr/>
                </a:tc>
                <a:extLst>
                  <a:ext uri="{0D108BD9-81ED-4DB2-BD59-A6C34878D82A}">
                    <a16:rowId xmlns:a16="http://schemas.microsoft.com/office/drawing/2014/main" val="3494334242"/>
                  </a:ext>
                </a:extLst>
              </a:tr>
            </a:tbl>
          </a:graphicData>
        </a:graphic>
      </p:graphicFrame>
      <p:sp>
        <p:nvSpPr>
          <p:cNvPr id="4" name="Text Placeholder 3">
            <a:extLst>
              <a:ext uri="{FF2B5EF4-FFF2-40B4-BE49-F238E27FC236}">
                <a16:creationId xmlns:a16="http://schemas.microsoft.com/office/drawing/2014/main" id="{1A3EF72F-BFE7-4146-99BD-8E1C9030D34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681955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0EAF-AFB4-4750-9FDE-986CA956DB96}"/>
              </a:ext>
            </a:extLst>
          </p:cNvPr>
          <p:cNvSpPr>
            <a:spLocks noGrp="1"/>
          </p:cNvSpPr>
          <p:nvPr>
            <p:ph type="title"/>
          </p:nvPr>
        </p:nvSpPr>
        <p:spPr/>
        <p:txBody>
          <a:bodyPr/>
          <a:lstStyle/>
          <a:p>
            <a:r>
              <a:rPr lang="en-US"/>
              <a:t>Instagram Stories Table | 5 profiles - 12 of 22</a:t>
            </a:r>
          </a:p>
        </p:txBody>
      </p:sp>
      <p:graphicFrame>
        <p:nvGraphicFramePr>
          <p:cNvPr id="5" name="Table Placeholder 4">
            <a:extLst>
              <a:ext uri="{FF2B5EF4-FFF2-40B4-BE49-F238E27FC236}">
                <a16:creationId xmlns:a16="http://schemas.microsoft.com/office/drawing/2014/main" id="{AA642321-7623-4B3F-92FA-F9EAEBBC77A3}"/>
              </a:ext>
            </a:extLst>
          </p:cNvPr>
          <p:cNvGraphicFramePr>
            <a:graphicFrameLocks noGrp="1"/>
          </p:cNvGraphicFramePr>
          <p:nvPr>
            <p:ph type="tbl" sz="quarter" idx="13"/>
            <p:extLst>
              <p:ext uri="{D42A27DB-BD31-4B8C-83A1-F6EECF244321}">
                <p14:modId xmlns:p14="http://schemas.microsoft.com/office/powerpoint/2010/main" val="3720070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38076338"/>
                    </a:ext>
                  </a:extLst>
                </a:gridCol>
                <a:gridCol w="493776">
                  <a:extLst>
                    <a:ext uri="{9D8B030D-6E8A-4147-A177-3AD203B41FA5}">
                      <a16:colId xmlns:a16="http://schemas.microsoft.com/office/drawing/2014/main" val="650211541"/>
                    </a:ext>
                  </a:extLst>
                </a:gridCol>
                <a:gridCol w="658368">
                  <a:extLst>
                    <a:ext uri="{9D8B030D-6E8A-4147-A177-3AD203B41FA5}">
                      <a16:colId xmlns:a16="http://schemas.microsoft.com/office/drawing/2014/main" val="3102476795"/>
                    </a:ext>
                  </a:extLst>
                </a:gridCol>
                <a:gridCol w="740664">
                  <a:extLst>
                    <a:ext uri="{9D8B030D-6E8A-4147-A177-3AD203B41FA5}">
                      <a16:colId xmlns:a16="http://schemas.microsoft.com/office/drawing/2014/main" val="3781628727"/>
                    </a:ext>
                  </a:extLst>
                </a:gridCol>
                <a:gridCol w="246888">
                  <a:extLst>
                    <a:ext uri="{9D8B030D-6E8A-4147-A177-3AD203B41FA5}">
                      <a16:colId xmlns:a16="http://schemas.microsoft.com/office/drawing/2014/main" val="2797661996"/>
                    </a:ext>
                  </a:extLst>
                </a:gridCol>
                <a:gridCol w="246888">
                  <a:extLst>
                    <a:ext uri="{9D8B030D-6E8A-4147-A177-3AD203B41FA5}">
                      <a16:colId xmlns:a16="http://schemas.microsoft.com/office/drawing/2014/main" val="1205754286"/>
                    </a:ext>
                  </a:extLst>
                </a:gridCol>
                <a:gridCol w="246888">
                  <a:extLst>
                    <a:ext uri="{9D8B030D-6E8A-4147-A177-3AD203B41FA5}">
                      <a16:colId xmlns:a16="http://schemas.microsoft.com/office/drawing/2014/main" val="3090303599"/>
                    </a:ext>
                  </a:extLst>
                </a:gridCol>
                <a:gridCol w="246888">
                  <a:extLst>
                    <a:ext uri="{9D8B030D-6E8A-4147-A177-3AD203B41FA5}">
                      <a16:colId xmlns:a16="http://schemas.microsoft.com/office/drawing/2014/main" val="1427042980"/>
                    </a:ext>
                  </a:extLst>
                </a:gridCol>
                <a:gridCol w="246888">
                  <a:extLst>
                    <a:ext uri="{9D8B030D-6E8A-4147-A177-3AD203B41FA5}">
                      <a16:colId xmlns:a16="http://schemas.microsoft.com/office/drawing/2014/main" val="4184297414"/>
                    </a:ext>
                  </a:extLst>
                </a:gridCol>
                <a:gridCol w="246888">
                  <a:extLst>
                    <a:ext uri="{9D8B030D-6E8A-4147-A177-3AD203B41FA5}">
                      <a16:colId xmlns:a16="http://schemas.microsoft.com/office/drawing/2014/main" val="3655313962"/>
                    </a:ext>
                  </a:extLst>
                </a:gridCol>
                <a:gridCol w="246888">
                  <a:extLst>
                    <a:ext uri="{9D8B030D-6E8A-4147-A177-3AD203B41FA5}">
                      <a16:colId xmlns:a16="http://schemas.microsoft.com/office/drawing/2014/main" val="1492504212"/>
                    </a:ext>
                  </a:extLst>
                </a:gridCol>
                <a:gridCol w="246888">
                  <a:extLst>
                    <a:ext uri="{9D8B030D-6E8A-4147-A177-3AD203B41FA5}">
                      <a16:colId xmlns:a16="http://schemas.microsoft.com/office/drawing/2014/main" val="165574921"/>
                    </a:ext>
                  </a:extLst>
                </a:gridCol>
                <a:gridCol w="246888">
                  <a:extLst>
                    <a:ext uri="{9D8B030D-6E8A-4147-A177-3AD203B41FA5}">
                      <a16:colId xmlns:a16="http://schemas.microsoft.com/office/drawing/2014/main" val="269834116"/>
                    </a:ext>
                  </a:extLst>
                </a:gridCol>
                <a:gridCol w="246888">
                  <a:extLst>
                    <a:ext uri="{9D8B030D-6E8A-4147-A177-3AD203B41FA5}">
                      <a16:colId xmlns:a16="http://schemas.microsoft.com/office/drawing/2014/main" val="1723088278"/>
                    </a:ext>
                  </a:extLst>
                </a:gridCol>
                <a:gridCol w="246888">
                  <a:extLst>
                    <a:ext uri="{9D8B030D-6E8A-4147-A177-3AD203B41FA5}">
                      <a16:colId xmlns:a16="http://schemas.microsoft.com/office/drawing/2014/main" val="606286808"/>
                    </a:ext>
                  </a:extLst>
                </a:gridCol>
                <a:gridCol w="246888">
                  <a:extLst>
                    <a:ext uri="{9D8B030D-6E8A-4147-A177-3AD203B41FA5}">
                      <a16:colId xmlns:a16="http://schemas.microsoft.com/office/drawing/2014/main" val="3028238487"/>
                    </a:ext>
                  </a:extLst>
                </a:gridCol>
                <a:gridCol w="246888">
                  <a:extLst>
                    <a:ext uri="{9D8B030D-6E8A-4147-A177-3AD203B41FA5}">
                      <a16:colId xmlns:a16="http://schemas.microsoft.com/office/drawing/2014/main" val="2985891192"/>
                    </a:ext>
                  </a:extLst>
                </a:gridCol>
                <a:gridCol w="246888">
                  <a:extLst>
                    <a:ext uri="{9D8B030D-6E8A-4147-A177-3AD203B41FA5}">
                      <a16:colId xmlns:a16="http://schemas.microsoft.com/office/drawing/2014/main" val="1973494616"/>
                    </a:ext>
                  </a:extLst>
                </a:gridCol>
                <a:gridCol w="246888">
                  <a:extLst>
                    <a:ext uri="{9D8B030D-6E8A-4147-A177-3AD203B41FA5}">
                      <a16:colId xmlns:a16="http://schemas.microsoft.com/office/drawing/2014/main" val="2022422771"/>
                    </a:ext>
                  </a:extLst>
                </a:gridCol>
                <a:gridCol w="246888">
                  <a:extLst>
                    <a:ext uri="{9D8B030D-6E8A-4147-A177-3AD203B41FA5}">
                      <a16:colId xmlns:a16="http://schemas.microsoft.com/office/drawing/2014/main" val="2828942053"/>
                    </a:ext>
                  </a:extLst>
                </a:gridCol>
                <a:gridCol w="246888">
                  <a:extLst>
                    <a:ext uri="{9D8B030D-6E8A-4147-A177-3AD203B41FA5}">
                      <a16:colId xmlns:a16="http://schemas.microsoft.com/office/drawing/2014/main" val="3136845975"/>
                    </a:ext>
                  </a:extLst>
                </a:gridCol>
                <a:gridCol w="246888">
                  <a:extLst>
                    <a:ext uri="{9D8B030D-6E8A-4147-A177-3AD203B41FA5}">
                      <a16:colId xmlns:a16="http://schemas.microsoft.com/office/drawing/2014/main" val="593219925"/>
                    </a:ext>
                  </a:extLst>
                </a:gridCol>
                <a:gridCol w="246888">
                  <a:extLst>
                    <a:ext uri="{9D8B030D-6E8A-4147-A177-3AD203B41FA5}">
                      <a16:colId xmlns:a16="http://schemas.microsoft.com/office/drawing/2014/main" val="18081311"/>
                    </a:ext>
                  </a:extLst>
                </a:gridCol>
                <a:gridCol w="246888">
                  <a:extLst>
                    <a:ext uri="{9D8B030D-6E8A-4147-A177-3AD203B41FA5}">
                      <a16:colId xmlns:a16="http://schemas.microsoft.com/office/drawing/2014/main" val="4838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5847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- 2024-02-19 14:38:59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https://quintly-eu-image-storage.s3.amazonaws.com/033d70db72660f2dd9d955870b8d4238/501f469d6713c2cae2cd1f14409640b0.jpg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WHICH DESTINATION YOU
MOST LIKE TO SPEND YOUR
MeliáRewards POINTS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0.6901 %</a:t>
                      </a:r>
                    </a:p>
                  </a:txBody>
                  <a:tcPr/>
                </a:tc>
                <a:extLst>
                  <a:ext uri="{0D108BD9-81ED-4DB2-BD59-A6C34878D82A}">
                    <a16:rowId xmlns:a16="http://schemas.microsoft.com/office/drawing/2014/main" val="1236709388"/>
                  </a:ext>
                </a:extLst>
              </a:tr>
            </a:tbl>
          </a:graphicData>
        </a:graphic>
      </p:graphicFrame>
      <p:sp>
        <p:nvSpPr>
          <p:cNvPr id="4" name="Text Placeholder 3">
            <a:extLst>
              <a:ext uri="{FF2B5EF4-FFF2-40B4-BE49-F238E27FC236}">
                <a16:creationId xmlns:a16="http://schemas.microsoft.com/office/drawing/2014/main" id="{A59B304D-E74E-4B08-BA3D-B641C2C312E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80834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A00E-682D-4CF0-850A-5F22F01F0938}"/>
              </a:ext>
            </a:extLst>
          </p:cNvPr>
          <p:cNvSpPr>
            <a:spLocks noGrp="1"/>
          </p:cNvSpPr>
          <p:nvPr>
            <p:ph type="title"/>
          </p:nvPr>
        </p:nvSpPr>
        <p:spPr/>
        <p:txBody>
          <a:bodyPr/>
          <a:lstStyle/>
          <a:p>
            <a:r>
              <a:rPr lang="en-US"/>
              <a:t>Instagram Stories Table | 5 profiles - 13 of 22</a:t>
            </a:r>
          </a:p>
        </p:txBody>
      </p:sp>
      <p:graphicFrame>
        <p:nvGraphicFramePr>
          <p:cNvPr id="5" name="Table Placeholder 4">
            <a:extLst>
              <a:ext uri="{FF2B5EF4-FFF2-40B4-BE49-F238E27FC236}">
                <a16:creationId xmlns:a16="http://schemas.microsoft.com/office/drawing/2014/main" id="{C5CE18F5-E9ED-42F1-AF96-77A0BA3D4A5E}"/>
              </a:ext>
            </a:extLst>
          </p:cNvPr>
          <p:cNvGraphicFramePr>
            <a:graphicFrameLocks noGrp="1"/>
          </p:cNvGraphicFramePr>
          <p:nvPr>
            <p:ph type="tbl" sz="quarter" idx="13"/>
            <p:extLst>
              <p:ext uri="{D42A27DB-BD31-4B8C-83A1-F6EECF244321}">
                <p14:modId xmlns:p14="http://schemas.microsoft.com/office/powerpoint/2010/main" val="2062510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22526053"/>
                    </a:ext>
                  </a:extLst>
                </a:gridCol>
                <a:gridCol w="493776">
                  <a:extLst>
                    <a:ext uri="{9D8B030D-6E8A-4147-A177-3AD203B41FA5}">
                      <a16:colId xmlns:a16="http://schemas.microsoft.com/office/drawing/2014/main" val="1747230367"/>
                    </a:ext>
                  </a:extLst>
                </a:gridCol>
                <a:gridCol w="658368">
                  <a:extLst>
                    <a:ext uri="{9D8B030D-6E8A-4147-A177-3AD203B41FA5}">
                      <a16:colId xmlns:a16="http://schemas.microsoft.com/office/drawing/2014/main" val="2206169412"/>
                    </a:ext>
                  </a:extLst>
                </a:gridCol>
                <a:gridCol w="740664">
                  <a:extLst>
                    <a:ext uri="{9D8B030D-6E8A-4147-A177-3AD203B41FA5}">
                      <a16:colId xmlns:a16="http://schemas.microsoft.com/office/drawing/2014/main" val="1597038266"/>
                    </a:ext>
                  </a:extLst>
                </a:gridCol>
                <a:gridCol w="246888">
                  <a:extLst>
                    <a:ext uri="{9D8B030D-6E8A-4147-A177-3AD203B41FA5}">
                      <a16:colId xmlns:a16="http://schemas.microsoft.com/office/drawing/2014/main" val="2334875312"/>
                    </a:ext>
                  </a:extLst>
                </a:gridCol>
                <a:gridCol w="246888">
                  <a:extLst>
                    <a:ext uri="{9D8B030D-6E8A-4147-A177-3AD203B41FA5}">
                      <a16:colId xmlns:a16="http://schemas.microsoft.com/office/drawing/2014/main" val="2261479019"/>
                    </a:ext>
                  </a:extLst>
                </a:gridCol>
                <a:gridCol w="246888">
                  <a:extLst>
                    <a:ext uri="{9D8B030D-6E8A-4147-A177-3AD203B41FA5}">
                      <a16:colId xmlns:a16="http://schemas.microsoft.com/office/drawing/2014/main" val="4122709434"/>
                    </a:ext>
                  </a:extLst>
                </a:gridCol>
                <a:gridCol w="246888">
                  <a:extLst>
                    <a:ext uri="{9D8B030D-6E8A-4147-A177-3AD203B41FA5}">
                      <a16:colId xmlns:a16="http://schemas.microsoft.com/office/drawing/2014/main" val="228862983"/>
                    </a:ext>
                  </a:extLst>
                </a:gridCol>
                <a:gridCol w="246888">
                  <a:extLst>
                    <a:ext uri="{9D8B030D-6E8A-4147-A177-3AD203B41FA5}">
                      <a16:colId xmlns:a16="http://schemas.microsoft.com/office/drawing/2014/main" val="1781810114"/>
                    </a:ext>
                  </a:extLst>
                </a:gridCol>
                <a:gridCol w="246888">
                  <a:extLst>
                    <a:ext uri="{9D8B030D-6E8A-4147-A177-3AD203B41FA5}">
                      <a16:colId xmlns:a16="http://schemas.microsoft.com/office/drawing/2014/main" val="1381344363"/>
                    </a:ext>
                  </a:extLst>
                </a:gridCol>
                <a:gridCol w="246888">
                  <a:extLst>
                    <a:ext uri="{9D8B030D-6E8A-4147-A177-3AD203B41FA5}">
                      <a16:colId xmlns:a16="http://schemas.microsoft.com/office/drawing/2014/main" val="3732988960"/>
                    </a:ext>
                  </a:extLst>
                </a:gridCol>
                <a:gridCol w="246888">
                  <a:extLst>
                    <a:ext uri="{9D8B030D-6E8A-4147-A177-3AD203B41FA5}">
                      <a16:colId xmlns:a16="http://schemas.microsoft.com/office/drawing/2014/main" val="1929666475"/>
                    </a:ext>
                  </a:extLst>
                </a:gridCol>
                <a:gridCol w="246888">
                  <a:extLst>
                    <a:ext uri="{9D8B030D-6E8A-4147-A177-3AD203B41FA5}">
                      <a16:colId xmlns:a16="http://schemas.microsoft.com/office/drawing/2014/main" val="3854301181"/>
                    </a:ext>
                  </a:extLst>
                </a:gridCol>
                <a:gridCol w="246888">
                  <a:extLst>
                    <a:ext uri="{9D8B030D-6E8A-4147-A177-3AD203B41FA5}">
                      <a16:colId xmlns:a16="http://schemas.microsoft.com/office/drawing/2014/main" val="3542222974"/>
                    </a:ext>
                  </a:extLst>
                </a:gridCol>
                <a:gridCol w="246888">
                  <a:extLst>
                    <a:ext uri="{9D8B030D-6E8A-4147-A177-3AD203B41FA5}">
                      <a16:colId xmlns:a16="http://schemas.microsoft.com/office/drawing/2014/main" val="52611411"/>
                    </a:ext>
                  </a:extLst>
                </a:gridCol>
                <a:gridCol w="246888">
                  <a:extLst>
                    <a:ext uri="{9D8B030D-6E8A-4147-A177-3AD203B41FA5}">
                      <a16:colId xmlns:a16="http://schemas.microsoft.com/office/drawing/2014/main" val="2302941981"/>
                    </a:ext>
                  </a:extLst>
                </a:gridCol>
                <a:gridCol w="246888">
                  <a:extLst>
                    <a:ext uri="{9D8B030D-6E8A-4147-A177-3AD203B41FA5}">
                      <a16:colId xmlns:a16="http://schemas.microsoft.com/office/drawing/2014/main" val="2237433219"/>
                    </a:ext>
                  </a:extLst>
                </a:gridCol>
                <a:gridCol w="246888">
                  <a:extLst>
                    <a:ext uri="{9D8B030D-6E8A-4147-A177-3AD203B41FA5}">
                      <a16:colId xmlns:a16="http://schemas.microsoft.com/office/drawing/2014/main" val="2942543592"/>
                    </a:ext>
                  </a:extLst>
                </a:gridCol>
                <a:gridCol w="246888">
                  <a:extLst>
                    <a:ext uri="{9D8B030D-6E8A-4147-A177-3AD203B41FA5}">
                      <a16:colId xmlns:a16="http://schemas.microsoft.com/office/drawing/2014/main" val="3464580526"/>
                    </a:ext>
                  </a:extLst>
                </a:gridCol>
                <a:gridCol w="246888">
                  <a:extLst>
                    <a:ext uri="{9D8B030D-6E8A-4147-A177-3AD203B41FA5}">
                      <a16:colId xmlns:a16="http://schemas.microsoft.com/office/drawing/2014/main" val="426933490"/>
                    </a:ext>
                  </a:extLst>
                </a:gridCol>
                <a:gridCol w="246888">
                  <a:extLst>
                    <a:ext uri="{9D8B030D-6E8A-4147-A177-3AD203B41FA5}">
                      <a16:colId xmlns:a16="http://schemas.microsoft.com/office/drawing/2014/main" val="1664644481"/>
                    </a:ext>
                  </a:extLst>
                </a:gridCol>
                <a:gridCol w="246888">
                  <a:extLst>
                    <a:ext uri="{9D8B030D-6E8A-4147-A177-3AD203B41FA5}">
                      <a16:colId xmlns:a16="http://schemas.microsoft.com/office/drawing/2014/main" val="793005782"/>
                    </a:ext>
                  </a:extLst>
                </a:gridCol>
                <a:gridCol w="246888">
                  <a:extLst>
                    <a:ext uri="{9D8B030D-6E8A-4147-A177-3AD203B41FA5}">
                      <a16:colId xmlns:a16="http://schemas.microsoft.com/office/drawing/2014/main" val="2835397943"/>
                    </a:ext>
                  </a:extLst>
                </a:gridCol>
                <a:gridCol w="246888">
                  <a:extLst>
                    <a:ext uri="{9D8B030D-6E8A-4147-A177-3AD203B41FA5}">
                      <a16:colId xmlns:a16="http://schemas.microsoft.com/office/drawing/2014/main" val="150249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1740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- 2024-02-14 13:26:48</a:t>
                      </a:r>
                      <a:r>
                        <a:rPr kumimoji="0" lang="en-US" sz="1000" b="0" i="0" u="none" strike="noStrike" kern="1200" cap="none" spc="0" normalizeH="0" baseline="0" noProof="0">
                          <a:ln>
                            <a:noFill/>
                          </a:ln>
                          <a:solidFill>
                            <a:prstClr val="black"/>
                          </a:solidFill>
                          <a:effectLst/>
                          <a:uLnTx/>
                          <a:uFillTx/>
                          <a:latin typeface="Calibri"/>
                          <a:ea typeface="+mn-ea"/>
                          <a:cs typeface="+mn-cs"/>
                        </a:rPr>
                        <a:t>
 No plan for Saint Valentin’s Day? Choose 
the perfect gift using your MeliáRewards points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https://quintly-eu-image-storage.s3.amazonaws.com/033d70db72660f2dd9d955870b8d4238/a2aabcce208448c2db8c1548f6c87347.jpg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Belonging means more MeliáRewards
No plan for Saint Valentin's Day? Choose
the perfect gift using your MeliáRewards points
WANT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0.8629 %</a:t>
                      </a:r>
                    </a:p>
                  </a:txBody>
                  <a:tcPr/>
                </a:tc>
                <a:extLst>
                  <a:ext uri="{0D108BD9-81ED-4DB2-BD59-A6C34878D82A}">
                    <a16:rowId xmlns:a16="http://schemas.microsoft.com/office/drawing/2014/main" val="2227751334"/>
                  </a:ext>
                </a:extLst>
              </a:tr>
            </a:tbl>
          </a:graphicData>
        </a:graphic>
      </p:graphicFrame>
      <p:sp>
        <p:nvSpPr>
          <p:cNvPr id="4" name="Text Placeholder 3">
            <a:extLst>
              <a:ext uri="{FF2B5EF4-FFF2-40B4-BE49-F238E27FC236}">
                <a16:creationId xmlns:a16="http://schemas.microsoft.com/office/drawing/2014/main" id="{6245C141-44C8-41C2-945B-207F48AC923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329976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A225-C50D-4B97-A834-61FCE1671D06}"/>
              </a:ext>
            </a:extLst>
          </p:cNvPr>
          <p:cNvSpPr>
            <a:spLocks noGrp="1"/>
          </p:cNvSpPr>
          <p:nvPr>
            <p:ph type="title"/>
          </p:nvPr>
        </p:nvSpPr>
        <p:spPr/>
        <p:txBody>
          <a:bodyPr/>
          <a:lstStyle/>
          <a:p>
            <a:r>
              <a:rPr lang="en-US"/>
              <a:t>Instagram Stories Table | 5 profiles - 14 of 22</a:t>
            </a:r>
          </a:p>
        </p:txBody>
      </p:sp>
      <p:graphicFrame>
        <p:nvGraphicFramePr>
          <p:cNvPr id="5" name="Table Placeholder 4">
            <a:extLst>
              <a:ext uri="{FF2B5EF4-FFF2-40B4-BE49-F238E27FC236}">
                <a16:creationId xmlns:a16="http://schemas.microsoft.com/office/drawing/2014/main" id="{CAE3C450-CE8B-4ED6-BF6D-3692EE306F74}"/>
              </a:ext>
            </a:extLst>
          </p:cNvPr>
          <p:cNvGraphicFramePr>
            <a:graphicFrameLocks noGrp="1"/>
          </p:cNvGraphicFramePr>
          <p:nvPr>
            <p:ph type="tbl" sz="quarter" idx="13"/>
            <p:extLst>
              <p:ext uri="{D42A27DB-BD31-4B8C-83A1-F6EECF244321}">
                <p14:modId xmlns:p14="http://schemas.microsoft.com/office/powerpoint/2010/main" val="204965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80263474"/>
                    </a:ext>
                  </a:extLst>
                </a:gridCol>
                <a:gridCol w="493776">
                  <a:extLst>
                    <a:ext uri="{9D8B030D-6E8A-4147-A177-3AD203B41FA5}">
                      <a16:colId xmlns:a16="http://schemas.microsoft.com/office/drawing/2014/main" val="3064533777"/>
                    </a:ext>
                  </a:extLst>
                </a:gridCol>
                <a:gridCol w="658368">
                  <a:extLst>
                    <a:ext uri="{9D8B030D-6E8A-4147-A177-3AD203B41FA5}">
                      <a16:colId xmlns:a16="http://schemas.microsoft.com/office/drawing/2014/main" val="4203141489"/>
                    </a:ext>
                  </a:extLst>
                </a:gridCol>
                <a:gridCol w="740664">
                  <a:extLst>
                    <a:ext uri="{9D8B030D-6E8A-4147-A177-3AD203B41FA5}">
                      <a16:colId xmlns:a16="http://schemas.microsoft.com/office/drawing/2014/main" val="4061793208"/>
                    </a:ext>
                  </a:extLst>
                </a:gridCol>
                <a:gridCol w="246888">
                  <a:extLst>
                    <a:ext uri="{9D8B030D-6E8A-4147-A177-3AD203B41FA5}">
                      <a16:colId xmlns:a16="http://schemas.microsoft.com/office/drawing/2014/main" val="1915337174"/>
                    </a:ext>
                  </a:extLst>
                </a:gridCol>
                <a:gridCol w="246888">
                  <a:extLst>
                    <a:ext uri="{9D8B030D-6E8A-4147-A177-3AD203B41FA5}">
                      <a16:colId xmlns:a16="http://schemas.microsoft.com/office/drawing/2014/main" val="1244026351"/>
                    </a:ext>
                  </a:extLst>
                </a:gridCol>
                <a:gridCol w="246888">
                  <a:extLst>
                    <a:ext uri="{9D8B030D-6E8A-4147-A177-3AD203B41FA5}">
                      <a16:colId xmlns:a16="http://schemas.microsoft.com/office/drawing/2014/main" val="3840269374"/>
                    </a:ext>
                  </a:extLst>
                </a:gridCol>
                <a:gridCol w="246888">
                  <a:extLst>
                    <a:ext uri="{9D8B030D-6E8A-4147-A177-3AD203B41FA5}">
                      <a16:colId xmlns:a16="http://schemas.microsoft.com/office/drawing/2014/main" val="1176859482"/>
                    </a:ext>
                  </a:extLst>
                </a:gridCol>
                <a:gridCol w="246888">
                  <a:extLst>
                    <a:ext uri="{9D8B030D-6E8A-4147-A177-3AD203B41FA5}">
                      <a16:colId xmlns:a16="http://schemas.microsoft.com/office/drawing/2014/main" val="3153890667"/>
                    </a:ext>
                  </a:extLst>
                </a:gridCol>
                <a:gridCol w="246888">
                  <a:extLst>
                    <a:ext uri="{9D8B030D-6E8A-4147-A177-3AD203B41FA5}">
                      <a16:colId xmlns:a16="http://schemas.microsoft.com/office/drawing/2014/main" val="793131160"/>
                    </a:ext>
                  </a:extLst>
                </a:gridCol>
                <a:gridCol w="246888">
                  <a:extLst>
                    <a:ext uri="{9D8B030D-6E8A-4147-A177-3AD203B41FA5}">
                      <a16:colId xmlns:a16="http://schemas.microsoft.com/office/drawing/2014/main" val="1167810269"/>
                    </a:ext>
                  </a:extLst>
                </a:gridCol>
                <a:gridCol w="246888">
                  <a:extLst>
                    <a:ext uri="{9D8B030D-6E8A-4147-A177-3AD203B41FA5}">
                      <a16:colId xmlns:a16="http://schemas.microsoft.com/office/drawing/2014/main" val="1842071796"/>
                    </a:ext>
                  </a:extLst>
                </a:gridCol>
                <a:gridCol w="246888">
                  <a:extLst>
                    <a:ext uri="{9D8B030D-6E8A-4147-A177-3AD203B41FA5}">
                      <a16:colId xmlns:a16="http://schemas.microsoft.com/office/drawing/2014/main" val="1879333772"/>
                    </a:ext>
                  </a:extLst>
                </a:gridCol>
                <a:gridCol w="246888">
                  <a:extLst>
                    <a:ext uri="{9D8B030D-6E8A-4147-A177-3AD203B41FA5}">
                      <a16:colId xmlns:a16="http://schemas.microsoft.com/office/drawing/2014/main" val="3543083228"/>
                    </a:ext>
                  </a:extLst>
                </a:gridCol>
                <a:gridCol w="246888">
                  <a:extLst>
                    <a:ext uri="{9D8B030D-6E8A-4147-A177-3AD203B41FA5}">
                      <a16:colId xmlns:a16="http://schemas.microsoft.com/office/drawing/2014/main" val="3401975181"/>
                    </a:ext>
                  </a:extLst>
                </a:gridCol>
                <a:gridCol w="246888">
                  <a:extLst>
                    <a:ext uri="{9D8B030D-6E8A-4147-A177-3AD203B41FA5}">
                      <a16:colId xmlns:a16="http://schemas.microsoft.com/office/drawing/2014/main" val="331402135"/>
                    </a:ext>
                  </a:extLst>
                </a:gridCol>
                <a:gridCol w="246888">
                  <a:extLst>
                    <a:ext uri="{9D8B030D-6E8A-4147-A177-3AD203B41FA5}">
                      <a16:colId xmlns:a16="http://schemas.microsoft.com/office/drawing/2014/main" val="905863907"/>
                    </a:ext>
                  </a:extLst>
                </a:gridCol>
                <a:gridCol w="246888">
                  <a:extLst>
                    <a:ext uri="{9D8B030D-6E8A-4147-A177-3AD203B41FA5}">
                      <a16:colId xmlns:a16="http://schemas.microsoft.com/office/drawing/2014/main" val="2660512258"/>
                    </a:ext>
                  </a:extLst>
                </a:gridCol>
                <a:gridCol w="246888">
                  <a:extLst>
                    <a:ext uri="{9D8B030D-6E8A-4147-A177-3AD203B41FA5}">
                      <a16:colId xmlns:a16="http://schemas.microsoft.com/office/drawing/2014/main" val="3133210275"/>
                    </a:ext>
                  </a:extLst>
                </a:gridCol>
                <a:gridCol w="246888">
                  <a:extLst>
                    <a:ext uri="{9D8B030D-6E8A-4147-A177-3AD203B41FA5}">
                      <a16:colId xmlns:a16="http://schemas.microsoft.com/office/drawing/2014/main" val="40947559"/>
                    </a:ext>
                  </a:extLst>
                </a:gridCol>
                <a:gridCol w="246888">
                  <a:extLst>
                    <a:ext uri="{9D8B030D-6E8A-4147-A177-3AD203B41FA5}">
                      <a16:colId xmlns:a16="http://schemas.microsoft.com/office/drawing/2014/main" val="1406425618"/>
                    </a:ext>
                  </a:extLst>
                </a:gridCol>
                <a:gridCol w="246888">
                  <a:extLst>
                    <a:ext uri="{9D8B030D-6E8A-4147-A177-3AD203B41FA5}">
                      <a16:colId xmlns:a16="http://schemas.microsoft.com/office/drawing/2014/main" val="3847960065"/>
                    </a:ext>
                  </a:extLst>
                </a:gridCol>
                <a:gridCol w="246888">
                  <a:extLst>
                    <a:ext uri="{9D8B030D-6E8A-4147-A177-3AD203B41FA5}">
                      <a16:colId xmlns:a16="http://schemas.microsoft.com/office/drawing/2014/main" val="932921423"/>
                    </a:ext>
                  </a:extLst>
                </a:gridCol>
                <a:gridCol w="246888">
                  <a:extLst>
                    <a:ext uri="{9D8B030D-6E8A-4147-A177-3AD203B41FA5}">
                      <a16:colId xmlns:a16="http://schemas.microsoft.com/office/drawing/2014/main" val="174102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4000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- 2024-02-14 13:26:47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https://quintly-eu-image-storage.s3.amazonaws.com/033d70db72660f2dd9d955870b8d4238/d6fddcb6b80d8547a3c449b6b2288d57.jpg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Breakfast with sea
views
A drink on a Meliá's
rooftop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0.9716 %</a:t>
                      </a:r>
                    </a:p>
                  </a:txBody>
                  <a:tcPr/>
                </a:tc>
                <a:extLst>
                  <a:ext uri="{0D108BD9-81ED-4DB2-BD59-A6C34878D82A}">
                    <a16:rowId xmlns:a16="http://schemas.microsoft.com/office/drawing/2014/main" val="3581064787"/>
                  </a:ext>
                </a:extLst>
              </a:tr>
            </a:tbl>
          </a:graphicData>
        </a:graphic>
      </p:graphicFrame>
      <p:sp>
        <p:nvSpPr>
          <p:cNvPr id="4" name="Text Placeholder 3">
            <a:extLst>
              <a:ext uri="{FF2B5EF4-FFF2-40B4-BE49-F238E27FC236}">
                <a16:creationId xmlns:a16="http://schemas.microsoft.com/office/drawing/2014/main" id="{0D5C589C-2DEC-4A8B-B273-AD125CFA4FF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34819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9720-989B-40B7-B0F6-3D9E699F446B}"/>
              </a:ext>
            </a:extLst>
          </p:cNvPr>
          <p:cNvSpPr>
            <a:spLocks noGrp="1"/>
          </p:cNvSpPr>
          <p:nvPr>
            <p:ph type="title"/>
          </p:nvPr>
        </p:nvSpPr>
        <p:spPr/>
        <p:txBody>
          <a:bodyPr/>
          <a:lstStyle/>
          <a:p>
            <a:r>
              <a:rPr lang="en-US"/>
              <a:t>Instagram Stories Table | 5 profiles - 15 of 22</a:t>
            </a:r>
          </a:p>
        </p:txBody>
      </p:sp>
      <p:graphicFrame>
        <p:nvGraphicFramePr>
          <p:cNvPr id="5" name="Table Placeholder 4">
            <a:extLst>
              <a:ext uri="{FF2B5EF4-FFF2-40B4-BE49-F238E27FC236}">
                <a16:creationId xmlns:a16="http://schemas.microsoft.com/office/drawing/2014/main" id="{E1AE5AF9-4626-4771-9E2C-88189C79A88C}"/>
              </a:ext>
            </a:extLst>
          </p:cNvPr>
          <p:cNvGraphicFramePr>
            <a:graphicFrameLocks noGrp="1"/>
          </p:cNvGraphicFramePr>
          <p:nvPr>
            <p:ph type="tbl" sz="quarter" idx="13"/>
            <p:extLst>
              <p:ext uri="{D42A27DB-BD31-4B8C-83A1-F6EECF244321}">
                <p14:modId xmlns:p14="http://schemas.microsoft.com/office/powerpoint/2010/main" val="343916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32738472"/>
                    </a:ext>
                  </a:extLst>
                </a:gridCol>
                <a:gridCol w="493776">
                  <a:extLst>
                    <a:ext uri="{9D8B030D-6E8A-4147-A177-3AD203B41FA5}">
                      <a16:colId xmlns:a16="http://schemas.microsoft.com/office/drawing/2014/main" val="2284074011"/>
                    </a:ext>
                  </a:extLst>
                </a:gridCol>
                <a:gridCol w="658368">
                  <a:extLst>
                    <a:ext uri="{9D8B030D-6E8A-4147-A177-3AD203B41FA5}">
                      <a16:colId xmlns:a16="http://schemas.microsoft.com/office/drawing/2014/main" val="4062569047"/>
                    </a:ext>
                  </a:extLst>
                </a:gridCol>
                <a:gridCol w="740664">
                  <a:extLst>
                    <a:ext uri="{9D8B030D-6E8A-4147-A177-3AD203B41FA5}">
                      <a16:colId xmlns:a16="http://schemas.microsoft.com/office/drawing/2014/main" val="2668470560"/>
                    </a:ext>
                  </a:extLst>
                </a:gridCol>
                <a:gridCol w="246888">
                  <a:extLst>
                    <a:ext uri="{9D8B030D-6E8A-4147-A177-3AD203B41FA5}">
                      <a16:colId xmlns:a16="http://schemas.microsoft.com/office/drawing/2014/main" val="2758725820"/>
                    </a:ext>
                  </a:extLst>
                </a:gridCol>
                <a:gridCol w="246888">
                  <a:extLst>
                    <a:ext uri="{9D8B030D-6E8A-4147-A177-3AD203B41FA5}">
                      <a16:colId xmlns:a16="http://schemas.microsoft.com/office/drawing/2014/main" val="2434338604"/>
                    </a:ext>
                  </a:extLst>
                </a:gridCol>
                <a:gridCol w="246888">
                  <a:extLst>
                    <a:ext uri="{9D8B030D-6E8A-4147-A177-3AD203B41FA5}">
                      <a16:colId xmlns:a16="http://schemas.microsoft.com/office/drawing/2014/main" val="58516802"/>
                    </a:ext>
                  </a:extLst>
                </a:gridCol>
                <a:gridCol w="246888">
                  <a:extLst>
                    <a:ext uri="{9D8B030D-6E8A-4147-A177-3AD203B41FA5}">
                      <a16:colId xmlns:a16="http://schemas.microsoft.com/office/drawing/2014/main" val="2224982389"/>
                    </a:ext>
                  </a:extLst>
                </a:gridCol>
                <a:gridCol w="246888">
                  <a:extLst>
                    <a:ext uri="{9D8B030D-6E8A-4147-A177-3AD203B41FA5}">
                      <a16:colId xmlns:a16="http://schemas.microsoft.com/office/drawing/2014/main" val="2695850385"/>
                    </a:ext>
                  </a:extLst>
                </a:gridCol>
                <a:gridCol w="246888">
                  <a:extLst>
                    <a:ext uri="{9D8B030D-6E8A-4147-A177-3AD203B41FA5}">
                      <a16:colId xmlns:a16="http://schemas.microsoft.com/office/drawing/2014/main" val="2458192982"/>
                    </a:ext>
                  </a:extLst>
                </a:gridCol>
                <a:gridCol w="246888">
                  <a:extLst>
                    <a:ext uri="{9D8B030D-6E8A-4147-A177-3AD203B41FA5}">
                      <a16:colId xmlns:a16="http://schemas.microsoft.com/office/drawing/2014/main" val="1965487611"/>
                    </a:ext>
                  </a:extLst>
                </a:gridCol>
                <a:gridCol w="246888">
                  <a:extLst>
                    <a:ext uri="{9D8B030D-6E8A-4147-A177-3AD203B41FA5}">
                      <a16:colId xmlns:a16="http://schemas.microsoft.com/office/drawing/2014/main" val="3515981632"/>
                    </a:ext>
                  </a:extLst>
                </a:gridCol>
                <a:gridCol w="246888">
                  <a:extLst>
                    <a:ext uri="{9D8B030D-6E8A-4147-A177-3AD203B41FA5}">
                      <a16:colId xmlns:a16="http://schemas.microsoft.com/office/drawing/2014/main" val="778701979"/>
                    </a:ext>
                  </a:extLst>
                </a:gridCol>
                <a:gridCol w="246888">
                  <a:extLst>
                    <a:ext uri="{9D8B030D-6E8A-4147-A177-3AD203B41FA5}">
                      <a16:colId xmlns:a16="http://schemas.microsoft.com/office/drawing/2014/main" val="3724791132"/>
                    </a:ext>
                  </a:extLst>
                </a:gridCol>
                <a:gridCol w="246888">
                  <a:extLst>
                    <a:ext uri="{9D8B030D-6E8A-4147-A177-3AD203B41FA5}">
                      <a16:colId xmlns:a16="http://schemas.microsoft.com/office/drawing/2014/main" val="717403457"/>
                    </a:ext>
                  </a:extLst>
                </a:gridCol>
                <a:gridCol w="246888">
                  <a:extLst>
                    <a:ext uri="{9D8B030D-6E8A-4147-A177-3AD203B41FA5}">
                      <a16:colId xmlns:a16="http://schemas.microsoft.com/office/drawing/2014/main" val="4289600653"/>
                    </a:ext>
                  </a:extLst>
                </a:gridCol>
                <a:gridCol w="246888">
                  <a:extLst>
                    <a:ext uri="{9D8B030D-6E8A-4147-A177-3AD203B41FA5}">
                      <a16:colId xmlns:a16="http://schemas.microsoft.com/office/drawing/2014/main" val="2613997749"/>
                    </a:ext>
                  </a:extLst>
                </a:gridCol>
                <a:gridCol w="246888">
                  <a:extLst>
                    <a:ext uri="{9D8B030D-6E8A-4147-A177-3AD203B41FA5}">
                      <a16:colId xmlns:a16="http://schemas.microsoft.com/office/drawing/2014/main" val="618802621"/>
                    </a:ext>
                  </a:extLst>
                </a:gridCol>
                <a:gridCol w="246888">
                  <a:extLst>
                    <a:ext uri="{9D8B030D-6E8A-4147-A177-3AD203B41FA5}">
                      <a16:colId xmlns:a16="http://schemas.microsoft.com/office/drawing/2014/main" val="2776856477"/>
                    </a:ext>
                  </a:extLst>
                </a:gridCol>
                <a:gridCol w="246888">
                  <a:extLst>
                    <a:ext uri="{9D8B030D-6E8A-4147-A177-3AD203B41FA5}">
                      <a16:colId xmlns:a16="http://schemas.microsoft.com/office/drawing/2014/main" val="825480223"/>
                    </a:ext>
                  </a:extLst>
                </a:gridCol>
                <a:gridCol w="246888">
                  <a:extLst>
                    <a:ext uri="{9D8B030D-6E8A-4147-A177-3AD203B41FA5}">
                      <a16:colId xmlns:a16="http://schemas.microsoft.com/office/drawing/2014/main" val="2718904169"/>
                    </a:ext>
                  </a:extLst>
                </a:gridCol>
                <a:gridCol w="246888">
                  <a:extLst>
                    <a:ext uri="{9D8B030D-6E8A-4147-A177-3AD203B41FA5}">
                      <a16:colId xmlns:a16="http://schemas.microsoft.com/office/drawing/2014/main" val="3726137524"/>
                    </a:ext>
                  </a:extLst>
                </a:gridCol>
                <a:gridCol w="246888">
                  <a:extLst>
                    <a:ext uri="{9D8B030D-6E8A-4147-A177-3AD203B41FA5}">
                      <a16:colId xmlns:a16="http://schemas.microsoft.com/office/drawing/2014/main" val="171468023"/>
                    </a:ext>
                  </a:extLst>
                </a:gridCol>
                <a:gridCol w="246888">
                  <a:extLst>
                    <a:ext uri="{9D8B030D-6E8A-4147-A177-3AD203B41FA5}">
                      <a16:colId xmlns:a16="http://schemas.microsoft.com/office/drawing/2014/main" val="234070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0098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- 2024-02-14 13:26:46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https://quintly-eu-image-storage.s3.amazonaws.com/033d70db72660f2dd9d955870b8d4238/27c1c5ee4dc8ab7c0628eaa3d01d10e0.jpg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 unforgettable
getaway
A MeliáRewards Gift
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0.9711 %</a:t>
                      </a:r>
                    </a:p>
                  </a:txBody>
                  <a:tcPr/>
                </a:tc>
                <a:extLst>
                  <a:ext uri="{0D108BD9-81ED-4DB2-BD59-A6C34878D82A}">
                    <a16:rowId xmlns:a16="http://schemas.microsoft.com/office/drawing/2014/main" val="2734576427"/>
                  </a:ext>
                </a:extLst>
              </a:tr>
            </a:tbl>
          </a:graphicData>
        </a:graphic>
      </p:graphicFrame>
      <p:sp>
        <p:nvSpPr>
          <p:cNvPr id="4" name="Text Placeholder 3">
            <a:extLst>
              <a:ext uri="{FF2B5EF4-FFF2-40B4-BE49-F238E27FC236}">
                <a16:creationId xmlns:a16="http://schemas.microsoft.com/office/drawing/2014/main" id="{94C3B95D-6F1A-488F-B612-6E3E8D16BCB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0590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E8B3-C6F8-43A9-AECF-3D382AF5EBE2}"/>
              </a:ext>
            </a:extLst>
          </p:cNvPr>
          <p:cNvSpPr>
            <a:spLocks noGrp="1"/>
          </p:cNvSpPr>
          <p:nvPr>
            <p:ph type="title"/>
          </p:nvPr>
        </p:nvSpPr>
        <p:spPr/>
        <p:txBody>
          <a:bodyPr/>
          <a:lstStyle/>
          <a:p>
            <a:r>
              <a:rPr lang="en-US"/>
              <a:t>Instagram Stories Table | 5 profiles - 16 of 22</a:t>
            </a:r>
          </a:p>
        </p:txBody>
      </p:sp>
      <p:graphicFrame>
        <p:nvGraphicFramePr>
          <p:cNvPr id="5" name="Table Placeholder 4">
            <a:extLst>
              <a:ext uri="{FF2B5EF4-FFF2-40B4-BE49-F238E27FC236}">
                <a16:creationId xmlns:a16="http://schemas.microsoft.com/office/drawing/2014/main" id="{5813ABAF-AF57-42F7-9005-45DAC0D71E39}"/>
              </a:ext>
            </a:extLst>
          </p:cNvPr>
          <p:cNvGraphicFramePr>
            <a:graphicFrameLocks noGrp="1"/>
          </p:cNvGraphicFramePr>
          <p:nvPr>
            <p:ph type="tbl" sz="quarter" idx="13"/>
            <p:extLst>
              <p:ext uri="{D42A27DB-BD31-4B8C-83A1-F6EECF244321}">
                <p14:modId xmlns:p14="http://schemas.microsoft.com/office/powerpoint/2010/main" val="139657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4693199"/>
                    </a:ext>
                  </a:extLst>
                </a:gridCol>
                <a:gridCol w="493776">
                  <a:extLst>
                    <a:ext uri="{9D8B030D-6E8A-4147-A177-3AD203B41FA5}">
                      <a16:colId xmlns:a16="http://schemas.microsoft.com/office/drawing/2014/main" val="908864484"/>
                    </a:ext>
                  </a:extLst>
                </a:gridCol>
                <a:gridCol w="658368">
                  <a:extLst>
                    <a:ext uri="{9D8B030D-6E8A-4147-A177-3AD203B41FA5}">
                      <a16:colId xmlns:a16="http://schemas.microsoft.com/office/drawing/2014/main" val="3467435179"/>
                    </a:ext>
                  </a:extLst>
                </a:gridCol>
                <a:gridCol w="740664">
                  <a:extLst>
                    <a:ext uri="{9D8B030D-6E8A-4147-A177-3AD203B41FA5}">
                      <a16:colId xmlns:a16="http://schemas.microsoft.com/office/drawing/2014/main" val="2334238134"/>
                    </a:ext>
                  </a:extLst>
                </a:gridCol>
                <a:gridCol w="246888">
                  <a:extLst>
                    <a:ext uri="{9D8B030D-6E8A-4147-A177-3AD203B41FA5}">
                      <a16:colId xmlns:a16="http://schemas.microsoft.com/office/drawing/2014/main" val="3734137799"/>
                    </a:ext>
                  </a:extLst>
                </a:gridCol>
                <a:gridCol w="246888">
                  <a:extLst>
                    <a:ext uri="{9D8B030D-6E8A-4147-A177-3AD203B41FA5}">
                      <a16:colId xmlns:a16="http://schemas.microsoft.com/office/drawing/2014/main" val="2276852146"/>
                    </a:ext>
                  </a:extLst>
                </a:gridCol>
                <a:gridCol w="246888">
                  <a:extLst>
                    <a:ext uri="{9D8B030D-6E8A-4147-A177-3AD203B41FA5}">
                      <a16:colId xmlns:a16="http://schemas.microsoft.com/office/drawing/2014/main" val="224451078"/>
                    </a:ext>
                  </a:extLst>
                </a:gridCol>
                <a:gridCol w="246888">
                  <a:extLst>
                    <a:ext uri="{9D8B030D-6E8A-4147-A177-3AD203B41FA5}">
                      <a16:colId xmlns:a16="http://schemas.microsoft.com/office/drawing/2014/main" val="784752117"/>
                    </a:ext>
                  </a:extLst>
                </a:gridCol>
                <a:gridCol w="246888">
                  <a:extLst>
                    <a:ext uri="{9D8B030D-6E8A-4147-A177-3AD203B41FA5}">
                      <a16:colId xmlns:a16="http://schemas.microsoft.com/office/drawing/2014/main" val="3728059572"/>
                    </a:ext>
                  </a:extLst>
                </a:gridCol>
                <a:gridCol w="246888">
                  <a:extLst>
                    <a:ext uri="{9D8B030D-6E8A-4147-A177-3AD203B41FA5}">
                      <a16:colId xmlns:a16="http://schemas.microsoft.com/office/drawing/2014/main" val="154461511"/>
                    </a:ext>
                  </a:extLst>
                </a:gridCol>
                <a:gridCol w="246888">
                  <a:extLst>
                    <a:ext uri="{9D8B030D-6E8A-4147-A177-3AD203B41FA5}">
                      <a16:colId xmlns:a16="http://schemas.microsoft.com/office/drawing/2014/main" val="1939154258"/>
                    </a:ext>
                  </a:extLst>
                </a:gridCol>
                <a:gridCol w="246888">
                  <a:extLst>
                    <a:ext uri="{9D8B030D-6E8A-4147-A177-3AD203B41FA5}">
                      <a16:colId xmlns:a16="http://schemas.microsoft.com/office/drawing/2014/main" val="448499235"/>
                    </a:ext>
                  </a:extLst>
                </a:gridCol>
                <a:gridCol w="246888">
                  <a:extLst>
                    <a:ext uri="{9D8B030D-6E8A-4147-A177-3AD203B41FA5}">
                      <a16:colId xmlns:a16="http://schemas.microsoft.com/office/drawing/2014/main" val="4285071209"/>
                    </a:ext>
                  </a:extLst>
                </a:gridCol>
                <a:gridCol w="246888">
                  <a:extLst>
                    <a:ext uri="{9D8B030D-6E8A-4147-A177-3AD203B41FA5}">
                      <a16:colId xmlns:a16="http://schemas.microsoft.com/office/drawing/2014/main" val="2166160339"/>
                    </a:ext>
                  </a:extLst>
                </a:gridCol>
                <a:gridCol w="246888">
                  <a:extLst>
                    <a:ext uri="{9D8B030D-6E8A-4147-A177-3AD203B41FA5}">
                      <a16:colId xmlns:a16="http://schemas.microsoft.com/office/drawing/2014/main" val="2441658238"/>
                    </a:ext>
                  </a:extLst>
                </a:gridCol>
                <a:gridCol w="246888">
                  <a:extLst>
                    <a:ext uri="{9D8B030D-6E8A-4147-A177-3AD203B41FA5}">
                      <a16:colId xmlns:a16="http://schemas.microsoft.com/office/drawing/2014/main" val="1781448297"/>
                    </a:ext>
                  </a:extLst>
                </a:gridCol>
                <a:gridCol w="246888">
                  <a:extLst>
                    <a:ext uri="{9D8B030D-6E8A-4147-A177-3AD203B41FA5}">
                      <a16:colId xmlns:a16="http://schemas.microsoft.com/office/drawing/2014/main" val="651297494"/>
                    </a:ext>
                  </a:extLst>
                </a:gridCol>
                <a:gridCol w="246888">
                  <a:extLst>
                    <a:ext uri="{9D8B030D-6E8A-4147-A177-3AD203B41FA5}">
                      <a16:colId xmlns:a16="http://schemas.microsoft.com/office/drawing/2014/main" val="4036862957"/>
                    </a:ext>
                  </a:extLst>
                </a:gridCol>
                <a:gridCol w="246888">
                  <a:extLst>
                    <a:ext uri="{9D8B030D-6E8A-4147-A177-3AD203B41FA5}">
                      <a16:colId xmlns:a16="http://schemas.microsoft.com/office/drawing/2014/main" val="2778664430"/>
                    </a:ext>
                  </a:extLst>
                </a:gridCol>
                <a:gridCol w="246888">
                  <a:extLst>
                    <a:ext uri="{9D8B030D-6E8A-4147-A177-3AD203B41FA5}">
                      <a16:colId xmlns:a16="http://schemas.microsoft.com/office/drawing/2014/main" val="622045350"/>
                    </a:ext>
                  </a:extLst>
                </a:gridCol>
                <a:gridCol w="246888">
                  <a:extLst>
                    <a:ext uri="{9D8B030D-6E8A-4147-A177-3AD203B41FA5}">
                      <a16:colId xmlns:a16="http://schemas.microsoft.com/office/drawing/2014/main" val="2756232526"/>
                    </a:ext>
                  </a:extLst>
                </a:gridCol>
                <a:gridCol w="246888">
                  <a:extLst>
                    <a:ext uri="{9D8B030D-6E8A-4147-A177-3AD203B41FA5}">
                      <a16:colId xmlns:a16="http://schemas.microsoft.com/office/drawing/2014/main" val="1382738758"/>
                    </a:ext>
                  </a:extLst>
                </a:gridCol>
                <a:gridCol w="246888">
                  <a:extLst>
                    <a:ext uri="{9D8B030D-6E8A-4147-A177-3AD203B41FA5}">
                      <a16:colId xmlns:a16="http://schemas.microsoft.com/office/drawing/2014/main" val="2989298910"/>
                    </a:ext>
                  </a:extLst>
                </a:gridCol>
                <a:gridCol w="246888">
                  <a:extLst>
                    <a:ext uri="{9D8B030D-6E8A-4147-A177-3AD203B41FA5}">
                      <a16:colId xmlns:a16="http://schemas.microsoft.com/office/drawing/2014/main" val="136254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5665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- 2024-02-14 13:26:45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https://quintly-eu-image-storage.s3.amazonaws.com/033d70db72660f2dd9d955870b8d4238/736a904c9d206bffe03d5d9cd849bcb2.jpg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romantic dinner
A massage for two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0.9418 %</a:t>
                      </a:r>
                    </a:p>
                  </a:txBody>
                  <a:tcPr/>
                </a:tc>
                <a:extLst>
                  <a:ext uri="{0D108BD9-81ED-4DB2-BD59-A6C34878D82A}">
                    <a16:rowId xmlns:a16="http://schemas.microsoft.com/office/drawing/2014/main" val="3072251571"/>
                  </a:ext>
                </a:extLst>
              </a:tr>
            </a:tbl>
          </a:graphicData>
        </a:graphic>
      </p:graphicFrame>
      <p:sp>
        <p:nvSpPr>
          <p:cNvPr id="4" name="Text Placeholder 3">
            <a:extLst>
              <a:ext uri="{FF2B5EF4-FFF2-40B4-BE49-F238E27FC236}">
                <a16:creationId xmlns:a16="http://schemas.microsoft.com/office/drawing/2014/main" id="{7658E83C-BB71-4AE5-9B74-83585C7195A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602705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0FA69-A80D-4DDF-92E4-81EC8177A559}"/>
              </a:ext>
            </a:extLst>
          </p:cNvPr>
          <p:cNvSpPr>
            <a:spLocks noGrp="1"/>
          </p:cNvSpPr>
          <p:nvPr>
            <p:ph type="title"/>
          </p:nvPr>
        </p:nvSpPr>
        <p:spPr/>
        <p:txBody>
          <a:bodyPr/>
          <a:lstStyle/>
          <a:p>
            <a:r>
              <a:rPr lang="en-US"/>
              <a:t>Instagram Stories Table | 5 profiles - 17 of 22</a:t>
            </a:r>
          </a:p>
        </p:txBody>
      </p:sp>
      <p:graphicFrame>
        <p:nvGraphicFramePr>
          <p:cNvPr id="5" name="Table Placeholder 4">
            <a:extLst>
              <a:ext uri="{FF2B5EF4-FFF2-40B4-BE49-F238E27FC236}">
                <a16:creationId xmlns:a16="http://schemas.microsoft.com/office/drawing/2014/main" id="{3C8342DC-E2D2-4C61-9824-6173F6B76E73}"/>
              </a:ext>
            </a:extLst>
          </p:cNvPr>
          <p:cNvGraphicFramePr>
            <a:graphicFrameLocks noGrp="1"/>
          </p:cNvGraphicFramePr>
          <p:nvPr>
            <p:ph type="tbl" sz="quarter" idx="13"/>
            <p:extLst>
              <p:ext uri="{D42A27DB-BD31-4B8C-83A1-F6EECF244321}">
                <p14:modId xmlns:p14="http://schemas.microsoft.com/office/powerpoint/2010/main" val="234382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99369832"/>
                    </a:ext>
                  </a:extLst>
                </a:gridCol>
                <a:gridCol w="493776">
                  <a:extLst>
                    <a:ext uri="{9D8B030D-6E8A-4147-A177-3AD203B41FA5}">
                      <a16:colId xmlns:a16="http://schemas.microsoft.com/office/drawing/2014/main" val="925482472"/>
                    </a:ext>
                  </a:extLst>
                </a:gridCol>
                <a:gridCol w="658368">
                  <a:extLst>
                    <a:ext uri="{9D8B030D-6E8A-4147-A177-3AD203B41FA5}">
                      <a16:colId xmlns:a16="http://schemas.microsoft.com/office/drawing/2014/main" val="3688806000"/>
                    </a:ext>
                  </a:extLst>
                </a:gridCol>
                <a:gridCol w="740664">
                  <a:extLst>
                    <a:ext uri="{9D8B030D-6E8A-4147-A177-3AD203B41FA5}">
                      <a16:colId xmlns:a16="http://schemas.microsoft.com/office/drawing/2014/main" val="3039878966"/>
                    </a:ext>
                  </a:extLst>
                </a:gridCol>
                <a:gridCol w="246888">
                  <a:extLst>
                    <a:ext uri="{9D8B030D-6E8A-4147-A177-3AD203B41FA5}">
                      <a16:colId xmlns:a16="http://schemas.microsoft.com/office/drawing/2014/main" val="1584952688"/>
                    </a:ext>
                  </a:extLst>
                </a:gridCol>
                <a:gridCol w="246888">
                  <a:extLst>
                    <a:ext uri="{9D8B030D-6E8A-4147-A177-3AD203B41FA5}">
                      <a16:colId xmlns:a16="http://schemas.microsoft.com/office/drawing/2014/main" val="660163015"/>
                    </a:ext>
                  </a:extLst>
                </a:gridCol>
                <a:gridCol w="246888">
                  <a:extLst>
                    <a:ext uri="{9D8B030D-6E8A-4147-A177-3AD203B41FA5}">
                      <a16:colId xmlns:a16="http://schemas.microsoft.com/office/drawing/2014/main" val="894238055"/>
                    </a:ext>
                  </a:extLst>
                </a:gridCol>
                <a:gridCol w="246888">
                  <a:extLst>
                    <a:ext uri="{9D8B030D-6E8A-4147-A177-3AD203B41FA5}">
                      <a16:colId xmlns:a16="http://schemas.microsoft.com/office/drawing/2014/main" val="598960097"/>
                    </a:ext>
                  </a:extLst>
                </a:gridCol>
                <a:gridCol w="246888">
                  <a:extLst>
                    <a:ext uri="{9D8B030D-6E8A-4147-A177-3AD203B41FA5}">
                      <a16:colId xmlns:a16="http://schemas.microsoft.com/office/drawing/2014/main" val="2427640471"/>
                    </a:ext>
                  </a:extLst>
                </a:gridCol>
                <a:gridCol w="246888">
                  <a:extLst>
                    <a:ext uri="{9D8B030D-6E8A-4147-A177-3AD203B41FA5}">
                      <a16:colId xmlns:a16="http://schemas.microsoft.com/office/drawing/2014/main" val="1877874222"/>
                    </a:ext>
                  </a:extLst>
                </a:gridCol>
                <a:gridCol w="246888">
                  <a:extLst>
                    <a:ext uri="{9D8B030D-6E8A-4147-A177-3AD203B41FA5}">
                      <a16:colId xmlns:a16="http://schemas.microsoft.com/office/drawing/2014/main" val="3521658065"/>
                    </a:ext>
                  </a:extLst>
                </a:gridCol>
                <a:gridCol w="246888">
                  <a:extLst>
                    <a:ext uri="{9D8B030D-6E8A-4147-A177-3AD203B41FA5}">
                      <a16:colId xmlns:a16="http://schemas.microsoft.com/office/drawing/2014/main" val="3190728404"/>
                    </a:ext>
                  </a:extLst>
                </a:gridCol>
                <a:gridCol w="246888">
                  <a:extLst>
                    <a:ext uri="{9D8B030D-6E8A-4147-A177-3AD203B41FA5}">
                      <a16:colId xmlns:a16="http://schemas.microsoft.com/office/drawing/2014/main" val="609257743"/>
                    </a:ext>
                  </a:extLst>
                </a:gridCol>
                <a:gridCol w="246888">
                  <a:extLst>
                    <a:ext uri="{9D8B030D-6E8A-4147-A177-3AD203B41FA5}">
                      <a16:colId xmlns:a16="http://schemas.microsoft.com/office/drawing/2014/main" val="623888999"/>
                    </a:ext>
                  </a:extLst>
                </a:gridCol>
                <a:gridCol w="246888">
                  <a:extLst>
                    <a:ext uri="{9D8B030D-6E8A-4147-A177-3AD203B41FA5}">
                      <a16:colId xmlns:a16="http://schemas.microsoft.com/office/drawing/2014/main" val="4019731900"/>
                    </a:ext>
                  </a:extLst>
                </a:gridCol>
                <a:gridCol w="246888">
                  <a:extLst>
                    <a:ext uri="{9D8B030D-6E8A-4147-A177-3AD203B41FA5}">
                      <a16:colId xmlns:a16="http://schemas.microsoft.com/office/drawing/2014/main" val="1062065471"/>
                    </a:ext>
                  </a:extLst>
                </a:gridCol>
                <a:gridCol w="246888">
                  <a:extLst>
                    <a:ext uri="{9D8B030D-6E8A-4147-A177-3AD203B41FA5}">
                      <a16:colId xmlns:a16="http://schemas.microsoft.com/office/drawing/2014/main" val="966443645"/>
                    </a:ext>
                  </a:extLst>
                </a:gridCol>
                <a:gridCol w="246888">
                  <a:extLst>
                    <a:ext uri="{9D8B030D-6E8A-4147-A177-3AD203B41FA5}">
                      <a16:colId xmlns:a16="http://schemas.microsoft.com/office/drawing/2014/main" val="1485519289"/>
                    </a:ext>
                  </a:extLst>
                </a:gridCol>
                <a:gridCol w="246888">
                  <a:extLst>
                    <a:ext uri="{9D8B030D-6E8A-4147-A177-3AD203B41FA5}">
                      <a16:colId xmlns:a16="http://schemas.microsoft.com/office/drawing/2014/main" val="4182144039"/>
                    </a:ext>
                  </a:extLst>
                </a:gridCol>
                <a:gridCol w="246888">
                  <a:extLst>
                    <a:ext uri="{9D8B030D-6E8A-4147-A177-3AD203B41FA5}">
                      <a16:colId xmlns:a16="http://schemas.microsoft.com/office/drawing/2014/main" val="806616844"/>
                    </a:ext>
                  </a:extLst>
                </a:gridCol>
                <a:gridCol w="246888">
                  <a:extLst>
                    <a:ext uri="{9D8B030D-6E8A-4147-A177-3AD203B41FA5}">
                      <a16:colId xmlns:a16="http://schemas.microsoft.com/office/drawing/2014/main" val="1097102672"/>
                    </a:ext>
                  </a:extLst>
                </a:gridCol>
                <a:gridCol w="246888">
                  <a:extLst>
                    <a:ext uri="{9D8B030D-6E8A-4147-A177-3AD203B41FA5}">
                      <a16:colId xmlns:a16="http://schemas.microsoft.com/office/drawing/2014/main" val="2461615273"/>
                    </a:ext>
                  </a:extLst>
                </a:gridCol>
                <a:gridCol w="246888">
                  <a:extLst>
                    <a:ext uri="{9D8B030D-6E8A-4147-A177-3AD203B41FA5}">
                      <a16:colId xmlns:a16="http://schemas.microsoft.com/office/drawing/2014/main" val="892902585"/>
                    </a:ext>
                  </a:extLst>
                </a:gridCol>
                <a:gridCol w="246888">
                  <a:extLst>
                    <a:ext uri="{9D8B030D-6E8A-4147-A177-3AD203B41FA5}">
                      <a16:colId xmlns:a16="http://schemas.microsoft.com/office/drawing/2014/main" val="102571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0319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- 2024-02-14 13:26:44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https://quintly-eu-image-storage.s3.amazonaws.com/033d70db72660f2dd9d955870b8d4238/5a119ae3c6696615e50c9f4edcf84743.jpg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YOURPOINTS
YOURCHOICE
How will you use your MeliáRewards points
this Saint Valentine's Day?
SAINT
VALENTINE
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0.7052 %</a:t>
                      </a:r>
                    </a:p>
                  </a:txBody>
                  <a:tcPr/>
                </a:tc>
                <a:extLst>
                  <a:ext uri="{0D108BD9-81ED-4DB2-BD59-A6C34878D82A}">
                    <a16:rowId xmlns:a16="http://schemas.microsoft.com/office/drawing/2014/main" val="1751354238"/>
                  </a:ext>
                </a:extLst>
              </a:tr>
            </a:tbl>
          </a:graphicData>
        </a:graphic>
      </p:graphicFrame>
      <p:sp>
        <p:nvSpPr>
          <p:cNvPr id="4" name="Text Placeholder 3">
            <a:extLst>
              <a:ext uri="{FF2B5EF4-FFF2-40B4-BE49-F238E27FC236}">
                <a16:creationId xmlns:a16="http://schemas.microsoft.com/office/drawing/2014/main" id="{4F20654D-B5E6-4083-A4A7-A8361BFD42F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620571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11D4-60A6-4993-A95F-CFF921148D55}"/>
              </a:ext>
            </a:extLst>
          </p:cNvPr>
          <p:cNvSpPr>
            <a:spLocks noGrp="1"/>
          </p:cNvSpPr>
          <p:nvPr>
            <p:ph type="title"/>
          </p:nvPr>
        </p:nvSpPr>
        <p:spPr/>
        <p:txBody>
          <a:bodyPr/>
          <a:lstStyle/>
          <a:p>
            <a:r>
              <a:rPr lang="en-US"/>
              <a:t>Instagram Stories Table | 5 profiles - 18 of 22</a:t>
            </a:r>
          </a:p>
        </p:txBody>
      </p:sp>
      <p:graphicFrame>
        <p:nvGraphicFramePr>
          <p:cNvPr id="5" name="Table Placeholder 4">
            <a:extLst>
              <a:ext uri="{FF2B5EF4-FFF2-40B4-BE49-F238E27FC236}">
                <a16:creationId xmlns:a16="http://schemas.microsoft.com/office/drawing/2014/main" id="{4ADF64C1-7060-48B8-883F-B7372ACE8DEF}"/>
              </a:ext>
            </a:extLst>
          </p:cNvPr>
          <p:cNvGraphicFramePr>
            <a:graphicFrameLocks noGrp="1"/>
          </p:cNvGraphicFramePr>
          <p:nvPr>
            <p:ph type="tbl" sz="quarter" idx="13"/>
            <p:extLst>
              <p:ext uri="{D42A27DB-BD31-4B8C-83A1-F6EECF244321}">
                <p14:modId xmlns:p14="http://schemas.microsoft.com/office/powerpoint/2010/main" val="2944259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36710292"/>
                    </a:ext>
                  </a:extLst>
                </a:gridCol>
                <a:gridCol w="493776">
                  <a:extLst>
                    <a:ext uri="{9D8B030D-6E8A-4147-A177-3AD203B41FA5}">
                      <a16:colId xmlns:a16="http://schemas.microsoft.com/office/drawing/2014/main" val="3488737735"/>
                    </a:ext>
                  </a:extLst>
                </a:gridCol>
                <a:gridCol w="658368">
                  <a:extLst>
                    <a:ext uri="{9D8B030D-6E8A-4147-A177-3AD203B41FA5}">
                      <a16:colId xmlns:a16="http://schemas.microsoft.com/office/drawing/2014/main" val="4054030683"/>
                    </a:ext>
                  </a:extLst>
                </a:gridCol>
                <a:gridCol w="740664">
                  <a:extLst>
                    <a:ext uri="{9D8B030D-6E8A-4147-A177-3AD203B41FA5}">
                      <a16:colId xmlns:a16="http://schemas.microsoft.com/office/drawing/2014/main" val="673178644"/>
                    </a:ext>
                  </a:extLst>
                </a:gridCol>
                <a:gridCol w="246888">
                  <a:extLst>
                    <a:ext uri="{9D8B030D-6E8A-4147-A177-3AD203B41FA5}">
                      <a16:colId xmlns:a16="http://schemas.microsoft.com/office/drawing/2014/main" val="3749923125"/>
                    </a:ext>
                  </a:extLst>
                </a:gridCol>
                <a:gridCol w="246888">
                  <a:extLst>
                    <a:ext uri="{9D8B030D-6E8A-4147-A177-3AD203B41FA5}">
                      <a16:colId xmlns:a16="http://schemas.microsoft.com/office/drawing/2014/main" val="447885906"/>
                    </a:ext>
                  </a:extLst>
                </a:gridCol>
                <a:gridCol w="246888">
                  <a:extLst>
                    <a:ext uri="{9D8B030D-6E8A-4147-A177-3AD203B41FA5}">
                      <a16:colId xmlns:a16="http://schemas.microsoft.com/office/drawing/2014/main" val="1604973883"/>
                    </a:ext>
                  </a:extLst>
                </a:gridCol>
                <a:gridCol w="246888">
                  <a:extLst>
                    <a:ext uri="{9D8B030D-6E8A-4147-A177-3AD203B41FA5}">
                      <a16:colId xmlns:a16="http://schemas.microsoft.com/office/drawing/2014/main" val="4013386946"/>
                    </a:ext>
                  </a:extLst>
                </a:gridCol>
                <a:gridCol w="246888">
                  <a:extLst>
                    <a:ext uri="{9D8B030D-6E8A-4147-A177-3AD203B41FA5}">
                      <a16:colId xmlns:a16="http://schemas.microsoft.com/office/drawing/2014/main" val="1503960731"/>
                    </a:ext>
                  </a:extLst>
                </a:gridCol>
                <a:gridCol w="246888">
                  <a:extLst>
                    <a:ext uri="{9D8B030D-6E8A-4147-A177-3AD203B41FA5}">
                      <a16:colId xmlns:a16="http://schemas.microsoft.com/office/drawing/2014/main" val="1904676097"/>
                    </a:ext>
                  </a:extLst>
                </a:gridCol>
                <a:gridCol w="246888">
                  <a:extLst>
                    <a:ext uri="{9D8B030D-6E8A-4147-A177-3AD203B41FA5}">
                      <a16:colId xmlns:a16="http://schemas.microsoft.com/office/drawing/2014/main" val="3755146158"/>
                    </a:ext>
                  </a:extLst>
                </a:gridCol>
                <a:gridCol w="246888">
                  <a:extLst>
                    <a:ext uri="{9D8B030D-6E8A-4147-A177-3AD203B41FA5}">
                      <a16:colId xmlns:a16="http://schemas.microsoft.com/office/drawing/2014/main" val="4148688929"/>
                    </a:ext>
                  </a:extLst>
                </a:gridCol>
                <a:gridCol w="246888">
                  <a:extLst>
                    <a:ext uri="{9D8B030D-6E8A-4147-A177-3AD203B41FA5}">
                      <a16:colId xmlns:a16="http://schemas.microsoft.com/office/drawing/2014/main" val="224611383"/>
                    </a:ext>
                  </a:extLst>
                </a:gridCol>
                <a:gridCol w="246888">
                  <a:extLst>
                    <a:ext uri="{9D8B030D-6E8A-4147-A177-3AD203B41FA5}">
                      <a16:colId xmlns:a16="http://schemas.microsoft.com/office/drawing/2014/main" val="1497937663"/>
                    </a:ext>
                  </a:extLst>
                </a:gridCol>
                <a:gridCol w="246888">
                  <a:extLst>
                    <a:ext uri="{9D8B030D-6E8A-4147-A177-3AD203B41FA5}">
                      <a16:colId xmlns:a16="http://schemas.microsoft.com/office/drawing/2014/main" val="1821972128"/>
                    </a:ext>
                  </a:extLst>
                </a:gridCol>
                <a:gridCol w="246888">
                  <a:extLst>
                    <a:ext uri="{9D8B030D-6E8A-4147-A177-3AD203B41FA5}">
                      <a16:colId xmlns:a16="http://schemas.microsoft.com/office/drawing/2014/main" val="3304650431"/>
                    </a:ext>
                  </a:extLst>
                </a:gridCol>
                <a:gridCol w="246888">
                  <a:extLst>
                    <a:ext uri="{9D8B030D-6E8A-4147-A177-3AD203B41FA5}">
                      <a16:colId xmlns:a16="http://schemas.microsoft.com/office/drawing/2014/main" val="959967425"/>
                    </a:ext>
                  </a:extLst>
                </a:gridCol>
                <a:gridCol w="246888">
                  <a:extLst>
                    <a:ext uri="{9D8B030D-6E8A-4147-A177-3AD203B41FA5}">
                      <a16:colId xmlns:a16="http://schemas.microsoft.com/office/drawing/2014/main" val="3547055242"/>
                    </a:ext>
                  </a:extLst>
                </a:gridCol>
                <a:gridCol w="246888">
                  <a:extLst>
                    <a:ext uri="{9D8B030D-6E8A-4147-A177-3AD203B41FA5}">
                      <a16:colId xmlns:a16="http://schemas.microsoft.com/office/drawing/2014/main" val="2189526296"/>
                    </a:ext>
                  </a:extLst>
                </a:gridCol>
                <a:gridCol w="246888">
                  <a:extLst>
                    <a:ext uri="{9D8B030D-6E8A-4147-A177-3AD203B41FA5}">
                      <a16:colId xmlns:a16="http://schemas.microsoft.com/office/drawing/2014/main" val="3576186029"/>
                    </a:ext>
                  </a:extLst>
                </a:gridCol>
                <a:gridCol w="246888">
                  <a:extLst>
                    <a:ext uri="{9D8B030D-6E8A-4147-A177-3AD203B41FA5}">
                      <a16:colId xmlns:a16="http://schemas.microsoft.com/office/drawing/2014/main" val="3339187229"/>
                    </a:ext>
                  </a:extLst>
                </a:gridCol>
                <a:gridCol w="246888">
                  <a:extLst>
                    <a:ext uri="{9D8B030D-6E8A-4147-A177-3AD203B41FA5}">
                      <a16:colId xmlns:a16="http://schemas.microsoft.com/office/drawing/2014/main" val="1090824633"/>
                    </a:ext>
                  </a:extLst>
                </a:gridCol>
                <a:gridCol w="246888">
                  <a:extLst>
                    <a:ext uri="{9D8B030D-6E8A-4147-A177-3AD203B41FA5}">
                      <a16:colId xmlns:a16="http://schemas.microsoft.com/office/drawing/2014/main" val="2935736440"/>
                    </a:ext>
                  </a:extLst>
                </a:gridCol>
                <a:gridCol w="246888">
                  <a:extLst>
                    <a:ext uri="{9D8B030D-6E8A-4147-A177-3AD203B41FA5}">
                      <a16:colId xmlns:a16="http://schemas.microsoft.com/office/drawing/2014/main" val="29563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4957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- 2024-02-01 13:51:44</a:t>
                      </a:r>
                      <a:r>
                        <a:rPr kumimoji="0" lang="en-US" sz="1000" b="0" i="0" u="none" strike="noStrike" kern="1200" cap="none" spc="0" normalizeH="0" baseline="0" noProof="0">
                          <a:ln>
                            <a:noFill/>
                          </a:ln>
                          <a:solidFill>
                            <a:prstClr val="black"/>
                          </a:solidFill>
                          <a:effectLst/>
                          <a:uLnTx/>
                          <a:uFillTx/>
                          <a:latin typeface="Calibri"/>
                          <a:ea typeface="+mn-ea"/>
                          <a:cs typeface="+mn-cs"/>
                        </a:rPr>
                        <a:t>
 Listen to your appetite 
to getaway from routine and 
make it a reality using your 
MeliáRewards points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https://quintly-eu-image-storage.s3.amazonaws.com/033d70db72660f2dd9d955870b8d4238/fe18f7428dba58744e80073888178879.jpg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Belonging means more MeliáRewards
Listen to your appetite
to getaway from routine and
make it a reality using your
MeliáRewards points
LET'S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0.8792 %</a:t>
                      </a:r>
                    </a:p>
                  </a:txBody>
                  <a:tcPr/>
                </a:tc>
                <a:extLst>
                  <a:ext uri="{0D108BD9-81ED-4DB2-BD59-A6C34878D82A}">
                    <a16:rowId xmlns:a16="http://schemas.microsoft.com/office/drawing/2014/main" val="1574554730"/>
                  </a:ext>
                </a:extLst>
              </a:tr>
            </a:tbl>
          </a:graphicData>
        </a:graphic>
      </p:graphicFrame>
      <p:sp>
        <p:nvSpPr>
          <p:cNvPr id="4" name="Text Placeholder 3">
            <a:extLst>
              <a:ext uri="{FF2B5EF4-FFF2-40B4-BE49-F238E27FC236}">
                <a16:creationId xmlns:a16="http://schemas.microsoft.com/office/drawing/2014/main" id="{13DB49AE-7A65-493B-B2A8-444F54D5989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378528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A66F7-4DE9-4914-8436-413E4EEF1F36}"/>
              </a:ext>
            </a:extLst>
          </p:cNvPr>
          <p:cNvSpPr>
            <a:spLocks noGrp="1"/>
          </p:cNvSpPr>
          <p:nvPr>
            <p:ph type="title"/>
          </p:nvPr>
        </p:nvSpPr>
        <p:spPr/>
        <p:txBody>
          <a:bodyPr/>
          <a:lstStyle/>
          <a:p>
            <a:r>
              <a:rPr lang="en-US"/>
              <a:t>Instagram Stories Table | 5 profiles - 19 of 22</a:t>
            </a:r>
          </a:p>
        </p:txBody>
      </p:sp>
      <p:graphicFrame>
        <p:nvGraphicFramePr>
          <p:cNvPr id="5" name="Table Placeholder 4">
            <a:extLst>
              <a:ext uri="{FF2B5EF4-FFF2-40B4-BE49-F238E27FC236}">
                <a16:creationId xmlns:a16="http://schemas.microsoft.com/office/drawing/2014/main" id="{167E2067-F678-446B-A2BD-7C9517C7A908}"/>
              </a:ext>
            </a:extLst>
          </p:cNvPr>
          <p:cNvGraphicFramePr>
            <a:graphicFrameLocks noGrp="1"/>
          </p:cNvGraphicFramePr>
          <p:nvPr>
            <p:ph type="tbl" sz="quarter" idx="13"/>
            <p:extLst>
              <p:ext uri="{D42A27DB-BD31-4B8C-83A1-F6EECF244321}">
                <p14:modId xmlns:p14="http://schemas.microsoft.com/office/powerpoint/2010/main" val="110577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60790256"/>
                    </a:ext>
                  </a:extLst>
                </a:gridCol>
                <a:gridCol w="493776">
                  <a:extLst>
                    <a:ext uri="{9D8B030D-6E8A-4147-A177-3AD203B41FA5}">
                      <a16:colId xmlns:a16="http://schemas.microsoft.com/office/drawing/2014/main" val="1717670358"/>
                    </a:ext>
                  </a:extLst>
                </a:gridCol>
                <a:gridCol w="658368">
                  <a:extLst>
                    <a:ext uri="{9D8B030D-6E8A-4147-A177-3AD203B41FA5}">
                      <a16:colId xmlns:a16="http://schemas.microsoft.com/office/drawing/2014/main" val="172961499"/>
                    </a:ext>
                  </a:extLst>
                </a:gridCol>
                <a:gridCol w="740664">
                  <a:extLst>
                    <a:ext uri="{9D8B030D-6E8A-4147-A177-3AD203B41FA5}">
                      <a16:colId xmlns:a16="http://schemas.microsoft.com/office/drawing/2014/main" val="2618405870"/>
                    </a:ext>
                  </a:extLst>
                </a:gridCol>
                <a:gridCol w="246888">
                  <a:extLst>
                    <a:ext uri="{9D8B030D-6E8A-4147-A177-3AD203B41FA5}">
                      <a16:colId xmlns:a16="http://schemas.microsoft.com/office/drawing/2014/main" val="2740105770"/>
                    </a:ext>
                  </a:extLst>
                </a:gridCol>
                <a:gridCol w="246888">
                  <a:extLst>
                    <a:ext uri="{9D8B030D-6E8A-4147-A177-3AD203B41FA5}">
                      <a16:colId xmlns:a16="http://schemas.microsoft.com/office/drawing/2014/main" val="3954517911"/>
                    </a:ext>
                  </a:extLst>
                </a:gridCol>
                <a:gridCol w="246888">
                  <a:extLst>
                    <a:ext uri="{9D8B030D-6E8A-4147-A177-3AD203B41FA5}">
                      <a16:colId xmlns:a16="http://schemas.microsoft.com/office/drawing/2014/main" val="1507198904"/>
                    </a:ext>
                  </a:extLst>
                </a:gridCol>
                <a:gridCol w="246888">
                  <a:extLst>
                    <a:ext uri="{9D8B030D-6E8A-4147-A177-3AD203B41FA5}">
                      <a16:colId xmlns:a16="http://schemas.microsoft.com/office/drawing/2014/main" val="3001718327"/>
                    </a:ext>
                  </a:extLst>
                </a:gridCol>
                <a:gridCol w="246888">
                  <a:extLst>
                    <a:ext uri="{9D8B030D-6E8A-4147-A177-3AD203B41FA5}">
                      <a16:colId xmlns:a16="http://schemas.microsoft.com/office/drawing/2014/main" val="2463492987"/>
                    </a:ext>
                  </a:extLst>
                </a:gridCol>
                <a:gridCol w="246888">
                  <a:extLst>
                    <a:ext uri="{9D8B030D-6E8A-4147-A177-3AD203B41FA5}">
                      <a16:colId xmlns:a16="http://schemas.microsoft.com/office/drawing/2014/main" val="1189210166"/>
                    </a:ext>
                  </a:extLst>
                </a:gridCol>
                <a:gridCol w="246888">
                  <a:extLst>
                    <a:ext uri="{9D8B030D-6E8A-4147-A177-3AD203B41FA5}">
                      <a16:colId xmlns:a16="http://schemas.microsoft.com/office/drawing/2014/main" val="4195221816"/>
                    </a:ext>
                  </a:extLst>
                </a:gridCol>
                <a:gridCol w="246888">
                  <a:extLst>
                    <a:ext uri="{9D8B030D-6E8A-4147-A177-3AD203B41FA5}">
                      <a16:colId xmlns:a16="http://schemas.microsoft.com/office/drawing/2014/main" val="1378974923"/>
                    </a:ext>
                  </a:extLst>
                </a:gridCol>
                <a:gridCol w="246888">
                  <a:extLst>
                    <a:ext uri="{9D8B030D-6E8A-4147-A177-3AD203B41FA5}">
                      <a16:colId xmlns:a16="http://schemas.microsoft.com/office/drawing/2014/main" val="3835350009"/>
                    </a:ext>
                  </a:extLst>
                </a:gridCol>
                <a:gridCol w="246888">
                  <a:extLst>
                    <a:ext uri="{9D8B030D-6E8A-4147-A177-3AD203B41FA5}">
                      <a16:colId xmlns:a16="http://schemas.microsoft.com/office/drawing/2014/main" val="657887951"/>
                    </a:ext>
                  </a:extLst>
                </a:gridCol>
                <a:gridCol w="246888">
                  <a:extLst>
                    <a:ext uri="{9D8B030D-6E8A-4147-A177-3AD203B41FA5}">
                      <a16:colId xmlns:a16="http://schemas.microsoft.com/office/drawing/2014/main" val="1257499312"/>
                    </a:ext>
                  </a:extLst>
                </a:gridCol>
                <a:gridCol w="246888">
                  <a:extLst>
                    <a:ext uri="{9D8B030D-6E8A-4147-A177-3AD203B41FA5}">
                      <a16:colId xmlns:a16="http://schemas.microsoft.com/office/drawing/2014/main" val="1259156569"/>
                    </a:ext>
                  </a:extLst>
                </a:gridCol>
                <a:gridCol w="246888">
                  <a:extLst>
                    <a:ext uri="{9D8B030D-6E8A-4147-A177-3AD203B41FA5}">
                      <a16:colId xmlns:a16="http://schemas.microsoft.com/office/drawing/2014/main" val="3807056847"/>
                    </a:ext>
                  </a:extLst>
                </a:gridCol>
                <a:gridCol w="246888">
                  <a:extLst>
                    <a:ext uri="{9D8B030D-6E8A-4147-A177-3AD203B41FA5}">
                      <a16:colId xmlns:a16="http://schemas.microsoft.com/office/drawing/2014/main" val="2888305024"/>
                    </a:ext>
                  </a:extLst>
                </a:gridCol>
                <a:gridCol w="246888">
                  <a:extLst>
                    <a:ext uri="{9D8B030D-6E8A-4147-A177-3AD203B41FA5}">
                      <a16:colId xmlns:a16="http://schemas.microsoft.com/office/drawing/2014/main" val="1634000583"/>
                    </a:ext>
                  </a:extLst>
                </a:gridCol>
                <a:gridCol w="246888">
                  <a:extLst>
                    <a:ext uri="{9D8B030D-6E8A-4147-A177-3AD203B41FA5}">
                      <a16:colId xmlns:a16="http://schemas.microsoft.com/office/drawing/2014/main" val="281824333"/>
                    </a:ext>
                  </a:extLst>
                </a:gridCol>
                <a:gridCol w="246888">
                  <a:extLst>
                    <a:ext uri="{9D8B030D-6E8A-4147-A177-3AD203B41FA5}">
                      <a16:colId xmlns:a16="http://schemas.microsoft.com/office/drawing/2014/main" val="2390718391"/>
                    </a:ext>
                  </a:extLst>
                </a:gridCol>
                <a:gridCol w="246888">
                  <a:extLst>
                    <a:ext uri="{9D8B030D-6E8A-4147-A177-3AD203B41FA5}">
                      <a16:colId xmlns:a16="http://schemas.microsoft.com/office/drawing/2014/main" val="1040889115"/>
                    </a:ext>
                  </a:extLst>
                </a:gridCol>
                <a:gridCol w="246888">
                  <a:extLst>
                    <a:ext uri="{9D8B030D-6E8A-4147-A177-3AD203B41FA5}">
                      <a16:colId xmlns:a16="http://schemas.microsoft.com/office/drawing/2014/main" val="2369020499"/>
                    </a:ext>
                  </a:extLst>
                </a:gridCol>
                <a:gridCol w="246888">
                  <a:extLst>
                    <a:ext uri="{9D8B030D-6E8A-4147-A177-3AD203B41FA5}">
                      <a16:colId xmlns:a16="http://schemas.microsoft.com/office/drawing/2014/main" val="209848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2145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- 2024-02-01 13:51:43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https://quintly-eu-image-storage.s3.amazonaws.com/033d70db72660f2dd9d955870b8d4238/3ff4eb5f3eefa525cab2ba0ca5d42f30.jpg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body treatment
A relaxing spa 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0.9596 %</a:t>
                      </a:r>
                    </a:p>
                  </a:txBody>
                  <a:tcPr/>
                </a:tc>
                <a:extLst>
                  <a:ext uri="{0D108BD9-81ED-4DB2-BD59-A6C34878D82A}">
                    <a16:rowId xmlns:a16="http://schemas.microsoft.com/office/drawing/2014/main" val="4037863541"/>
                  </a:ext>
                </a:extLst>
              </a:tr>
            </a:tbl>
          </a:graphicData>
        </a:graphic>
      </p:graphicFrame>
      <p:sp>
        <p:nvSpPr>
          <p:cNvPr id="4" name="Text Placeholder 3">
            <a:extLst>
              <a:ext uri="{FF2B5EF4-FFF2-40B4-BE49-F238E27FC236}">
                <a16:creationId xmlns:a16="http://schemas.microsoft.com/office/drawing/2014/main" id="{EE1003CA-0999-433F-B08B-74315ACBE80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96938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C9C5-B848-40FE-94D9-F5B05ECBC1D8}"/>
              </a:ext>
            </a:extLst>
          </p:cNvPr>
          <p:cNvSpPr>
            <a:spLocks noGrp="1"/>
          </p:cNvSpPr>
          <p:nvPr>
            <p:ph type="title"/>
          </p:nvPr>
        </p:nvSpPr>
        <p:spPr/>
        <p:txBody>
          <a:bodyPr/>
          <a:lstStyle/>
          <a:p>
            <a:r>
              <a:rPr lang="en-US"/>
              <a:t>Instagram Stories Table | 5 profiles - 20 of 22</a:t>
            </a:r>
          </a:p>
        </p:txBody>
      </p:sp>
      <p:graphicFrame>
        <p:nvGraphicFramePr>
          <p:cNvPr id="5" name="Table Placeholder 4">
            <a:extLst>
              <a:ext uri="{FF2B5EF4-FFF2-40B4-BE49-F238E27FC236}">
                <a16:creationId xmlns:a16="http://schemas.microsoft.com/office/drawing/2014/main" id="{E6179974-E1C9-4247-B691-482C9718B8B6}"/>
              </a:ext>
            </a:extLst>
          </p:cNvPr>
          <p:cNvGraphicFramePr>
            <a:graphicFrameLocks noGrp="1"/>
          </p:cNvGraphicFramePr>
          <p:nvPr>
            <p:ph type="tbl" sz="quarter" idx="13"/>
            <p:extLst>
              <p:ext uri="{D42A27DB-BD31-4B8C-83A1-F6EECF244321}">
                <p14:modId xmlns:p14="http://schemas.microsoft.com/office/powerpoint/2010/main" val="419392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54916472"/>
                    </a:ext>
                  </a:extLst>
                </a:gridCol>
                <a:gridCol w="493776">
                  <a:extLst>
                    <a:ext uri="{9D8B030D-6E8A-4147-A177-3AD203B41FA5}">
                      <a16:colId xmlns:a16="http://schemas.microsoft.com/office/drawing/2014/main" val="1290872504"/>
                    </a:ext>
                  </a:extLst>
                </a:gridCol>
                <a:gridCol w="658368">
                  <a:extLst>
                    <a:ext uri="{9D8B030D-6E8A-4147-A177-3AD203B41FA5}">
                      <a16:colId xmlns:a16="http://schemas.microsoft.com/office/drawing/2014/main" val="4193675492"/>
                    </a:ext>
                  </a:extLst>
                </a:gridCol>
                <a:gridCol w="740664">
                  <a:extLst>
                    <a:ext uri="{9D8B030D-6E8A-4147-A177-3AD203B41FA5}">
                      <a16:colId xmlns:a16="http://schemas.microsoft.com/office/drawing/2014/main" val="3597766629"/>
                    </a:ext>
                  </a:extLst>
                </a:gridCol>
                <a:gridCol w="246888">
                  <a:extLst>
                    <a:ext uri="{9D8B030D-6E8A-4147-A177-3AD203B41FA5}">
                      <a16:colId xmlns:a16="http://schemas.microsoft.com/office/drawing/2014/main" val="3607967678"/>
                    </a:ext>
                  </a:extLst>
                </a:gridCol>
                <a:gridCol w="246888">
                  <a:extLst>
                    <a:ext uri="{9D8B030D-6E8A-4147-A177-3AD203B41FA5}">
                      <a16:colId xmlns:a16="http://schemas.microsoft.com/office/drawing/2014/main" val="2810600588"/>
                    </a:ext>
                  </a:extLst>
                </a:gridCol>
                <a:gridCol w="246888">
                  <a:extLst>
                    <a:ext uri="{9D8B030D-6E8A-4147-A177-3AD203B41FA5}">
                      <a16:colId xmlns:a16="http://schemas.microsoft.com/office/drawing/2014/main" val="2186347894"/>
                    </a:ext>
                  </a:extLst>
                </a:gridCol>
                <a:gridCol w="246888">
                  <a:extLst>
                    <a:ext uri="{9D8B030D-6E8A-4147-A177-3AD203B41FA5}">
                      <a16:colId xmlns:a16="http://schemas.microsoft.com/office/drawing/2014/main" val="2312505766"/>
                    </a:ext>
                  </a:extLst>
                </a:gridCol>
                <a:gridCol w="246888">
                  <a:extLst>
                    <a:ext uri="{9D8B030D-6E8A-4147-A177-3AD203B41FA5}">
                      <a16:colId xmlns:a16="http://schemas.microsoft.com/office/drawing/2014/main" val="2105777989"/>
                    </a:ext>
                  </a:extLst>
                </a:gridCol>
                <a:gridCol w="246888">
                  <a:extLst>
                    <a:ext uri="{9D8B030D-6E8A-4147-A177-3AD203B41FA5}">
                      <a16:colId xmlns:a16="http://schemas.microsoft.com/office/drawing/2014/main" val="1904877831"/>
                    </a:ext>
                  </a:extLst>
                </a:gridCol>
                <a:gridCol w="246888">
                  <a:extLst>
                    <a:ext uri="{9D8B030D-6E8A-4147-A177-3AD203B41FA5}">
                      <a16:colId xmlns:a16="http://schemas.microsoft.com/office/drawing/2014/main" val="260784048"/>
                    </a:ext>
                  </a:extLst>
                </a:gridCol>
                <a:gridCol w="246888">
                  <a:extLst>
                    <a:ext uri="{9D8B030D-6E8A-4147-A177-3AD203B41FA5}">
                      <a16:colId xmlns:a16="http://schemas.microsoft.com/office/drawing/2014/main" val="2647187466"/>
                    </a:ext>
                  </a:extLst>
                </a:gridCol>
                <a:gridCol w="246888">
                  <a:extLst>
                    <a:ext uri="{9D8B030D-6E8A-4147-A177-3AD203B41FA5}">
                      <a16:colId xmlns:a16="http://schemas.microsoft.com/office/drawing/2014/main" val="1491461560"/>
                    </a:ext>
                  </a:extLst>
                </a:gridCol>
                <a:gridCol w="246888">
                  <a:extLst>
                    <a:ext uri="{9D8B030D-6E8A-4147-A177-3AD203B41FA5}">
                      <a16:colId xmlns:a16="http://schemas.microsoft.com/office/drawing/2014/main" val="2189620219"/>
                    </a:ext>
                  </a:extLst>
                </a:gridCol>
                <a:gridCol w="246888">
                  <a:extLst>
                    <a:ext uri="{9D8B030D-6E8A-4147-A177-3AD203B41FA5}">
                      <a16:colId xmlns:a16="http://schemas.microsoft.com/office/drawing/2014/main" val="1318473582"/>
                    </a:ext>
                  </a:extLst>
                </a:gridCol>
                <a:gridCol w="246888">
                  <a:extLst>
                    <a:ext uri="{9D8B030D-6E8A-4147-A177-3AD203B41FA5}">
                      <a16:colId xmlns:a16="http://schemas.microsoft.com/office/drawing/2014/main" val="1046468644"/>
                    </a:ext>
                  </a:extLst>
                </a:gridCol>
                <a:gridCol w="246888">
                  <a:extLst>
                    <a:ext uri="{9D8B030D-6E8A-4147-A177-3AD203B41FA5}">
                      <a16:colId xmlns:a16="http://schemas.microsoft.com/office/drawing/2014/main" val="2759915371"/>
                    </a:ext>
                  </a:extLst>
                </a:gridCol>
                <a:gridCol w="246888">
                  <a:extLst>
                    <a:ext uri="{9D8B030D-6E8A-4147-A177-3AD203B41FA5}">
                      <a16:colId xmlns:a16="http://schemas.microsoft.com/office/drawing/2014/main" val="2693501624"/>
                    </a:ext>
                  </a:extLst>
                </a:gridCol>
                <a:gridCol w="246888">
                  <a:extLst>
                    <a:ext uri="{9D8B030D-6E8A-4147-A177-3AD203B41FA5}">
                      <a16:colId xmlns:a16="http://schemas.microsoft.com/office/drawing/2014/main" val="3293021116"/>
                    </a:ext>
                  </a:extLst>
                </a:gridCol>
                <a:gridCol w="246888">
                  <a:extLst>
                    <a:ext uri="{9D8B030D-6E8A-4147-A177-3AD203B41FA5}">
                      <a16:colId xmlns:a16="http://schemas.microsoft.com/office/drawing/2014/main" val="2163427832"/>
                    </a:ext>
                  </a:extLst>
                </a:gridCol>
                <a:gridCol w="246888">
                  <a:extLst>
                    <a:ext uri="{9D8B030D-6E8A-4147-A177-3AD203B41FA5}">
                      <a16:colId xmlns:a16="http://schemas.microsoft.com/office/drawing/2014/main" val="1218398497"/>
                    </a:ext>
                  </a:extLst>
                </a:gridCol>
                <a:gridCol w="246888">
                  <a:extLst>
                    <a:ext uri="{9D8B030D-6E8A-4147-A177-3AD203B41FA5}">
                      <a16:colId xmlns:a16="http://schemas.microsoft.com/office/drawing/2014/main" val="3346166727"/>
                    </a:ext>
                  </a:extLst>
                </a:gridCol>
                <a:gridCol w="246888">
                  <a:extLst>
                    <a:ext uri="{9D8B030D-6E8A-4147-A177-3AD203B41FA5}">
                      <a16:colId xmlns:a16="http://schemas.microsoft.com/office/drawing/2014/main" val="2029143158"/>
                    </a:ext>
                  </a:extLst>
                </a:gridCol>
                <a:gridCol w="246888">
                  <a:extLst>
                    <a:ext uri="{9D8B030D-6E8A-4147-A177-3AD203B41FA5}">
                      <a16:colId xmlns:a16="http://schemas.microsoft.com/office/drawing/2014/main" val="122733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9769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- 2024-02-01 13:51:42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https://quintly-eu-image-storage.s3.amazonaws.com/033d70db72660f2dd9d955870b8d4238/99884874025757a05976d2995282b9bc.jpg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Mediterranean dinner
With a MeliáRewards
Gift 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0.9527 %</a:t>
                      </a:r>
                    </a:p>
                  </a:txBody>
                  <a:tcPr/>
                </a:tc>
                <a:extLst>
                  <a:ext uri="{0D108BD9-81ED-4DB2-BD59-A6C34878D82A}">
                    <a16:rowId xmlns:a16="http://schemas.microsoft.com/office/drawing/2014/main" val="2479342437"/>
                  </a:ext>
                </a:extLst>
              </a:tr>
            </a:tbl>
          </a:graphicData>
        </a:graphic>
      </p:graphicFrame>
      <p:sp>
        <p:nvSpPr>
          <p:cNvPr id="4" name="Text Placeholder 3">
            <a:extLst>
              <a:ext uri="{FF2B5EF4-FFF2-40B4-BE49-F238E27FC236}">
                <a16:creationId xmlns:a16="http://schemas.microsoft.com/office/drawing/2014/main" id="{EA2D5670-C893-430A-9CD7-0F69EF42806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410952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14B8-386C-4349-BA45-F81FF399C0E9}"/>
              </a:ext>
            </a:extLst>
          </p:cNvPr>
          <p:cNvSpPr>
            <a:spLocks noGrp="1"/>
          </p:cNvSpPr>
          <p:nvPr>
            <p:ph type="title"/>
          </p:nvPr>
        </p:nvSpPr>
        <p:spPr/>
        <p:txBody>
          <a:bodyPr/>
          <a:lstStyle/>
          <a:p>
            <a:r>
              <a:rPr lang="en-US"/>
              <a:t>Instagram Stories Table | 5 profiles - 21 of 22</a:t>
            </a:r>
          </a:p>
        </p:txBody>
      </p:sp>
      <p:graphicFrame>
        <p:nvGraphicFramePr>
          <p:cNvPr id="5" name="Table Placeholder 4">
            <a:extLst>
              <a:ext uri="{FF2B5EF4-FFF2-40B4-BE49-F238E27FC236}">
                <a16:creationId xmlns:a16="http://schemas.microsoft.com/office/drawing/2014/main" id="{B7C36A3D-5535-47DB-A8D3-2D770D18C6CF}"/>
              </a:ext>
            </a:extLst>
          </p:cNvPr>
          <p:cNvGraphicFramePr>
            <a:graphicFrameLocks noGrp="1"/>
          </p:cNvGraphicFramePr>
          <p:nvPr>
            <p:ph type="tbl" sz="quarter" idx="13"/>
            <p:extLst>
              <p:ext uri="{D42A27DB-BD31-4B8C-83A1-F6EECF244321}">
                <p14:modId xmlns:p14="http://schemas.microsoft.com/office/powerpoint/2010/main" val="72266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36693842"/>
                    </a:ext>
                  </a:extLst>
                </a:gridCol>
                <a:gridCol w="493776">
                  <a:extLst>
                    <a:ext uri="{9D8B030D-6E8A-4147-A177-3AD203B41FA5}">
                      <a16:colId xmlns:a16="http://schemas.microsoft.com/office/drawing/2014/main" val="443475342"/>
                    </a:ext>
                  </a:extLst>
                </a:gridCol>
                <a:gridCol w="658368">
                  <a:extLst>
                    <a:ext uri="{9D8B030D-6E8A-4147-A177-3AD203B41FA5}">
                      <a16:colId xmlns:a16="http://schemas.microsoft.com/office/drawing/2014/main" val="995893678"/>
                    </a:ext>
                  </a:extLst>
                </a:gridCol>
                <a:gridCol w="740664">
                  <a:extLst>
                    <a:ext uri="{9D8B030D-6E8A-4147-A177-3AD203B41FA5}">
                      <a16:colId xmlns:a16="http://schemas.microsoft.com/office/drawing/2014/main" val="70656988"/>
                    </a:ext>
                  </a:extLst>
                </a:gridCol>
                <a:gridCol w="246888">
                  <a:extLst>
                    <a:ext uri="{9D8B030D-6E8A-4147-A177-3AD203B41FA5}">
                      <a16:colId xmlns:a16="http://schemas.microsoft.com/office/drawing/2014/main" val="1379467591"/>
                    </a:ext>
                  </a:extLst>
                </a:gridCol>
                <a:gridCol w="246888">
                  <a:extLst>
                    <a:ext uri="{9D8B030D-6E8A-4147-A177-3AD203B41FA5}">
                      <a16:colId xmlns:a16="http://schemas.microsoft.com/office/drawing/2014/main" val="1484853611"/>
                    </a:ext>
                  </a:extLst>
                </a:gridCol>
                <a:gridCol w="246888">
                  <a:extLst>
                    <a:ext uri="{9D8B030D-6E8A-4147-A177-3AD203B41FA5}">
                      <a16:colId xmlns:a16="http://schemas.microsoft.com/office/drawing/2014/main" val="2092474787"/>
                    </a:ext>
                  </a:extLst>
                </a:gridCol>
                <a:gridCol w="246888">
                  <a:extLst>
                    <a:ext uri="{9D8B030D-6E8A-4147-A177-3AD203B41FA5}">
                      <a16:colId xmlns:a16="http://schemas.microsoft.com/office/drawing/2014/main" val="2504294593"/>
                    </a:ext>
                  </a:extLst>
                </a:gridCol>
                <a:gridCol w="246888">
                  <a:extLst>
                    <a:ext uri="{9D8B030D-6E8A-4147-A177-3AD203B41FA5}">
                      <a16:colId xmlns:a16="http://schemas.microsoft.com/office/drawing/2014/main" val="2648201513"/>
                    </a:ext>
                  </a:extLst>
                </a:gridCol>
                <a:gridCol w="246888">
                  <a:extLst>
                    <a:ext uri="{9D8B030D-6E8A-4147-A177-3AD203B41FA5}">
                      <a16:colId xmlns:a16="http://schemas.microsoft.com/office/drawing/2014/main" val="1586979785"/>
                    </a:ext>
                  </a:extLst>
                </a:gridCol>
                <a:gridCol w="246888">
                  <a:extLst>
                    <a:ext uri="{9D8B030D-6E8A-4147-A177-3AD203B41FA5}">
                      <a16:colId xmlns:a16="http://schemas.microsoft.com/office/drawing/2014/main" val="3061673455"/>
                    </a:ext>
                  </a:extLst>
                </a:gridCol>
                <a:gridCol w="246888">
                  <a:extLst>
                    <a:ext uri="{9D8B030D-6E8A-4147-A177-3AD203B41FA5}">
                      <a16:colId xmlns:a16="http://schemas.microsoft.com/office/drawing/2014/main" val="1289620324"/>
                    </a:ext>
                  </a:extLst>
                </a:gridCol>
                <a:gridCol w="246888">
                  <a:extLst>
                    <a:ext uri="{9D8B030D-6E8A-4147-A177-3AD203B41FA5}">
                      <a16:colId xmlns:a16="http://schemas.microsoft.com/office/drawing/2014/main" val="2190825337"/>
                    </a:ext>
                  </a:extLst>
                </a:gridCol>
                <a:gridCol w="246888">
                  <a:extLst>
                    <a:ext uri="{9D8B030D-6E8A-4147-A177-3AD203B41FA5}">
                      <a16:colId xmlns:a16="http://schemas.microsoft.com/office/drawing/2014/main" val="909119659"/>
                    </a:ext>
                  </a:extLst>
                </a:gridCol>
                <a:gridCol w="246888">
                  <a:extLst>
                    <a:ext uri="{9D8B030D-6E8A-4147-A177-3AD203B41FA5}">
                      <a16:colId xmlns:a16="http://schemas.microsoft.com/office/drawing/2014/main" val="2840716945"/>
                    </a:ext>
                  </a:extLst>
                </a:gridCol>
                <a:gridCol w="246888">
                  <a:extLst>
                    <a:ext uri="{9D8B030D-6E8A-4147-A177-3AD203B41FA5}">
                      <a16:colId xmlns:a16="http://schemas.microsoft.com/office/drawing/2014/main" val="550185332"/>
                    </a:ext>
                  </a:extLst>
                </a:gridCol>
                <a:gridCol w="246888">
                  <a:extLst>
                    <a:ext uri="{9D8B030D-6E8A-4147-A177-3AD203B41FA5}">
                      <a16:colId xmlns:a16="http://schemas.microsoft.com/office/drawing/2014/main" val="1154735399"/>
                    </a:ext>
                  </a:extLst>
                </a:gridCol>
                <a:gridCol w="246888">
                  <a:extLst>
                    <a:ext uri="{9D8B030D-6E8A-4147-A177-3AD203B41FA5}">
                      <a16:colId xmlns:a16="http://schemas.microsoft.com/office/drawing/2014/main" val="331432448"/>
                    </a:ext>
                  </a:extLst>
                </a:gridCol>
                <a:gridCol w="246888">
                  <a:extLst>
                    <a:ext uri="{9D8B030D-6E8A-4147-A177-3AD203B41FA5}">
                      <a16:colId xmlns:a16="http://schemas.microsoft.com/office/drawing/2014/main" val="2252862487"/>
                    </a:ext>
                  </a:extLst>
                </a:gridCol>
                <a:gridCol w="246888">
                  <a:extLst>
                    <a:ext uri="{9D8B030D-6E8A-4147-A177-3AD203B41FA5}">
                      <a16:colId xmlns:a16="http://schemas.microsoft.com/office/drawing/2014/main" val="3187104125"/>
                    </a:ext>
                  </a:extLst>
                </a:gridCol>
                <a:gridCol w="246888">
                  <a:extLst>
                    <a:ext uri="{9D8B030D-6E8A-4147-A177-3AD203B41FA5}">
                      <a16:colId xmlns:a16="http://schemas.microsoft.com/office/drawing/2014/main" val="3306783629"/>
                    </a:ext>
                  </a:extLst>
                </a:gridCol>
                <a:gridCol w="246888">
                  <a:extLst>
                    <a:ext uri="{9D8B030D-6E8A-4147-A177-3AD203B41FA5}">
                      <a16:colId xmlns:a16="http://schemas.microsoft.com/office/drawing/2014/main" val="632603403"/>
                    </a:ext>
                  </a:extLst>
                </a:gridCol>
                <a:gridCol w="246888">
                  <a:extLst>
                    <a:ext uri="{9D8B030D-6E8A-4147-A177-3AD203B41FA5}">
                      <a16:colId xmlns:a16="http://schemas.microsoft.com/office/drawing/2014/main" val="1697484650"/>
                    </a:ext>
                  </a:extLst>
                </a:gridCol>
                <a:gridCol w="246888">
                  <a:extLst>
                    <a:ext uri="{9D8B030D-6E8A-4147-A177-3AD203B41FA5}">
                      <a16:colId xmlns:a16="http://schemas.microsoft.com/office/drawing/2014/main" val="316411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295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- 2024-02-01 13:51:41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https://quintly-eu-image-storage.s3.amazonaws.com/033d70db72660f2dd9d955870b8d4238/fab394bbca835f90be8c4906552d4700.jpg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weekend in the
of
London
A cultural getaway 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0.9144 %</a:t>
                      </a:r>
                    </a:p>
                  </a:txBody>
                  <a:tcPr/>
                </a:tc>
                <a:extLst>
                  <a:ext uri="{0D108BD9-81ED-4DB2-BD59-A6C34878D82A}">
                    <a16:rowId xmlns:a16="http://schemas.microsoft.com/office/drawing/2014/main" val="2501426756"/>
                  </a:ext>
                </a:extLst>
              </a:tr>
            </a:tbl>
          </a:graphicData>
        </a:graphic>
      </p:graphicFrame>
      <p:sp>
        <p:nvSpPr>
          <p:cNvPr id="4" name="Text Placeholder 3">
            <a:extLst>
              <a:ext uri="{FF2B5EF4-FFF2-40B4-BE49-F238E27FC236}">
                <a16:creationId xmlns:a16="http://schemas.microsoft.com/office/drawing/2014/main" id="{CCC713DB-7160-4899-AF05-2B904BA4817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210624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2627-A1CF-4C3E-B415-CCBA0EA917F7}"/>
              </a:ext>
            </a:extLst>
          </p:cNvPr>
          <p:cNvSpPr>
            <a:spLocks noGrp="1"/>
          </p:cNvSpPr>
          <p:nvPr>
            <p:ph type="title"/>
          </p:nvPr>
        </p:nvSpPr>
        <p:spPr/>
        <p:txBody>
          <a:bodyPr/>
          <a:lstStyle/>
          <a:p>
            <a:r>
              <a:rPr lang="en-US"/>
              <a:t>Instagram Stories Table | 5 profiles - 22 of 22</a:t>
            </a:r>
          </a:p>
        </p:txBody>
      </p:sp>
      <p:graphicFrame>
        <p:nvGraphicFramePr>
          <p:cNvPr id="5" name="Table Placeholder 4">
            <a:extLst>
              <a:ext uri="{FF2B5EF4-FFF2-40B4-BE49-F238E27FC236}">
                <a16:creationId xmlns:a16="http://schemas.microsoft.com/office/drawing/2014/main" id="{949EB448-9427-4D5C-BDC0-F55DCAF4F7DB}"/>
              </a:ext>
            </a:extLst>
          </p:cNvPr>
          <p:cNvGraphicFramePr>
            <a:graphicFrameLocks noGrp="1"/>
          </p:cNvGraphicFramePr>
          <p:nvPr>
            <p:ph type="tbl" sz="quarter" idx="13"/>
            <p:extLst>
              <p:ext uri="{D42A27DB-BD31-4B8C-83A1-F6EECF244321}">
                <p14:modId xmlns:p14="http://schemas.microsoft.com/office/powerpoint/2010/main" val="75961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56998670"/>
                    </a:ext>
                  </a:extLst>
                </a:gridCol>
                <a:gridCol w="493776">
                  <a:extLst>
                    <a:ext uri="{9D8B030D-6E8A-4147-A177-3AD203B41FA5}">
                      <a16:colId xmlns:a16="http://schemas.microsoft.com/office/drawing/2014/main" val="2283185240"/>
                    </a:ext>
                  </a:extLst>
                </a:gridCol>
                <a:gridCol w="658368">
                  <a:extLst>
                    <a:ext uri="{9D8B030D-6E8A-4147-A177-3AD203B41FA5}">
                      <a16:colId xmlns:a16="http://schemas.microsoft.com/office/drawing/2014/main" val="2532680620"/>
                    </a:ext>
                  </a:extLst>
                </a:gridCol>
                <a:gridCol w="740664">
                  <a:extLst>
                    <a:ext uri="{9D8B030D-6E8A-4147-A177-3AD203B41FA5}">
                      <a16:colId xmlns:a16="http://schemas.microsoft.com/office/drawing/2014/main" val="2008110131"/>
                    </a:ext>
                  </a:extLst>
                </a:gridCol>
                <a:gridCol w="246888">
                  <a:extLst>
                    <a:ext uri="{9D8B030D-6E8A-4147-A177-3AD203B41FA5}">
                      <a16:colId xmlns:a16="http://schemas.microsoft.com/office/drawing/2014/main" val="3258035625"/>
                    </a:ext>
                  </a:extLst>
                </a:gridCol>
                <a:gridCol w="246888">
                  <a:extLst>
                    <a:ext uri="{9D8B030D-6E8A-4147-A177-3AD203B41FA5}">
                      <a16:colId xmlns:a16="http://schemas.microsoft.com/office/drawing/2014/main" val="1729678510"/>
                    </a:ext>
                  </a:extLst>
                </a:gridCol>
                <a:gridCol w="246888">
                  <a:extLst>
                    <a:ext uri="{9D8B030D-6E8A-4147-A177-3AD203B41FA5}">
                      <a16:colId xmlns:a16="http://schemas.microsoft.com/office/drawing/2014/main" val="123251564"/>
                    </a:ext>
                  </a:extLst>
                </a:gridCol>
                <a:gridCol w="246888">
                  <a:extLst>
                    <a:ext uri="{9D8B030D-6E8A-4147-A177-3AD203B41FA5}">
                      <a16:colId xmlns:a16="http://schemas.microsoft.com/office/drawing/2014/main" val="3562307938"/>
                    </a:ext>
                  </a:extLst>
                </a:gridCol>
                <a:gridCol w="246888">
                  <a:extLst>
                    <a:ext uri="{9D8B030D-6E8A-4147-A177-3AD203B41FA5}">
                      <a16:colId xmlns:a16="http://schemas.microsoft.com/office/drawing/2014/main" val="177547925"/>
                    </a:ext>
                  </a:extLst>
                </a:gridCol>
                <a:gridCol w="246888">
                  <a:extLst>
                    <a:ext uri="{9D8B030D-6E8A-4147-A177-3AD203B41FA5}">
                      <a16:colId xmlns:a16="http://schemas.microsoft.com/office/drawing/2014/main" val="2876038464"/>
                    </a:ext>
                  </a:extLst>
                </a:gridCol>
                <a:gridCol w="246888">
                  <a:extLst>
                    <a:ext uri="{9D8B030D-6E8A-4147-A177-3AD203B41FA5}">
                      <a16:colId xmlns:a16="http://schemas.microsoft.com/office/drawing/2014/main" val="3640519480"/>
                    </a:ext>
                  </a:extLst>
                </a:gridCol>
                <a:gridCol w="246888">
                  <a:extLst>
                    <a:ext uri="{9D8B030D-6E8A-4147-A177-3AD203B41FA5}">
                      <a16:colId xmlns:a16="http://schemas.microsoft.com/office/drawing/2014/main" val="1665497223"/>
                    </a:ext>
                  </a:extLst>
                </a:gridCol>
                <a:gridCol w="246888">
                  <a:extLst>
                    <a:ext uri="{9D8B030D-6E8A-4147-A177-3AD203B41FA5}">
                      <a16:colId xmlns:a16="http://schemas.microsoft.com/office/drawing/2014/main" val="1827824557"/>
                    </a:ext>
                  </a:extLst>
                </a:gridCol>
                <a:gridCol w="246888">
                  <a:extLst>
                    <a:ext uri="{9D8B030D-6E8A-4147-A177-3AD203B41FA5}">
                      <a16:colId xmlns:a16="http://schemas.microsoft.com/office/drawing/2014/main" val="3181709979"/>
                    </a:ext>
                  </a:extLst>
                </a:gridCol>
                <a:gridCol w="246888">
                  <a:extLst>
                    <a:ext uri="{9D8B030D-6E8A-4147-A177-3AD203B41FA5}">
                      <a16:colId xmlns:a16="http://schemas.microsoft.com/office/drawing/2014/main" val="3806494620"/>
                    </a:ext>
                  </a:extLst>
                </a:gridCol>
                <a:gridCol w="246888">
                  <a:extLst>
                    <a:ext uri="{9D8B030D-6E8A-4147-A177-3AD203B41FA5}">
                      <a16:colId xmlns:a16="http://schemas.microsoft.com/office/drawing/2014/main" val="2120903947"/>
                    </a:ext>
                  </a:extLst>
                </a:gridCol>
                <a:gridCol w="246888">
                  <a:extLst>
                    <a:ext uri="{9D8B030D-6E8A-4147-A177-3AD203B41FA5}">
                      <a16:colId xmlns:a16="http://schemas.microsoft.com/office/drawing/2014/main" val="1221838854"/>
                    </a:ext>
                  </a:extLst>
                </a:gridCol>
                <a:gridCol w="246888">
                  <a:extLst>
                    <a:ext uri="{9D8B030D-6E8A-4147-A177-3AD203B41FA5}">
                      <a16:colId xmlns:a16="http://schemas.microsoft.com/office/drawing/2014/main" val="2745750213"/>
                    </a:ext>
                  </a:extLst>
                </a:gridCol>
                <a:gridCol w="246888">
                  <a:extLst>
                    <a:ext uri="{9D8B030D-6E8A-4147-A177-3AD203B41FA5}">
                      <a16:colId xmlns:a16="http://schemas.microsoft.com/office/drawing/2014/main" val="1352162651"/>
                    </a:ext>
                  </a:extLst>
                </a:gridCol>
                <a:gridCol w="246888">
                  <a:extLst>
                    <a:ext uri="{9D8B030D-6E8A-4147-A177-3AD203B41FA5}">
                      <a16:colId xmlns:a16="http://schemas.microsoft.com/office/drawing/2014/main" val="175734818"/>
                    </a:ext>
                  </a:extLst>
                </a:gridCol>
                <a:gridCol w="246888">
                  <a:extLst>
                    <a:ext uri="{9D8B030D-6E8A-4147-A177-3AD203B41FA5}">
                      <a16:colId xmlns:a16="http://schemas.microsoft.com/office/drawing/2014/main" val="1938654300"/>
                    </a:ext>
                  </a:extLst>
                </a:gridCol>
                <a:gridCol w="246888">
                  <a:extLst>
                    <a:ext uri="{9D8B030D-6E8A-4147-A177-3AD203B41FA5}">
                      <a16:colId xmlns:a16="http://schemas.microsoft.com/office/drawing/2014/main" val="1423872374"/>
                    </a:ext>
                  </a:extLst>
                </a:gridCol>
                <a:gridCol w="246888">
                  <a:extLst>
                    <a:ext uri="{9D8B030D-6E8A-4147-A177-3AD203B41FA5}">
                      <a16:colId xmlns:a16="http://schemas.microsoft.com/office/drawing/2014/main" val="1820255777"/>
                    </a:ext>
                  </a:extLst>
                </a:gridCol>
                <a:gridCol w="246888">
                  <a:extLst>
                    <a:ext uri="{9D8B030D-6E8A-4147-A177-3AD203B41FA5}">
                      <a16:colId xmlns:a16="http://schemas.microsoft.com/office/drawing/2014/main" val="211027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7192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meliarewards - 2024-02-01 13:51:40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https://quintly-eu-image-storage.s3.amazonaws.com/033d70db72660f2dd9d955870b8d4238/42e07292c3095ea262add789238bcc9f.jpg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YOURPOINTS
YOURCHOICE
WHAT WOULD YOU USE
YOUR MeliáRewards POINTS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0.6906 %</a:t>
                      </a:r>
                    </a:p>
                  </a:txBody>
                  <a:tcPr/>
                </a:tc>
                <a:extLst>
                  <a:ext uri="{0D108BD9-81ED-4DB2-BD59-A6C34878D82A}">
                    <a16:rowId xmlns:a16="http://schemas.microsoft.com/office/drawing/2014/main" val="549572867"/>
                  </a:ext>
                </a:extLst>
              </a:tr>
            </a:tbl>
          </a:graphicData>
        </a:graphic>
      </p:graphicFrame>
      <p:sp>
        <p:nvSpPr>
          <p:cNvPr id="4" name="Text Placeholder 3">
            <a:extLst>
              <a:ext uri="{FF2B5EF4-FFF2-40B4-BE49-F238E27FC236}">
                <a16:creationId xmlns:a16="http://schemas.microsoft.com/office/drawing/2014/main" id="{0DE6611B-DEA4-49D4-833A-9FBF6448427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04449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86F6A-63E4-4738-9C78-31312FD797EC}"/>
              </a:ext>
            </a:extLst>
          </p:cNvPr>
          <p:cNvSpPr>
            <a:spLocks noGrp="1"/>
          </p:cNvSpPr>
          <p:nvPr>
            <p:ph type="title"/>
          </p:nvPr>
        </p:nvSpPr>
        <p:spPr/>
        <p:txBody>
          <a:bodyPr/>
          <a:lstStyle/>
          <a:p>
            <a:r>
              <a:rPr lang="en-US"/>
              <a:t>Youtube Subscribers | 5 profiles</a:t>
            </a:r>
          </a:p>
        </p:txBody>
      </p:sp>
      <p:graphicFrame>
        <p:nvGraphicFramePr>
          <p:cNvPr id="6" name="Chart Placeholder 5">
            <a:extLst>
              <a:ext uri="{FF2B5EF4-FFF2-40B4-BE49-F238E27FC236}">
                <a16:creationId xmlns:a16="http://schemas.microsoft.com/office/drawing/2014/main" id="{8E3FFDFB-7F9D-4C74-AE4B-2E200B526079}"/>
              </a:ext>
            </a:extLst>
          </p:cNvPr>
          <p:cNvGraphicFramePr>
            <a:graphicFrameLocks noGrp="1"/>
          </p:cNvGraphicFramePr>
          <p:nvPr>
            <p:ph type="chart" sz="quarter" idx="13"/>
            <p:extLst>
              <p:ext uri="{D42A27DB-BD31-4B8C-83A1-F6EECF244321}">
                <p14:modId xmlns:p14="http://schemas.microsoft.com/office/powerpoint/2010/main" val="211424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4D8DF-96EA-4428-BECE-2CB86C061602}"/>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68C8DE83-B743-4312-A95B-AA3763A2E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2073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2C9D8-266F-4E78-B81E-C61EE1F546D7}"/>
              </a:ext>
            </a:extLst>
          </p:cNvPr>
          <p:cNvSpPr>
            <a:spLocks noGrp="1"/>
          </p:cNvSpPr>
          <p:nvPr>
            <p:ph type="title"/>
          </p:nvPr>
        </p:nvSpPr>
        <p:spPr/>
        <p:txBody>
          <a:bodyPr/>
          <a:lstStyle/>
          <a:p>
            <a:r>
              <a:rPr lang="en-US"/>
              <a:t>Youtube Key Metrics Table | 5 profiles</a:t>
            </a:r>
          </a:p>
        </p:txBody>
      </p:sp>
      <p:graphicFrame>
        <p:nvGraphicFramePr>
          <p:cNvPr id="5" name="Table Placeholder 4">
            <a:extLst>
              <a:ext uri="{FF2B5EF4-FFF2-40B4-BE49-F238E27FC236}">
                <a16:creationId xmlns:a16="http://schemas.microsoft.com/office/drawing/2014/main" id="{D9B182CE-2FF7-4106-A208-88F75365FAC9}"/>
              </a:ext>
            </a:extLst>
          </p:cNvPr>
          <p:cNvGraphicFramePr>
            <a:graphicFrameLocks noGrp="1"/>
          </p:cNvGraphicFramePr>
          <p:nvPr>
            <p:ph type="tbl" sz="quarter" idx="13"/>
            <p:extLst>
              <p:ext uri="{D42A27DB-BD31-4B8C-83A1-F6EECF244321}">
                <p14:modId xmlns:p14="http://schemas.microsoft.com/office/powerpoint/2010/main" val="3772702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2187988"/>
                    </a:ext>
                  </a:extLst>
                </a:gridCol>
                <a:gridCol w="2057400">
                  <a:extLst>
                    <a:ext uri="{9D8B030D-6E8A-4147-A177-3AD203B41FA5}">
                      <a16:colId xmlns:a16="http://schemas.microsoft.com/office/drawing/2014/main" val="1931305904"/>
                    </a:ext>
                  </a:extLst>
                </a:gridCol>
                <a:gridCol w="2057400">
                  <a:extLst>
                    <a:ext uri="{9D8B030D-6E8A-4147-A177-3AD203B41FA5}">
                      <a16:colId xmlns:a16="http://schemas.microsoft.com/office/drawing/2014/main" val="1450776553"/>
                    </a:ext>
                  </a:extLst>
                </a:gridCol>
                <a:gridCol w="2057400">
                  <a:extLst>
                    <a:ext uri="{9D8B030D-6E8A-4147-A177-3AD203B41FA5}">
                      <a16:colId xmlns:a16="http://schemas.microsoft.com/office/drawing/2014/main" val="789172716"/>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extLst>
                  <a:ext uri="{0D108BD9-81ED-4DB2-BD59-A6C34878D82A}">
                    <a16:rowId xmlns:a16="http://schemas.microsoft.com/office/drawing/2014/main" val="3708717429"/>
                  </a:ext>
                </a:extLst>
              </a:tr>
              <a:tr h="370840">
                <a:tc>
                  <a:txBody>
                    <a:bodyPr/>
                    <a:lstStyle/>
                    <a:p>
                      <a:r>
                        <a:rPr lang="en-US" sz="1000"/>
                        <a:t>Meliá Rewards</a:t>
                      </a:r>
                    </a:p>
                  </a:txBody>
                  <a:tcPr/>
                </a:tc>
                <a:tc>
                  <a:txBody>
                    <a:bodyPr/>
                    <a:lstStyle/>
                    <a:p>
                      <a:r>
                        <a:rPr lang="en-US" sz="1000"/>
                        <a:t>1270</a:t>
                      </a:r>
                    </a:p>
                  </a:txBody>
                  <a:tcPr/>
                </a:tc>
                <a:tc>
                  <a:txBody>
                    <a:bodyPr/>
                    <a:lstStyle/>
                    <a:p>
                      <a:r>
                        <a:rPr lang="en-US" sz="1000"/>
                        <a:t>24</a:t>
                      </a:r>
                    </a:p>
                  </a:txBody>
                  <a:tcPr/>
                </a:tc>
                <a:tc>
                  <a:txBody>
                    <a:bodyPr/>
                    <a:lstStyle/>
                    <a:p>
                      <a:r>
                        <a:rPr lang="en-US" sz="1000"/>
                        <a:t>2378992</a:t>
                      </a:r>
                    </a:p>
                  </a:txBody>
                  <a:tcPr/>
                </a:tc>
                <a:extLst>
                  <a:ext uri="{0D108BD9-81ED-4DB2-BD59-A6C34878D82A}">
                    <a16:rowId xmlns:a16="http://schemas.microsoft.com/office/drawing/2014/main" val="3794986352"/>
                  </a:ext>
                </a:extLst>
              </a:tr>
            </a:tbl>
          </a:graphicData>
        </a:graphic>
      </p:graphicFrame>
      <p:sp>
        <p:nvSpPr>
          <p:cNvPr id="4" name="Text Placeholder 3">
            <a:extLst>
              <a:ext uri="{FF2B5EF4-FFF2-40B4-BE49-F238E27FC236}">
                <a16:creationId xmlns:a16="http://schemas.microsoft.com/office/drawing/2014/main" id="{122D0CBC-A51D-4426-B980-BCED82433DC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4906400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4074</Words>
  <Application>Microsoft Office PowerPoint</Application>
  <PresentationFormat>On-screen Show (4:3)</PresentationFormat>
  <Paragraphs>1201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ORGANIC METRICS - BRANDS</vt:lpstr>
      <vt:lpstr>Instagram Custom Posts Table | 5 profiles - 1 of 5</vt:lpstr>
      <vt:lpstr>Instagram Custom Posts Table | 5 profiles - 2 of 5</vt:lpstr>
      <vt:lpstr>Instagram Custom Posts Table | 5 profiles - 3 of 5</vt:lpstr>
      <vt:lpstr>Instagram Custom Posts Table | 5 profiles - 4 of 5</vt:lpstr>
      <vt:lpstr>Instagram Custom Posts Table | 5 profiles - 5 of 5</vt:lpstr>
      <vt:lpstr>Facebook Custom Original Own Posts Table | 5 profiles - 1 of 3</vt:lpstr>
      <vt:lpstr>Facebook Custom Original Own Posts Table | 5 profiles - 2 of 3</vt:lpstr>
      <vt:lpstr>Facebook Custom Original Own Posts Table | 5 profiles - 3 of 3</vt:lpstr>
      <vt:lpstr>Instagram Followers Total | 5 profiles</vt:lpstr>
      <vt:lpstr>Twitter Followers Total | 5 profiles</vt:lpstr>
      <vt:lpstr>Facebook Fans or Followers Total | 5 profiles</vt:lpstr>
      <vt:lpstr>Instagram Stories Key Metrics Table | 5 profiles</vt:lpstr>
      <vt:lpstr>Instagram Stories Table | 5 profiles - 1 of 22</vt:lpstr>
      <vt:lpstr>Instagram Stories Table | 5 profiles - 2 of 22</vt:lpstr>
      <vt:lpstr>Instagram Stories Table | 5 profiles - 3 of 22</vt:lpstr>
      <vt:lpstr>Instagram Stories Table | 5 profiles - 4 of 22</vt:lpstr>
      <vt:lpstr>Instagram Stories Table | 5 profiles - 5 of 22</vt:lpstr>
      <vt:lpstr>Instagram Stories Table | 5 profiles - 6 of 22</vt:lpstr>
      <vt:lpstr>Instagram Stories Table | 5 profiles - 7 of 22</vt:lpstr>
      <vt:lpstr>Instagram Stories Table | 5 profiles - 8 of 22</vt:lpstr>
      <vt:lpstr>Instagram Stories Table | 5 profiles - 9 of 22</vt:lpstr>
      <vt:lpstr>Instagram Stories Table | 5 profiles - 10 of 22</vt:lpstr>
      <vt:lpstr>Instagram Stories Table | 5 profiles - 11 of 22</vt:lpstr>
      <vt:lpstr>Instagram Stories Table | 5 profiles - 12 of 22</vt:lpstr>
      <vt:lpstr>Instagram Stories Table | 5 profiles - 13 of 22</vt:lpstr>
      <vt:lpstr>Instagram Stories Table | 5 profiles - 14 of 22</vt:lpstr>
      <vt:lpstr>Instagram Stories Table | 5 profiles - 15 of 22</vt:lpstr>
      <vt:lpstr>Instagram Stories Table | 5 profiles - 16 of 22</vt:lpstr>
      <vt:lpstr>Instagram Stories Table | 5 profiles - 17 of 22</vt:lpstr>
      <vt:lpstr>Instagram Stories Table | 5 profiles - 18 of 22</vt:lpstr>
      <vt:lpstr>Instagram Stories Table | 5 profiles - 19 of 22</vt:lpstr>
      <vt:lpstr>Instagram Stories Table | 5 profiles - 20 of 22</vt:lpstr>
      <vt:lpstr>Instagram Stories Table | 5 profiles - 21 of 22</vt:lpstr>
      <vt:lpstr>Instagram Stories Table | 5 profiles - 22 of 22</vt:lpstr>
      <vt:lpstr>Youtube Subscribers | 5 profiles</vt:lpstr>
      <vt:lpstr>Youtube Key Metrics Table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METRICS - BRANDS</dc:title>
  <dc:creator>Frederik Born</dc:creator>
  <cp:lastModifiedBy>Frederik Born</cp:lastModifiedBy>
  <cp:revision>1</cp:revision>
  <dcterms:created xsi:type="dcterms:W3CDTF">2024-03-04T11:03:10Z</dcterms:created>
  <dcterms:modified xsi:type="dcterms:W3CDTF">2024-03-04T11:04:22Z</dcterms:modified>
</cp:coreProperties>
</file>