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1935.5</c:v>
                </c:pt>
                <c:pt idx="2">
                  <c:v>1835</c:v>
                </c:pt>
                <c:pt idx="3">
                  <c:v>0</c:v>
                </c:pt>
                <c:pt idx="4">
                  <c:v>3040.5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4-46E0-BE2E-68C22F251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659856"/>
        <c:axId val="400660184"/>
      </c:barChart>
      <c:catAx>
        <c:axId val="40065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0184"/>
        <c:crosses val="autoZero"/>
        <c:auto val="1"/>
        <c:lblAlgn val="ctr"/>
        <c:lblOffset val="100"/>
        <c:noMultiLvlLbl val="0"/>
      </c:catAx>
      <c:valAx>
        <c:axId val="40066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5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23</c:v>
                </c:pt>
                <c:pt idx="3">
                  <c:v>0</c:v>
                </c:pt>
                <c:pt idx="4">
                  <c:v>96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7C-4656-869F-DED7666D4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739760"/>
        <c:axId val="462745664"/>
      </c:barChart>
      <c:catAx>
        <c:axId val="46273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45664"/>
        <c:crosses val="autoZero"/>
        <c:auto val="1"/>
        <c:lblAlgn val="ctr"/>
        <c:lblOffset val="100"/>
        <c:noMultiLvlLbl val="0"/>
      </c:catAx>
      <c:valAx>
        <c:axId val="46274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3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0-45E3-BCEE-747B4A4EAB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0-45E3-BCEE-747B4A4EAB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C0-45E3-BCEE-747B4A4EAB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C0-45E3-BCEE-747B4A4EA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3836352"/>
        <c:axId val="463837664"/>
      </c:barChart>
      <c:catAx>
        <c:axId val="46383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837664"/>
        <c:crosses val="autoZero"/>
        <c:auto val="1"/>
        <c:lblAlgn val="ctr"/>
        <c:lblOffset val="100"/>
        <c:noMultiLvlLbl val="0"/>
      </c:catAx>
      <c:valAx>
        <c:axId val="4638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83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1947.75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70-432B-89B1-EBD151E097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70-432B-89B1-EBD151E097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70-432B-89B1-EBD151E097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70-432B-89B1-EBD151E09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6177104"/>
        <c:axId val="476185632"/>
      </c:barChart>
      <c:catAx>
        <c:axId val="47617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85632"/>
        <c:crosses val="autoZero"/>
        <c:auto val="1"/>
        <c:lblAlgn val="ctr"/>
        <c:lblOffset val="100"/>
        <c:noMultiLvlLbl val="0"/>
      </c:catAx>
      <c:valAx>
        <c:axId val="47618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7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86FD0-5734-41F6-8245-0D0FFFFADB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AC399-F661-493F-9F79-4BBA142022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1419490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EC647-5D65-476A-AD83-11B283C3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035FA-08EB-4A6A-B906-98B7BAA9E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497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682482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18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435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112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21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435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612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349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061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114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29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72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me_by_melia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657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C134-A89E-4267-9155-CD08AECB5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2179633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778A-D0E1-453A-82EA-6C8468E4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EC35CF-50F4-467E-B229-0CBC49123C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2277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3726D-5B7F-4542-9970-EA583BA32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85787-B8C5-4F46-8801-8B5B16584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469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F7A9D-D6D5-43D9-A472-4D58403B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8EB97-AF3E-4530-85C1-E06EB2309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237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81909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84619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556274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672617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774978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31861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966522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03616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7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#MEbyMelia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5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#GetFestiveWithME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16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#MEBarcelona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3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#MEDubaib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7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5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#MEMilan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36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#MESitges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#MebyMelia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67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49B50-43CC-487B-A316-67F0E31AB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2205199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4E381-F5AE-475E-9268-236551F03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6E7AF-3CD3-44B0-B49E-8B4F7A5FF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9183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0E06B-2957-46C5-98D5-FDFEFEA02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B2894-CD11-4F17-B212-279705816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80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1C4F7-A1B1-46B4-99C8-227687713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29229-769F-4C14-95A9-F6963547C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22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465609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5383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736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925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763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589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984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023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019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8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751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02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- 2023-12-15 18:45:29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Immerse, dance, indulge. Begin 2024 with @medubaihotel.
Book now mebymelia.com
#MEbyMelia #MEDubaib #GetFestiveWithME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42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- 2023-12-13 18:05:46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Contemporary, healthy Mediterranean cuisine with a stunning garden you’ll struggle to leave at @belboterrenal in @mebarcelonahotel.
#MEBarcelona #MEbyMelia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330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8E781-E158-4DCB-8110-35C723E6B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2015820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30A8-D1D9-4B80-9199-0481B3D6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AEFF5-8454-4FAB-87F6-CA1151555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04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9686254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30730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812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834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011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7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84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496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51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064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30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2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- 2023-12-12 18:13:31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spotlight is yours at @memilanhotel.
#MEbyMelia #MEMilan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72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- 2023-12-08 18:27:18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secret seaside escapes this winter with rooms designed to make you fall in love.
Your oasis is just a tap away. Book your stay at @mesitges.
#MebyMelia #MESitges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949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26939-D311-406C-9402-3909FBEA2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396439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1960-8A84-4F08-AAEF-F9EC7FA4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20166-43F0-4478-81D4-B097038D5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741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8889390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2830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333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17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768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155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012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493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847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65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37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4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- 2023-12-05 18:02:48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@anna_ozerchuk captures the essence of the ME Suite at @melondonhotel.
Never been? Book your stay now.
#MEbyMelia #MELondon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78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F4077-DF08-4D7A-82D5-846835265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1658762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152BF-7DE4-4299-9230-BA84BB913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CC1178-A23A-4357-95C9-5491F29D35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160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9B05B-613F-41FF-8058-DF6F5551A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F4EE7-695C-4379-86DC-BC3C4CBB7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99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C6E5D-E913-4C24-B97A-521827CA9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1C70CA-3561-4C19-9C06-7B3B080C8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178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4D6D8-6D24-47C6-9DA8-21C08994A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60F56-B1C7-483E-82F7-300C9639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48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3318C-D74D-421B-9D64-8D8DC646F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D6AC9-66BD-42DB-975D-278748149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947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03671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036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8443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2654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4724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1835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9250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6198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2071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5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- 2023-12-15 18:23:54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@medubaihotel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12/16/2023 18:07:52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00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- 2023-12-15 18:23:26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@medubaihotel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12/16/2023 18:07:52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5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- 2023-12-13 18:07:55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@mebarcelonahotel @belboterrenal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17:37:44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1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- 2023-12-13 18:07:27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@mebarcelonahotel @belboterrenal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17:37:44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1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- 2023-12-13 18:07:09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@mebarcelonahotel @belboterrenal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17:37:44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0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- 2023-12-13 18:06:40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@mebarcelonahotel @belboterrenal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17:37:44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657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B816E-387C-4A42-B53E-3B366B66F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1870361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3395-44BB-470F-83BD-83F3898C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77E84-5E36-4CB4-825D-EE7D7A8599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219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89345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1294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368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9531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6416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8958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6584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9949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4448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3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- 2023-12-12 18:15:45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@memilanhotel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12/13/2023 18:08:14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1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- 2023-12-12 18:15:24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@memilanhotel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12/13/2023 18:08:14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8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- 2023-12-08 18:29:08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@mesitges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12/09/2023 18:07:52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13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- 2023-12-08 18:28:31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@mesitges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12/09/2023 18:07:52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5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- 2023-12-08 18:28:16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@mesitges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12/09/2023 18:07:52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0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- 2023-12-06 15:18:06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@mebarcelonahotel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12/07/2023 15:08:34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69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- 2023-12-06 15:17:38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@mebarcelonahotel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12/07/2023 15:08:34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013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0F3FD-0C64-4843-941D-5085CA159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47100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6B08-E997-472A-A6CD-0FE0606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B5EC8-7AEA-4100-B374-713658B1D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706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034745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3270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9113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1886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814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9873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4594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482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480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- 2023-12-05 18:04:33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@melondonhotel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12/06/2023 17:37:58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6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- 2023-12-05 18:03:55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@melondonhotel @anna_ozerchuk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12/06/2023 17:37:58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9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me_by_melia - 2023-12-05 18:03:28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@melondonhotel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12/06/2023 17:37:58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57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6C7C1-0506-41CF-A547-9296D8D9D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3683776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1052</Words>
  <Application>Microsoft Office PowerPoint</Application>
  <PresentationFormat>On-screen Show (4:3)</PresentationFormat>
  <Paragraphs>378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Deep Insights</vt:lpstr>
      <vt:lpstr>Instagram Key Metrics Table | 2 profiles</vt:lpstr>
      <vt:lpstr>Instagram Organic Reach By Weekday | 2 profiles</vt:lpstr>
      <vt:lpstr>Instagram Hashtag Detection | 2 profiles</vt:lpstr>
      <vt:lpstr>Instagram Engagements By Weekday | 2 profiles</vt:lpstr>
      <vt:lpstr>Instagram Posts Table | 2 profiles - 1 of 3</vt:lpstr>
      <vt:lpstr>Instagram Posts Table | 2 profiles - 2 of 3</vt:lpstr>
      <vt:lpstr>Instagram Posts Table | 2 profiles - 3 of 3</vt:lpstr>
      <vt:lpstr>Instagram Avg. Organic Engagement Distribution per post (by Post Type) | 2 profiles</vt:lpstr>
      <vt:lpstr>Instagram Organic Reach by Post Type  | 2 profiles</vt:lpstr>
      <vt:lpstr>Instagram Stories Table  | 2 profiles - 1 of 3</vt:lpstr>
      <vt:lpstr>Instagram Stories Table  | 2 profiles - 2 of 3</vt:lpstr>
      <vt:lpstr>Instagram Stories Table  | 2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2024-01-08T15:58:44Z</dcterms:created>
  <dcterms:modified xsi:type="dcterms:W3CDTF">2024-01-08T15:59:18Z</dcterms:modified>
</cp:coreProperties>
</file>