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1E8A1-7B05-41EC-816B-E4E9710C6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546F92-C2B2-4266-B6D2-67907788B3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806501"/>
              </p:ext>
            </p:extLst>
          </p:nvPr>
        </p:nvGraphicFramePr>
        <p:xfrm>
          <a:off x="457200" y="1731963"/>
          <a:ext cx="7653527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679864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8193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2597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1793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430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3627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5873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2837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7363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1717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7577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77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radiorooftoplondon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226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8A608-355B-44A1-B780-631067C0E9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04/20/2023 - 12/18/2023</a:t>
            </a:r>
          </a:p>
        </p:txBody>
      </p:sp>
    </p:spTree>
    <p:extLst>
      <p:ext uri="{BB962C8B-B14F-4D97-AF65-F5344CB8AC3E}">
        <p14:creationId xmlns:p14="http://schemas.microsoft.com/office/powerpoint/2010/main" val="1109860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2 profiles</dc:title>
  <dc:creator>Frederik Born</dc:creator>
  <cp:lastModifiedBy>Frederik Born</cp:lastModifiedBy>
  <cp:revision>1</cp:revision>
  <dcterms:created xsi:type="dcterms:W3CDTF">2023-12-19T10:26:56Z</dcterms:created>
  <dcterms:modified xsi:type="dcterms:W3CDTF">2023-12-19T10:26:59Z</dcterms:modified>
</cp:coreProperties>
</file>