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Lst>
  <p:sldSz cx="9144000" cy="6858000" type="screen4x3"/>
  <p:notesSz cx="6858000" cy="9144000"/>
  <p:embeddedFontLst>
    <p:embeddedFont>
      <p:font typeface="Calibri" panose="020F0502020204030204" pitchFamily="34" charset="0"/>
      <p:regular r:id="rId85"/>
      <p:bold r:id="rId86"/>
      <p:italic r:id="rId87"/>
      <p:boldItalic r:id="rId8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3.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4.fnt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melondonhotel</c:v>
                </c:pt>
              </c:strCache>
            </c:strRef>
          </c:cat>
          <c:val>
            <c:numRef>
              <c:f>Sheet1!$B$2</c:f>
              <c:numCache>
                <c:formatCode>General</c:formatCode>
                <c:ptCount val="1"/>
                <c:pt idx="0">
                  <c:v>1149.4029850746299</c:v>
                </c:pt>
              </c:numCache>
            </c:numRef>
          </c:val>
          <c:extLst>
            <c:ext xmlns:c16="http://schemas.microsoft.com/office/drawing/2014/chart" uri="{C3380CC4-5D6E-409C-BE32-E72D297353CC}">
              <c16:uniqueId val="{00000000-BF3A-4972-8763-547440784AAD}"/>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melondonhotel</c:v>
                </c:pt>
              </c:strCache>
            </c:strRef>
          </c:cat>
          <c:val>
            <c:numRef>
              <c:f>Sheet1!$C$2</c:f>
              <c:numCache>
                <c:formatCode>General</c:formatCode>
                <c:ptCount val="1"/>
                <c:pt idx="0">
                  <c:v>1050.3333333333301</c:v>
                </c:pt>
              </c:numCache>
            </c:numRef>
          </c:val>
          <c:extLst>
            <c:ext xmlns:c16="http://schemas.microsoft.com/office/drawing/2014/chart" uri="{C3380CC4-5D6E-409C-BE32-E72D297353CC}">
              <c16:uniqueId val="{00000001-BF3A-4972-8763-547440784AAD}"/>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melondonhotel</c:v>
                </c:pt>
              </c:strCache>
            </c:strRef>
          </c:cat>
          <c:val>
            <c:numRef>
              <c:f>Sheet1!$D$2</c:f>
              <c:numCache>
                <c:formatCode>General</c:formatCode>
                <c:ptCount val="1"/>
                <c:pt idx="0">
                  <c:v>0</c:v>
                </c:pt>
              </c:numCache>
            </c:numRef>
          </c:val>
          <c:extLst>
            <c:ext xmlns:c16="http://schemas.microsoft.com/office/drawing/2014/chart" uri="{C3380CC4-5D6E-409C-BE32-E72D297353CC}">
              <c16:uniqueId val="{00000002-BF3A-4972-8763-547440784AAD}"/>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melondonhotel</c:v>
                </c:pt>
              </c:strCache>
            </c:strRef>
          </c:cat>
          <c:val>
            <c:numRef>
              <c:f>Sheet1!$E$2</c:f>
              <c:numCache>
                <c:formatCode>General</c:formatCode>
                <c:ptCount val="1"/>
                <c:pt idx="0">
                  <c:v>2560.3939393939399</c:v>
                </c:pt>
              </c:numCache>
            </c:numRef>
          </c:val>
          <c:extLst>
            <c:ext xmlns:c16="http://schemas.microsoft.com/office/drawing/2014/chart" uri="{C3380CC4-5D6E-409C-BE32-E72D297353CC}">
              <c16:uniqueId val="{00000003-BF3A-4972-8763-547440784AAD}"/>
            </c:ext>
          </c:extLst>
        </c:ser>
        <c:dLbls>
          <c:showLegendKey val="0"/>
          <c:showVal val="0"/>
          <c:showCatName val="0"/>
          <c:showSerName val="0"/>
          <c:showPercent val="0"/>
          <c:showBubbleSize val="0"/>
        </c:dLbls>
        <c:gapWidth val="150"/>
        <c:overlap val="100"/>
        <c:axId val="592103440"/>
        <c:axId val="592110984"/>
      </c:barChart>
      <c:catAx>
        <c:axId val="59210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110984"/>
        <c:crosses val="autoZero"/>
        <c:auto val="1"/>
        <c:lblAlgn val="ctr"/>
        <c:lblOffset val="100"/>
        <c:noMultiLvlLbl val="0"/>
      </c:catAx>
      <c:valAx>
        <c:axId val="592110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10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melondonhotel</c:v>
                </c:pt>
              </c:strCache>
            </c:strRef>
          </c:cat>
          <c:val>
            <c:numRef>
              <c:f>Sheet1!$B$2</c:f>
              <c:numCache>
                <c:formatCode>General</c:formatCode>
                <c:ptCount val="1"/>
                <c:pt idx="0">
                  <c:v>36.880597014925399</c:v>
                </c:pt>
              </c:numCache>
            </c:numRef>
          </c:val>
          <c:extLst>
            <c:ext xmlns:c16="http://schemas.microsoft.com/office/drawing/2014/chart" uri="{C3380CC4-5D6E-409C-BE32-E72D297353CC}">
              <c16:uniqueId val="{00000000-B5E2-48AC-8E17-C9900450D340}"/>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melondonhotel</c:v>
                </c:pt>
              </c:strCache>
            </c:strRef>
          </c:cat>
          <c:val>
            <c:numRef>
              <c:f>Sheet1!$C$2</c:f>
              <c:numCache>
                <c:formatCode>General</c:formatCode>
                <c:ptCount val="1"/>
                <c:pt idx="0">
                  <c:v>59.4166666666667</c:v>
                </c:pt>
              </c:numCache>
            </c:numRef>
          </c:val>
          <c:extLst>
            <c:ext xmlns:c16="http://schemas.microsoft.com/office/drawing/2014/chart" uri="{C3380CC4-5D6E-409C-BE32-E72D297353CC}">
              <c16:uniqueId val="{00000001-B5E2-48AC-8E17-C9900450D340}"/>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melondonhotel</c:v>
                </c:pt>
              </c:strCache>
            </c:strRef>
          </c:cat>
          <c:val>
            <c:numRef>
              <c:f>Sheet1!$D$2</c:f>
              <c:numCache>
                <c:formatCode>General</c:formatCode>
                <c:ptCount val="1"/>
                <c:pt idx="0">
                  <c:v>0</c:v>
                </c:pt>
              </c:numCache>
            </c:numRef>
          </c:val>
          <c:extLst>
            <c:ext xmlns:c16="http://schemas.microsoft.com/office/drawing/2014/chart" uri="{C3380CC4-5D6E-409C-BE32-E72D297353CC}">
              <c16:uniqueId val="{00000002-B5E2-48AC-8E17-C9900450D340}"/>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melondonhotel</c:v>
                </c:pt>
              </c:strCache>
            </c:strRef>
          </c:cat>
          <c:val>
            <c:numRef>
              <c:f>Sheet1!$E$2</c:f>
              <c:numCache>
                <c:formatCode>General</c:formatCode>
                <c:ptCount val="1"/>
                <c:pt idx="0">
                  <c:v>66.272727272727295</c:v>
                </c:pt>
              </c:numCache>
            </c:numRef>
          </c:val>
          <c:extLst>
            <c:ext xmlns:c16="http://schemas.microsoft.com/office/drawing/2014/chart" uri="{C3380CC4-5D6E-409C-BE32-E72D297353CC}">
              <c16:uniqueId val="{00000003-B5E2-48AC-8E17-C9900450D340}"/>
            </c:ext>
          </c:extLst>
        </c:ser>
        <c:dLbls>
          <c:showLegendKey val="0"/>
          <c:showVal val="0"/>
          <c:showCatName val="0"/>
          <c:showSerName val="0"/>
          <c:showPercent val="0"/>
          <c:showBubbleSize val="0"/>
        </c:dLbls>
        <c:gapWidth val="150"/>
        <c:overlap val="100"/>
        <c:axId val="592116232"/>
        <c:axId val="592121152"/>
      </c:barChart>
      <c:catAx>
        <c:axId val="592116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121152"/>
        <c:crosses val="autoZero"/>
        <c:auto val="1"/>
        <c:lblAlgn val="ctr"/>
        <c:lblOffset val="100"/>
        <c:noMultiLvlLbl val="0"/>
      </c:catAx>
      <c:valAx>
        <c:axId val="592121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11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melondonhotel</c:v>
                </c:pt>
              </c:strCache>
            </c:strRef>
          </c:cat>
          <c:val>
            <c:numRef>
              <c:f>Sheet1!$B$2</c:f>
              <c:numCache>
                <c:formatCode>General</c:formatCode>
                <c:ptCount val="1"/>
                <c:pt idx="0">
                  <c:v>684</c:v>
                </c:pt>
              </c:numCache>
            </c:numRef>
          </c:val>
          <c:extLst>
            <c:ext xmlns:c16="http://schemas.microsoft.com/office/drawing/2014/chart" uri="{C3380CC4-5D6E-409C-BE32-E72D297353CC}">
              <c16:uniqueId val="{00000000-14A8-412D-976D-0046EFB9F479}"/>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melondonhotel</c:v>
                </c:pt>
              </c:strCache>
            </c:strRef>
          </c:cat>
          <c:val>
            <c:numRef>
              <c:f>Sheet1!$C$2</c:f>
              <c:numCache>
                <c:formatCode>General</c:formatCode>
                <c:ptCount val="1"/>
                <c:pt idx="0">
                  <c:v>419</c:v>
                </c:pt>
              </c:numCache>
            </c:numRef>
          </c:val>
          <c:extLst>
            <c:ext xmlns:c16="http://schemas.microsoft.com/office/drawing/2014/chart" uri="{C3380CC4-5D6E-409C-BE32-E72D297353CC}">
              <c16:uniqueId val="{00000001-14A8-412D-976D-0046EFB9F479}"/>
            </c:ext>
          </c:extLst>
        </c:ser>
        <c:dLbls>
          <c:showLegendKey val="0"/>
          <c:showVal val="0"/>
          <c:showCatName val="0"/>
          <c:showSerName val="0"/>
          <c:showPercent val="0"/>
          <c:showBubbleSize val="0"/>
        </c:dLbls>
        <c:gapWidth val="150"/>
        <c:overlap val="100"/>
        <c:axId val="592120168"/>
        <c:axId val="592117544"/>
      </c:barChart>
      <c:catAx>
        <c:axId val="59212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117544"/>
        <c:crosses val="autoZero"/>
        <c:auto val="1"/>
        <c:lblAlgn val="ctr"/>
        <c:lblOffset val="100"/>
        <c:noMultiLvlLbl val="0"/>
      </c:catAx>
      <c:valAx>
        <c:axId val="592117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12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D4AE4-F541-46D5-B667-2627A1EF6AC2}"/>
              </a:ext>
            </a:extLst>
          </p:cNvPr>
          <p:cNvSpPr>
            <a:spLocks noGrp="1"/>
          </p:cNvSpPr>
          <p:nvPr>
            <p:ph type="ctrTitle"/>
          </p:nvPr>
        </p:nvSpPr>
        <p:spPr/>
        <p:txBody>
          <a:bodyPr/>
          <a:lstStyle/>
          <a:p>
            <a:r>
              <a:rPr lang="en-US"/>
              <a:t>INFORME DANIEL ALONSO</a:t>
            </a:r>
          </a:p>
        </p:txBody>
      </p:sp>
      <p:sp>
        <p:nvSpPr>
          <p:cNvPr id="3" name="Subtitle 2">
            <a:extLst>
              <a:ext uri="{FF2B5EF4-FFF2-40B4-BE49-F238E27FC236}">
                <a16:creationId xmlns:a16="http://schemas.microsoft.com/office/drawing/2014/main" id="{2DCD1D32-4190-46F4-A76E-603386ED2197}"/>
              </a:ext>
            </a:extLst>
          </p:cNvPr>
          <p:cNvSpPr>
            <a:spLocks noGrp="1"/>
          </p:cNvSpPr>
          <p:nvPr>
            <p:ph type="subTitle" idx="1"/>
          </p:nvPr>
        </p:nvSpPr>
        <p:spPr/>
        <p:txBody>
          <a:bodyPr/>
          <a:lstStyle/>
          <a:p>
            <a:r>
              <a:rPr lang="en-US"/>
              <a:t>Meliá</a:t>
            </a:r>
          </a:p>
        </p:txBody>
      </p:sp>
    </p:spTree>
    <p:extLst>
      <p:ext uri="{BB962C8B-B14F-4D97-AF65-F5344CB8AC3E}">
        <p14:creationId xmlns:p14="http://schemas.microsoft.com/office/powerpoint/2010/main" val="2862927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C03B5-4AEA-41F8-A9AF-03BE45B76851}"/>
              </a:ext>
            </a:extLst>
          </p:cNvPr>
          <p:cNvSpPr>
            <a:spLocks noGrp="1"/>
          </p:cNvSpPr>
          <p:nvPr>
            <p:ph type="title"/>
          </p:nvPr>
        </p:nvSpPr>
        <p:spPr/>
        <p:txBody>
          <a:bodyPr/>
          <a:lstStyle/>
          <a:p>
            <a:r>
              <a:rPr lang="en-US"/>
              <a:t>Instagram Posts Table | melondonhotel - 1 of 26</a:t>
            </a:r>
          </a:p>
        </p:txBody>
      </p:sp>
      <p:graphicFrame>
        <p:nvGraphicFramePr>
          <p:cNvPr id="5" name="Table Placeholder 4">
            <a:extLst>
              <a:ext uri="{FF2B5EF4-FFF2-40B4-BE49-F238E27FC236}">
                <a16:creationId xmlns:a16="http://schemas.microsoft.com/office/drawing/2014/main" id="{87E89C18-C1FF-4E09-A5FC-71C5CE69C8F9}"/>
              </a:ext>
            </a:extLst>
          </p:cNvPr>
          <p:cNvGraphicFramePr>
            <a:graphicFrameLocks noGrp="1"/>
          </p:cNvGraphicFramePr>
          <p:nvPr>
            <p:ph type="tbl" sz="quarter" idx="13"/>
            <p:extLst>
              <p:ext uri="{D42A27DB-BD31-4B8C-83A1-F6EECF244321}">
                <p14:modId xmlns:p14="http://schemas.microsoft.com/office/powerpoint/2010/main" val="1307040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93379045"/>
                    </a:ext>
                  </a:extLst>
                </a:gridCol>
                <a:gridCol w="905256">
                  <a:extLst>
                    <a:ext uri="{9D8B030D-6E8A-4147-A177-3AD203B41FA5}">
                      <a16:colId xmlns:a16="http://schemas.microsoft.com/office/drawing/2014/main" val="4089555333"/>
                    </a:ext>
                  </a:extLst>
                </a:gridCol>
                <a:gridCol w="329184">
                  <a:extLst>
                    <a:ext uri="{9D8B030D-6E8A-4147-A177-3AD203B41FA5}">
                      <a16:colId xmlns:a16="http://schemas.microsoft.com/office/drawing/2014/main" val="1224356114"/>
                    </a:ext>
                  </a:extLst>
                </a:gridCol>
                <a:gridCol w="329184">
                  <a:extLst>
                    <a:ext uri="{9D8B030D-6E8A-4147-A177-3AD203B41FA5}">
                      <a16:colId xmlns:a16="http://schemas.microsoft.com/office/drawing/2014/main" val="3418798577"/>
                    </a:ext>
                  </a:extLst>
                </a:gridCol>
                <a:gridCol w="329184">
                  <a:extLst>
                    <a:ext uri="{9D8B030D-6E8A-4147-A177-3AD203B41FA5}">
                      <a16:colId xmlns:a16="http://schemas.microsoft.com/office/drawing/2014/main" val="852245337"/>
                    </a:ext>
                  </a:extLst>
                </a:gridCol>
                <a:gridCol w="329184">
                  <a:extLst>
                    <a:ext uri="{9D8B030D-6E8A-4147-A177-3AD203B41FA5}">
                      <a16:colId xmlns:a16="http://schemas.microsoft.com/office/drawing/2014/main" val="3327430009"/>
                    </a:ext>
                  </a:extLst>
                </a:gridCol>
                <a:gridCol w="329184">
                  <a:extLst>
                    <a:ext uri="{9D8B030D-6E8A-4147-A177-3AD203B41FA5}">
                      <a16:colId xmlns:a16="http://schemas.microsoft.com/office/drawing/2014/main" val="3817608115"/>
                    </a:ext>
                  </a:extLst>
                </a:gridCol>
                <a:gridCol w="329184">
                  <a:extLst>
                    <a:ext uri="{9D8B030D-6E8A-4147-A177-3AD203B41FA5}">
                      <a16:colId xmlns:a16="http://schemas.microsoft.com/office/drawing/2014/main" val="4074821077"/>
                    </a:ext>
                  </a:extLst>
                </a:gridCol>
                <a:gridCol w="329184">
                  <a:extLst>
                    <a:ext uri="{9D8B030D-6E8A-4147-A177-3AD203B41FA5}">
                      <a16:colId xmlns:a16="http://schemas.microsoft.com/office/drawing/2014/main" val="3506249212"/>
                    </a:ext>
                  </a:extLst>
                </a:gridCol>
                <a:gridCol w="329184">
                  <a:extLst>
                    <a:ext uri="{9D8B030D-6E8A-4147-A177-3AD203B41FA5}">
                      <a16:colId xmlns:a16="http://schemas.microsoft.com/office/drawing/2014/main" val="3100343512"/>
                    </a:ext>
                  </a:extLst>
                </a:gridCol>
                <a:gridCol w="329184">
                  <a:extLst>
                    <a:ext uri="{9D8B030D-6E8A-4147-A177-3AD203B41FA5}">
                      <a16:colId xmlns:a16="http://schemas.microsoft.com/office/drawing/2014/main" val="3880336067"/>
                    </a:ext>
                  </a:extLst>
                </a:gridCol>
                <a:gridCol w="329184">
                  <a:extLst>
                    <a:ext uri="{9D8B030D-6E8A-4147-A177-3AD203B41FA5}">
                      <a16:colId xmlns:a16="http://schemas.microsoft.com/office/drawing/2014/main" val="677180559"/>
                    </a:ext>
                  </a:extLst>
                </a:gridCol>
                <a:gridCol w="329184">
                  <a:extLst>
                    <a:ext uri="{9D8B030D-6E8A-4147-A177-3AD203B41FA5}">
                      <a16:colId xmlns:a16="http://schemas.microsoft.com/office/drawing/2014/main" val="4113821245"/>
                    </a:ext>
                  </a:extLst>
                </a:gridCol>
                <a:gridCol w="329184">
                  <a:extLst>
                    <a:ext uri="{9D8B030D-6E8A-4147-A177-3AD203B41FA5}">
                      <a16:colId xmlns:a16="http://schemas.microsoft.com/office/drawing/2014/main" val="2899683316"/>
                    </a:ext>
                  </a:extLst>
                </a:gridCol>
                <a:gridCol w="329184">
                  <a:extLst>
                    <a:ext uri="{9D8B030D-6E8A-4147-A177-3AD203B41FA5}">
                      <a16:colId xmlns:a16="http://schemas.microsoft.com/office/drawing/2014/main" val="1457790237"/>
                    </a:ext>
                  </a:extLst>
                </a:gridCol>
                <a:gridCol w="329184">
                  <a:extLst>
                    <a:ext uri="{9D8B030D-6E8A-4147-A177-3AD203B41FA5}">
                      <a16:colId xmlns:a16="http://schemas.microsoft.com/office/drawing/2014/main" val="2083000911"/>
                    </a:ext>
                  </a:extLst>
                </a:gridCol>
                <a:gridCol w="329184">
                  <a:extLst>
                    <a:ext uri="{9D8B030D-6E8A-4147-A177-3AD203B41FA5}">
                      <a16:colId xmlns:a16="http://schemas.microsoft.com/office/drawing/2014/main" val="166047768"/>
                    </a:ext>
                  </a:extLst>
                </a:gridCol>
                <a:gridCol w="329184">
                  <a:extLst>
                    <a:ext uri="{9D8B030D-6E8A-4147-A177-3AD203B41FA5}">
                      <a16:colId xmlns:a16="http://schemas.microsoft.com/office/drawing/2014/main" val="4155569277"/>
                    </a:ext>
                  </a:extLst>
                </a:gridCol>
                <a:gridCol w="329184">
                  <a:extLst>
                    <a:ext uri="{9D8B030D-6E8A-4147-A177-3AD203B41FA5}">
                      <a16:colId xmlns:a16="http://schemas.microsoft.com/office/drawing/2014/main" val="546487485"/>
                    </a:ext>
                  </a:extLst>
                </a:gridCol>
                <a:gridCol w="329184">
                  <a:extLst>
                    <a:ext uri="{9D8B030D-6E8A-4147-A177-3AD203B41FA5}">
                      <a16:colId xmlns:a16="http://schemas.microsoft.com/office/drawing/2014/main" val="1449201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89862549"/>
                  </a:ext>
                </a:extLst>
              </a:tr>
            </a:tbl>
          </a:graphicData>
        </a:graphic>
      </p:graphicFrame>
      <p:sp>
        <p:nvSpPr>
          <p:cNvPr id="4" name="Text Placeholder 3">
            <a:extLst>
              <a:ext uri="{FF2B5EF4-FFF2-40B4-BE49-F238E27FC236}">
                <a16:creationId xmlns:a16="http://schemas.microsoft.com/office/drawing/2014/main" id="{76765802-EBD3-47E4-9A48-E0E58C5A4547}"/>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048726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15509-C332-42E1-A68D-281A3E8DF1E4}"/>
              </a:ext>
            </a:extLst>
          </p:cNvPr>
          <p:cNvSpPr>
            <a:spLocks noGrp="1"/>
          </p:cNvSpPr>
          <p:nvPr>
            <p:ph type="title"/>
          </p:nvPr>
        </p:nvSpPr>
        <p:spPr/>
        <p:txBody>
          <a:bodyPr/>
          <a:lstStyle/>
          <a:p>
            <a:r>
              <a:rPr lang="en-US"/>
              <a:t>Instagram Posts Table | melondonhotel - 2 of 26</a:t>
            </a:r>
          </a:p>
        </p:txBody>
      </p:sp>
      <p:graphicFrame>
        <p:nvGraphicFramePr>
          <p:cNvPr id="5" name="Table Placeholder 4">
            <a:extLst>
              <a:ext uri="{FF2B5EF4-FFF2-40B4-BE49-F238E27FC236}">
                <a16:creationId xmlns:a16="http://schemas.microsoft.com/office/drawing/2014/main" id="{7E74DE83-2837-4C79-B09A-083C02A2994F}"/>
              </a:ext>
            </a:extLst>
          </p:cNvPr>
          <p:cNvGraphicFramePr>
            <a:graphicFrameLocks noGrp="1"/>
          </p:cNvGraphicFramePr>
          <p:nvPr>
            <p:ph type="tbl" sz="quarter" idx="13"/>
            <p:extLst>
              <p:ext uri="{D42A27DB-BD31-4B8C-83A1-F6EECF244321}">
                <p14:modId xmlns:p14="http://schemas.microsoft.com/office/powerpoint/2010/main" val="2996708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44378859"/>
                    </a:ext>
                  </a:extLst>
                </a:gridCol>
                <a:gridCol w="905256">
                  <a:extLst>
                    <a:ext uri="{9D8B030D-6E8A-4147-A177-3AD203B41FA5}">
                      <a16:colId xmlns:a16="http://schemas.microsoft.com/office/drawing/2014/main" val="2122382037"/>
                    </a:ext>
                  </a:extLst>
                </a:gridCol>
                <a:gridCol w="329184">
                  <a:extLst>
                    <a:ext uri="{9D8B030D-6E8A-4147-A177-3AD203B41FA5}">
                      <a16:colId xmlns:a16="http://schemas.microsoft.com/office/drawing/2014/main" val="1460945725"/>
                    </a:ext>
                  </a:extLst>
                </a:gridCol>
                <a:gridCol w="329184">
                  <a:extLst>
                    <a:ext uri="{9D8B030D-6E8A-4147-A177-3AD203B41FA5}">
                      <a16:colId xmlns:a16="http://schemas.microsoft.com/office/drawing/2014/main" val="1140072116"/>
                    </a:ext>
                  </a:extLst>
                </a:gridCol>
                <a:gridCol w="329184">
                  <a:extLst>
                    <a:ext uri="{9D8B030D-6E8A-4147-A177-3AD203B41FA5}">
                      <a16:colId xmlns:a16="http://schemas.microsoft.com/office/drawing/2014/main" val="4108942226"/>
                    </a:ext>
                  </a:extLst>
                </a:gridCol>
                <a:gridCol w="329184">
                  <a:extLst>
                    <a:ext uri="{9D8B030D-6E8A-4147-A177-3AD203B41FA5}">
                      <a16:colId xmlns:a16="http://schemas.microsoft.com/office/drawing/2014/main" val="3879068596"/>
                    </a:ext>
                  </a:extLst>
                </a:gridCol>
                <a:gridCol w="329184">
                  <a:extLst>
                    <a:ext uri="{9D8B030D-6E8A-4147-A177-3AD203B41FA5}">
                      <a16:colId xmlns:a16="http://schemas.microsoft.com/office/drawing/2014/main" val="1644882843"/>
                    </a:ext>
                  </a:extLst>
                </a:gridCol>
                <a:gridCol w="329184">
                  <a:extLst>
                    <a:ext uri="{9D8B030D-6E8A-4147-A177-3AD203B41FA5}">
                      <a16:colId xmlns:a16="http://schemas.microsoft.com/office/drawing/2014/main" val="3481332654"/>
                    </a:ext>
                  </a:extLst>
                </a:gridCol>
                <a:gridCol w="329184">
                  <a:extLst>
                    <a:ext uri="{9D8B030D-6E8A-4147-A177-3AD203B41FA5}">
                      <a16:colId xmlns:a16="http://schemas.microsoft.com/office/drawing/2014/main" val="1252656176"/>
                    </a:ext>
                  </a:extLst>
                </a:gridCol>
                <a:gridCol w="329184">
                  <a:extLst>
                    <a:ext uri="{9D8B030D-6E8A-4147-A177-3AD203B41FA5}">
                      <a16:colId xmlns:a16="http://schemas.microsoft.com/office/drawing/2014/main" val="2236724033"/>
                    </a:ext>
                  </a:extLst>
                </a:gridCol>
                <a:gridCol w="329184">
                  <a:extLst>
                    <a:ext uri="{9D8B030D-6E8A-4147-A177-3AD203B41FA5}">
                      <a16:colId xmlns:a16="http://schemas.microsoft.com/office/drawing/2014/main" val="822444129"/>
                    </a:ext>
                  </a:extLst>
                </a:gridCol>
                <a:gridCol w="329184">
                  <a:extLst>
                    <a:ext uri="{9D8B030D-6E8A-4147-A177-3AD203B41FA5}">
                      <a16:colId xmlns:a16="http://schemas.microsoft.com/office/drawing/2014/main" val="1592809156"/>
                    </a:ext>
                  </a:extLst>
                </a:gridCol>
                <a:gridCol w="329184">
                  <a:extLst>
                    <a:ext uri="{9D8B030D-6E8A-4147-A177-3AD203B41FA5}">
                      <a16:colId xmlns:a16="http://schemas.microsoft.com/office/drawing/2014/main" val="4194613996"/>
                    </a:ext>
                  </a:extLst>
                </a:gridCol>
                <a:gridCol w="329184">
                  <a:extLst>
                    <a:ext uri="{9D8B030D-6E8A-4147-A177-3AD203B41FA5}">
                      <a16:colId xmlns:a16="http://schemas.microsoft.com/office/drawing/2014/main" val="1736737262"/>
                    </a:ext>
                  </a:extLst>
                </a:gridCol>
                <a:gridCol w="329184">
                  <a:extLst>
                    <a:ext uri="{9D8B030D-6E8A-4147-A177-3AD203B41FA5}">
                      <a16:colId xmlns:a16="http://schemas.microsoft.com/office/drawing/2014/main" val="3197785445"/>
                    </a:ext>
                  </a:extLst>
                </a:gridCol>
                <a:gridCol w="329184">
                  <a:extLst>
                    <a:ext uri="{9D8B030D-6E8A-4147-A177-3AD203B41FA5}">
                      <a16:colId xmlns:a16="http://schemas.microsoft.com/office/drawing/2014/main" val="944635519"/>
                    </a:ext>
                  </a:extLst>
                </a:gridCol>
                <a:gridCol w="329184">
                  <a:extLst>
                    <a:ext uri="{9D8B030D-6E8A-4147-A177-3AD203B41FA5}">
                      <a16:colId xmlns:a16="http://schemas.microsoft.com/office/drawing/2014/main" val="1984320506"/>
                    </a:ext>
                  </a:extLst>
                </a:gridCol>
                <a:gridCol w="329184">
                  <a:extLst>
                    <a:ext uri="{9D8B030D-6E8A-4147-A177-3AD203B41FA5}">
                      <a16:colId xmlns:a16="http://schemas.microsoft.com/office/drawing/2014/main" val="3109137124"/>
                    </a:ext>
                  </a:extLst>
                </a:gridCol>
                <a:gridCol w="329184">
                  <a:extLst>
                    <a:ext uri="{9D8B030D-6E8A-4147-A177-3AD203B41FA5}">
                      <a16:colId xmlns:a16="http://schemas.microsoft.com/office/drawing/2014/main" val="2926068834"/>
                    </a:ext>
                  </a:extLst>
                </a:gridCol>
                <a:gridCol w="329184">
                  <a:extLst>
                    <a:ext uri="{9D8B030D-6E8A-4147-A177-3AD203B41FA5}">
                      <a16:colId xmlns:a16="http://schemas.microsoft.com/office/drawing/2014/main" val="4221077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31772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- 2023-12-04 18:49:24</a:t>
                      </a:r>
                      <a:r>
                        <a:rPr kumimoji="0" lang="en-US" sz="1000" b="0" i="0" u="none" strike="noStrike" kern="1200" cap="none" spc="0" normalizeH="0" baseline="0" noProof="0">
                          <a:ln>
                            <a:noFill/>
                          </a:ln>
                          <a:solidFill>
                            <a:prstClr val="black"/>
                          </a:solidFill>
                          <a:effectLst/>
                          <a:uLnTx/>
                          <a:uFillTx/>
                          <a:latin typeface="Calibri"/>
                          <a:ea typeface="+mn-ea"/>
                          <a:cs typeface="+mn-cs"/>
                        </a:rPr>
                        <a:t>
 Simply the best! Celebrate Tina’s life and legacy with @tinathemusical and @melondonhotel.
Use the code 'TTM' for 10% off your stay, upgraded musical tickets and Tina-inspired cocktails and amenities.
Offer valid until December 31st, with booking availability until April 31st.
Visit mebymelia.com and book now.
#TINATheMusical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43989831"/>
                  </a:ext>
                </a:extLst>
              </a:tr>
            </a:tbl>
          </a:graphicData>
        </a:graphic>
      </p:graphicFrame>
      <p:sp>
        <p:nvSpPr>
          <p:cNvPr id="4" name="Text Placeholder 3">
            <a:extLst>
              <a:ext uri="{FF2B5EF4-FFF2-40B4-BE49-F238E27FC236}">
                <a16:creationId xmlns:a16="http://schemas.microsoft.com/office/drawing/2014/main" id="{10EFADF2-8BCA-4AB9-ACCF-65CA876FF5BC}"/>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746142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DEFD1-FDE9-423D-A94C-2F69E9C3E556}"/>
              </a:ext>
            </a:extLst>
          </p:cNvPr>
          <p:cNvSpPr>
            <a:spLocks noGrp="1"/>
          </p:cNvSpPr>
          <p:nvPr>
            <p:ph type="title"/>
          </p:nvPr>
        </p:nvSpPr>
        <p:spPr/>
        <p:txBody>
          <a:bodyPr/>
          <a:lstStyle/>
          <a:p>
            <a:r>
              <a:rPr lang="en-US"/>
              <a:t>Instagram Posts Table | melondonhotel - 3 of 26</a:t>
            </a:r>
          </a:p>
        </p:txBody>
      </p:sp>
      <p:graphicFrame>
        <p:nvGraphicFramePr>
          <p:cNvPr id="5" name="Table Placeholder 4">
            <a:extLst>
              <a:ext uri="{FF2B5EF4-FFF2-40B4-BE49-F238E27FC236}">
                <a16:creationId xmlns:a16="http://schemas.microsoft.com/office/drawing/2014/main" id="{D0AD7A0E-74D1-469E-8F16-BDF213818A78}"/>
              </a:ext>
            </a:extLst>
          </p:cNvPr>
          <p:cNvGraphicFramePr>
            <a:graphicFrameLocks noGrp="1"/>
          </p:cNvGraphicFramePr>
          <p:nvPr>
            <p:ph type="tbl" sz="quarter" idx="13"/>
            <p:extLst>
              <p:ext uri="{D42A27DB-BD31-4B8C-83A1-F6EECF244321}">
                <p14:modId xmlns:p14="http://schemas.microsoft.com/office/powerpoint/2010/main" val="3196021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732458208"/>
                    </a:ext>
                  </a:extLst>
                </a:gridCol>
                <a:gridCol w="905256">
                  <a:extLst>
                    <a:ext uri="{9D8B030D-6E8A-4147-A177-3AD203B41FA5}">
                      <a16:colId xmlns:a16="http://schemas.microsoft.com/office/drawing/2014/main" val="1250570026"/>
                    </a:ext>
                  </a:extLst>
                </a:gridCol>
                <a:gridCol w="329184">
                  <a:extLst>
                    <a:ext uri="{9D8B030D-6E8A-4147-A177-3AD203B41FA5}">
                      <a16:colId xmlns:a16="http://schemas.microsoft.com/office/drawing/2014/main" val="1020010387"/>
                    </a:ext>
                  </a:extLst>
                </a:gridCol>
                <a:gridCol w="329184">
                  <a:extLst>
                    <a:ext uri="{9D8B030D-6E8A-4147-A177-3AD203B41FA5}">
                      <a16:colId xmlns:a16="http://schemas.microsoft.com/office/drawing/2014/main" val="1179670352"/>
                    </a:ext>
                  </a:extLst>
                </a:gridCol>
                <a:gridCol w="329184">
                  <a:extLst>
                    <a:ext uri="{9D8B030D-6E8A-4147-A177-3AD203B41FA5}">
                      <a16:colId xmlns:a16="http://schemas.microsoft.com/office/drawing/2014/main" val="1456715458"/>
                    </a:ext>
                  </a:extLst>
                </a:gridCol>
                <a:gridCol w="329184">
                  <a:extLst>
                    <a:ext uri="{9D8B030D-6E8A-4147-A177-3AD203B41FA5}">
                      <a16:colId xmlns:a16="http://schemas.microsoft.com/office/drawing/2014/main" val="794730043"/>
                    </a:ext>
                  </a:extLst>
                </a:gridCol>
                <a:gridCol w="329184">
                  <a:extLst>
                    <a:ext uri="{9D8B030D-6E8A-4147-A177-3AD203B41FA5}">
                      <a16:colId xmlns:a16="http://schemas.microsoft.com/office/drawing/2014/main" val="1791941666"/>
                    </a:ext>
                  </a:extLst>
                </a:gridCol>
                <a:gridCol w="329184">
                  <a:extLst>
                    <a:ext uri="{9D8B030D-6E8A-4147-A177-3AD203B41FA5}">
                      <a16:colId xmlns:a16="http://schemas.microsoft.com/office/drawing/2014/main" val="3163022168"/>
                    </a:ext>
                  </a:extLst>
                </a:gridCol>
                <a:gridCol w="329184">
                  <a:extLst>
                    <a:ext uri="{9D8B030D-6E8A-4147-A177-3AD203B41FA5}">
                      <a16:colId xmlns:a16="http://schemas.microsoft.com/office/drawing/2014/main" val="2024301960"/>
                    </a:ext>
                  </a:extLst>
                </a:gridCol>
                <a:gridCol w="329184">
                  <a:extLst>
                    <a:ext uri="{9D8B030D-6E8A-4147-A177-3AD203B41FA5}">
                      <a16:colId xmlns:a16="http://schemas.microsoft.com/office/drawing/2014/main" val="3638049196"/>
                    </a:ext>
                  </a:extLst>
                </a:gridCol>
                <a:gridCol w="329184">
                  <a:extLst>
                    <a:ext uri="{9D8B030D-6E8A-4147-A177-3AD203B41FA5}">
                      <a16:colId xmlns:a16="http://schemas.microsoft.com/office/drawing/2014/main" val="1473732458"/>
                    </a:ext>
                  </a:extLst>
                </a:gridCol>
                <a:gridCol w="329184">
                  <a:extLst>
                    <a:ext uri="{9D8B030D-6E8A-4147-A177-3AD203B41FA5}">
                      <a16:colId xmlns:a16="http://schemas.microsoft.com/office/drawing/2014/main" val="3418123016"/>
                    </a:ext>
                  </a:extLst>
                </a:gridCol>
                <a:gridCol w="329184">
                  <a:extLst>
                    <a:ext uri="{9D8B030D-6E8A-4147-A177-3AD203B41FA5}">
                      <a16:colId xmlns:a16="http://schemas.microsoft.com/office/drawing/2014/main" val="4153744426"/>
                    </a:ext>
                  </a:extLst>
                </a:gridCol>
                <a:gridCol w="329184">
                  <a:extLst>
                    <a:ext uri="{9D8B030D-6E8A-4147-A177-3AD203B41FA5}">
                      <a16:colId xmlns:a16="http://schemas.microsoft.com/office/drawing/2014/main" val="1653008096"/>
                    </a:ext>
                  </a:extLst>
                </a:gridCol>
                <a:gridCol w="329184">
                  <a:extLst>
                    <a:ext uri="{9D8B030D-6E8A-4147-A177-3AD203B41FA5}">
                      <a16:colId xmlns:a16="http://schemas.microsoft.com/office/drawing/2014/main" val="452010207"/>
                    </a:ext>
                  </a:extLst>
                </a:gridCol>
                <a:gridCol w="329184">
                  <a:extLst>
                    <a:ext uri="{9D8B030D-6E8A-4147-A177-3AD203B41FA5}">
                      <a16:colId xmlns:a16="http://schemas.microsoft.com/office/drawing/2014/main" val="286318148"/>
                    </a:ext>
                  </a:extLst>
                </a:gridCol>
                <a:gridCol w="329184">
                  <a:extLst>
                    <a:ext uri="{9D8B030D-6E8A-4147-A177-3AD203B41FA5}">
                      <a16:colId xmlns:a16="http://schemas.microsoft.com/office/drawing/2014/main" val="1341631355"/>
                    </a:ext>
                  </a:extLst>
                </a:gridCol>
                <a:gridCol w="329184">
                  <a:extLst>
                    <a:ext uri="{9D8B030D-6E8A-4147-A177-3AD203B41FA5}">
                      <a16:colId xmlns:a16="http://schemas.microsoft.com/office/drawing/2014/main" val="228731735"/>
                    </a:ext>
                  </a:extLst>
                </a:gridCol>
                <a:gridCol w="329184">
                  <a:extLst>
                    <a:ext uri="{9D8B030D-6E8A-4147-A177-3AD203B41FA5}">
                      <a16:colId xmlns:a16="http://schemas.microsoft.com/office/drawing/2014/main" val="1403885356"/>
                    </a:ext>
                  </a:extLst>
                </a:gridCol>
                <a:gridCol w="329184">
                  <a:extLst>
                    <a:ext uri="{9D8B030D-6E8A-4147-A177-3AD203B41FA5}">
                      <a16:colId xmlns:a16="http://schemas.microsoft.com/office/drawing/2014/main" val="314436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29087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- 2023-12-01 19:30:35</a:t>
                      </a:r>
                      <a:r>
                        <a:rPr kumimoji="0" lang="en-US" sz="1000" b="0" i="0" u="none" strike="noStrike" kern="1200" cap="none" spc="0" normalizeH="0" baseline="0" noProof="0">
                          <a:ln>
                            <a:noFill/>
                          </a:ln>
                          <a:solidFill>
                            <a:prstClr val="black"/>
                          </a:solidFill>
                          <a:effectLst/>
                          <a:uLnTx/>
                          <a:uFillTx/>
                          <a:latin typeface="Calibri"/>
                          <a:ea typeface="+mn-ea"/>
                          <a:cs typeface="+mn-cs"/>
                        </a:rPr>
                        <a:t>
 Last night, we celebrated the unveiling of ARCTIC LUMINA an immersive experience by @maotik at @melondonhotel.
Big thank you to @collyertwins for the tunes, @xinandvoltaire for the exquisite frozen cocktails and @tiamayhockey for her stunning performance.
Book the immersive experience at ME London Hotel until 15.01.24 - Link in bio.
Photo credits - @gettyimages, Dave Benett &amp; @weareeffedigital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21138936"/>
                  </a:ext>
                </a:extLst>
              </a:tr>
            </a:tbl>
          </a:graphicData>
        </a:graphic>
      </p:graphicFrame>
      <p:sp>
        <p:nvSpPr>
          <p:cNvPr id="4" name="Text Placeholder 3">
            <a:extLst>
              <a:ext uri="{FF2B5EF4-FFF2-40B4-BE49-F238E27FC236}">
                <a16:creationId xmlns:a16="http://schemas.microsoft.com/office/drawing/2014/main" id="{79B3167B-E125-4D35-9C12-16584F5FE360}"/>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270508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1CDAE-4A03-4917-AC34-D587EB102C47}"/>
              </a:ext>
            </a:extLst>
          </p:cNvPr>
          <p:cNvSpPr>
            <a:spLocks noGrp="1"/>
          </p:cNvSpPr>
          <p:nvPr>
            <p:ph type="title"/>
          </p:nvPr>
        </p:nvSpPr>
        <p:spPr/>
        <p:txBody>
          <a:bodyPr/>
          <a:lstStyle/>
          <a:p>
            <a:r>
              <a:rPr lang="en-US"/>
              <a:t>Instagram Posts Table | melondonhotel - 4 of 26</a:t>
            </a:r>
          </a:p>
        </p:txBody>
      </p:sp>
      <p:graphicFrame>
        <p:nvGraphicFramePr>
          <p:cNvPr id="5" name="Table Placeholder 4">
            <a:extLst>
              <a:ext uri="{FF2B5EF4-FFF2-40B4-BE49-F238E27FC236}">
                <a16:creationId xmlns:a16="http://schemas.microsoft.com/office/drawing/2014/main" id="{4FE5E200-305D-4AF9-B7E8-426E7A72B81A}"/>
              </a:ext>
            </a:extLst>
          </p:cNvPr>
          <p:cNvGraphicFramePr>
            <a:graphicFrameLocks noGrp="1"/>
          </p:cNvGraphicFramePr>
          <p:nvPr>
            <p:ph type="tbl" sz="quarter" idx="13"/>
            <p:extLst>
              <p:ext uri="{D42A27DB-BD31-4B8C-83A1-F6EECF244321}">
                <p14:modId xmlns:p14="http://schemas.microsoft.com/office/powerpoint/2010/main" val="709616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898617595"/>
                    </a:ext>
                  </a:extLst>
                </a:gridCol>
                <a:gridCol w="905256">
                  <a:extLst>
                    <a:ext uri="{9D8B030D-6E8A-4147-A177-3AD203B41FA5}">
                      <a16:colId xmlns:a16="http://schemas.microsoft.com/office/drawing/2014/main" val="456434255"/>
                    </a:ext>
                  </a:extLst>
                </a:gridCol>
                <a:gridCol w="329184">
                  <a:extLst>
                    <a:ext uri="{9D8B030D-6E8A-4147-A177-3AD203B41FA5}">
                      <a16:colId xmlns:a16="http://schemas.microsoft.com/office/drawing/2014/main" val="4256471779"/>
                    </a:ext>
                  </a:extLst>
                </a:gridCol>
                <a:gridCol w="329184">
                  <a:extLst>
                    <a:ext uri="{9D8B030D-6E8A-4147-A177-3AD203B41FA5}">
                      <a16:colId xmlns:a16="http://schemas.microsoft.com/office/drawing/2014/main" val="3005513154"/>
                    </a:ext>
                  </a:extLst>
                </a:gridCol>
                <a:gridCol w="329184">
                  <a:extLst>
                    <a:ext uri="{9D8B030D-6E8A-4147-A177-3AD203B41FA5}">
                      <a16:colId xmlns:a16="http://schemas.microsoft.com/office/drawing/2014/main" val="4072108173"/>
                    </a:ext>
                  </a:extLst>
                </a:gridCol>
                <a:gridCol w="329184">
                  <a:extLst>
                    <a:ext uri="{9D8B030D-6E8A-4147-A177-3AD203B41FA5}">
                      <a16:colId xmlns:a16="http://schemas.microsoft.com/office/drawing/2014/main" val="3728499615"/>
                    </a:ext>
                  </a:extLst>
                </a:gridCol>
                <a:gridCol w="329184">
                  <a:extLst>
                    <a:ext uri="{9D8B030D-6E8A-4147-A177-3AD203B41FA5}">
                      <a16:colId xmlns:a16="http://schemas.microsoft.com/office/drawing/2014/main" val="1157384217"/>
                    </a:ext>
                  </a:extLst>
                </a:gridCol>
                <a:gridCol w="329184">
                  <a:extLst>
                    <a:ext uri="{9D8B030D-6E8A-4147-A177-3AD203B41FA5}">
                      <a16:colId xmlns:a16="http://schemas.microsoft.com/office/drawing/2014/main" val="4100861398"/>
                    </a:ext>
                  </a:extLst>
                </a:gridCol>
                <a:gridCol w="329184">
                  <a:extLst>
                    <a:ext uri="{9D8B030D-6E8A-4147-A177-3AD203B41FA5}">
                      <a16:colId xmlns:a16="http://schemas.microsoft.com/office/drawing/2014/main" val="3197518892"/>
                    </a:ext>
                  </a:extLst>
                </a:gridCol>
                <a:gridCol w="329184">
                  <a:extLst>
                    <a:ext uri="{9D8B030D-6E8A-4147-A177-3AD203B41FA5}">
                      <a16:colId xmlns:a16="http://schemas.microsoft.com/office/drawing/2014/main" val="3521698947"/>
                    </a:ext>
                  </a:extLst>
                </a:gridCol>
                <a:gridCol w="329184">
                  <a:extLst>
                    <a:ext uri="{9D8B030D-6E8A-4147-A177-3AD203B41FA5}">
                      <a16:colId xmlns:a16="http://schemas.microsoft.com/office/drawing/2014/main" val="4278770730"/>
                    </a:ext>
                  </a:extLst>
                </a:gridCol>
                <a:gridCol w="329184">
                  <a:extLst>
                    <a:ext uri="{9D8B030D-6E8A-4147-A177-3AD203B41FA5}">
                      <a16:colId xmlns:a16="http://schemas.microsoft.com/office/drawing/2014/main" val="1401771568"/>
                    </a:ext>
                  </a:extLst>
                </a:gridCol>
                <a:gridCol w="329184">
                  <a:extLst>
                    <a:ext uri="{9D8B030D-6E8A-4147-A177-3AD203B41FA5}">
                      <a16:colId xmlns:a16="http://schemas.microsoft.com/office/drawing/2014/main" val="1208949985"/>
                    </a:ext>
                  </a:extLst>
                </a:gridCol>
                <a:gridCol w="329184">
                  <a:extLst>
                    <a:ext uri="{9D8B030D-6E8A-4147-A177-3AD203B41FA5}">
                      <a16:colId xmlns:a16="http://schemas.microsoft.com/office/drawing/2014/main" val="2123380386"/>
                    </a:ext>
                  </a:extLst>
                </a:gridCol>
                <a:gridCol w="329184">
                  <a:extLst>
                    <a:ext uri="{9D8B030D-6E8A-4147-A177-3AD203B41FA5}">
                      <a16:colId xmlns:a16="http://schemas.microsoft.com/office/drawing/2014/main" val="1694031682"/>
                    </a:ext>
                  </a:extLst>
                </a:gridCol>
                <a:gridCol w="329184">
                  <a:extLst>
                    <a:ext uri="{9D8B030D-6E8A-4147-A177-3AD203B41FA5}">
                      <a16:colId xmlns:a16="http://schemas.microsoft.com/office/drawing/2014/main" val="3780961012"/>
                    </a:ext>
                  </a:extLst>
                </a:gridCol>
                <a:gridCol w="329184">
                  <a:extLst>
                    <a:ext uri="{9D8B030D-6E8A-4147-A177-3AD203B41FA5}">
                      <a16:colId xmlns:a16="http://schemas.microsoft.com/office/drawing/2014/main" val="2806998114"/>
                    </a:ext>
                  </a:extLst>
                </a:gridCol>
                <a:gridCol w="329184">
                  <a:extLst>
                    <a:ext uri="{9D8B030D-6E8A-4147-A177-3AD203B41FA5}">
                      <a16:colId xmlns:a16="http://schemas.microsoft.com/office/drawing/2014/main" val="3263550145"/>
                    </a:ext>
                  </a:extLst>
                </a:gridCol>
                <a:gridCol w="329184">
                  <a:extLst>
                    <a:ext uri="{9D8B030D-6E8A-4147-A177-3AD203B41FA5}">
                      <a16:colId xmlns:a16="http://schemas.microsoft.com/office/drawing/2014/main" val="2869463150"/>
                    </a:ext>
                  </a:extLst>
                </a:gridCol>
                <a:gridCol w="329184">
                  <a:extLst>
                    <a:ext uri="{9D8B030D-6E8A-4147-A177-3AD203B41FA5}">
                      <a16:colId xmlns:a16="http://schemas.microsoft.com/office/drawing/2014/main" val="1702040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9839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- 2023-12-01 18:07:09</a:t>
                      </a:r>
                      <a:r>
                        <a:rPr kumimoji="0" lang="en-US" sz="1000" b="0" i="0" u="none" strike="noStrike" kern="1200" cap="none" spc="0" normalizeH="0" baseline="0" noProof="0">
                          <a:ln>
                            <a:noFill/>
                          </a:ln>
                          <a:solidFill>
                            <a:prstClr val="black"/>
                          </a:solidFill>
                          <a:effectLst/>
                          <a:uLnTx/>
                          <a:uFillTx/>
                          <a:latin typeface="Calibri"/>
                          <a:ea typeface="+mn-ea"/>
                          <a:cs typeface="+mn-cs"/>
                        </a:rPr>
                        <a:t>
 Immerse yourself in the otherworldly ARCTIC LUMINA – Winter in Motion by @maotik at @melondonhotel | 01.12 - 15.01
Step inside this immersive, generative artwork reflecting the ever-changing tapestry of the winter sky, where the unpredictable becomes a canvas for a spectacular, evolving display of artistry and wonder.
ARCTIC LUMINA – Winter in Motion | 01.12 - 15.01 | @melondonhotel 
Book your ticket.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38627718"/>
                  </a:ext>
                </a:extLst>
              </a:tr>
            </a:tbl>
          </a:graphicData>
        </a:graphic>
      </p:graphicFrame>
      <p:sp>
        <p:nvSpPr>
          <p:cNvPr id="4" name="Text Placeholder 3">
            <a:extLst>
              <a:ext uri="{FF2B5EF4-FFF2-40B4-BE49-F238E27FC236}">
                <a16:creationId xmlns:a16="http://schemas.microsoft.com/office/drawing/2014/main" id="{04F92472-D092-4520-A448-5EA204B42719}"/>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426052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E1ADC-1588-4804-83EE-9D8B50BD753D}"/>
              </a:ext>
            </a:extLst>
          </p:cNvPr>
          <p:cNvSpPr>
            <a:spLocks noGrp="1"/>
          </p:cNvSpPr>
          <p:nvPr>
            <p:ph type="title"/>
          </p:nvPr>
        </p:nvSpPr>
        <p:spPr/>
        <p:txBody>
          <a:bodyPr/>
          <a:lstStyle/>
          <a:p>
            <a:r>
              <a:rPr lang="en-US"/>
              <a:t>Instagram Posts Table | melondonhotel - 5 of 26</a:t>
            </a:r>
          </a:p>
        </p:txBody>
      </p:sp>
      <p:graphicFrame>
        <p:nvGraphicFramePr>
          <p:cNvPr id="5" name="Table Placeholder 4">
            <a:extLst>
              <a:ext uri="{FF2B5EF4-FFF2-40B4-BE49-F238E27FC236}">
                <a16:creationId xmlns:a16="http://schemas.microsoft.com/office/drawing/2014/main" id="{74146340-A004-44A0-BA80-885231A74E66}"/>
              </a:ext>
            </a:extLst>
          </p:cNvPr>
          <p:cNvGraphicFramePr>
            <a:graphicFrameLocks noGrp="1"/>
          </p:cNvGraphicFramePr>
          <p:nvPr>
            <p:ph type="tbl" sz="quarter" idx="13"/>
            <p:extLst>
              <p:ext uri="{D42A27DB-BD31-4B8C-83A1-F6EECF244321}">
                <p14:modId xmlns:p14="http://schemas.microsoft.com/office/powerpoint/2010/main" val="1319729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68518115"/>
                    </a:ext>
                  </a:extLst>
                </a:gridCol>
                <a:gridCol w="905256">
                  <a:extLst>
                    <a:ext uri="{9D8B030D-6E8A-4147-A177-3AD203B41FA5}">
                      <a16:colId xmlns:a16="http://schemas.microsoft.com/office/drawing/2014/main" val="2327748410"/>
                    </a:ext>
                  </a:extLst>
                </a:gridCol>
                <a:gridCol w="329184">
                  <a:extLst>
                    <a:ext uri="{9D8B030D-6E8A-4147-A177-3AD203B41FA5}">
                      <a16:colId xmlns:a16="http://schemas.microsoft.com/office/drawing/2014/main" val="2248838877"/>
                    </a:ext>
                  </a:extLst>
                </a:gridCol>
                <a:gridCol w="329184">
                  <a:extLst>
                    <a:ext uri="{9D8B030D-6E8A-4147-A177-3AD203B41FA5}">
                      <a16:colId xmlns:a16="http://schemas.microsoft.com/office/drawing/2014/main" val="3129546273"/>
                    </a:ext>
                  </a:extLst>
                </a:gridCol>
                <a:gridCol w="329184">
                  <a:extLst>
                    <a:ext uri="{9D8B030D-6E8A-4147-A177-3AD203B41FA5}">
                      <a16:colId xmlns:a16="http://schemas.microsoft.com/office/drawing/2014/main" val="2905712291"/>
                    </a:ext>
                  </a:extLst>
                </a:gridCol>
                <a:gridCol w="329184">
                  <a:extLst>
                    <a:ext uri="{9D8B030D-6E8A-4147-A177-3AD203B41FA5}">
                      <a16:colId xmlns:a16="http://schemas.microsoft.com/office/drawing/2014/main" val="3432858927"/>
                    </a:ext>
                  </a:extLst>
                </a:gridCol>
                <a:gridCol w="329184">
                  <a:extLst>
                    <a:ext uri="{9D8B030D-6E8A-4147-A177-3AD203B41FA5}">
                      <a16:colId xmlns:a16="http://schemas.microsoft.com/office/drawing/2014/main" val="2310281125"/>
                    </a:ext>
                  </a:extLst>
                </a:gridCol>
                <a:gridCol w="329184">
                  <a:extLst>
                    <a:ext uri="{9D8B030D-6E8A-4147-A177-3AD203B41FA5}">
                      <a16:colId xmlns:a16="http://schemas.microsoft.com/office/drawing/2014/main" val="1142895816"/>
                    </a:ext>
                  </a:extLst>
                </a:gridCol>
                <a:gridCol w="329184">
                  <a:extLst>
                    <a:ext uri="{9D8B030D-6E8A-4147-A177-3AD203B41FA5}">
                      <a16:colId xmlns:a16="http://schemas.microsoft.com/office/drawing/2014/main" val="2705912093"/>
                    </a:ext>
                  </a:extLst>
                </a:gridCol>
                <a:gridCol w="329184">
                  <a:extLst>
                    <a:ext uri="{9D8B030D-6E8A-4147-A177-3AD203B41FA5}">
                      <a16:colId xmlns:a16="http://schemas.microsoft.com/office/drawing/2014/main" val="377993708"/>
                    </a:ext>
                  </a:extLst>
                </a:gridCol>
                <a:gridCol w="329184">
                  <a:extLst>
                    <a:ext uri="{9D8B030D-6E8A-4147-A177-3AD203B41FA5}">
                      <a16:colId xmlns:a16="http://schemas.microsoft.com/office/drawing/2014/main" val="2314600291"/>
                    </a:ext>
                  </a:extLst>
                </a:gridCol>
                <a:gridCol w="329184">
                  <a:extLst>
                    <a:ext uri="{9D8B030D-6E8A-4147-A177-3AD203B41FA5}">
                      <a16:colId xmlns:a16="http://schemas.microsoft.com/office/drawing/2014/main" val="466008434"/>
                    </a:ext>
                  </a:extLst>
                </a:gridCol>
                <a:gridCol w="329184">
                  <a:extLst>
                    <a:ext uri="{9D8B030D-6E8A-4147-A177-3AD203B41FA5}">
                      <a16:colId xmlns:a16="http://schemas.microsoft.com/office/drawing/2014/main" val="4190633026"/>
                    </a:ext>
                  </a:extLst>
                </a:gridCol>
                <a:gridCol w="329184">
                  <a:extLst>
                    <a:ext uri="{9D8B030D-6E8A-4147-A177-3AD203B41FA5}">
                      <a16:colId xmlns:a16="http://schemas.microsoft.com/office/drawing/2014/main" val="1435887424"/>
                    </a:ext>
                  </a:extLst>
                </a:gridCol>
                <a:gridCol w="329184">
                  <a:extLst>
                    <a:ext uri="{9D8B030D-6E8A-4147-A177-3AD203B41FA5}">
                      <a16:colId xmlns:a16="http://schemas.microsoft.com/office/drawing/2014/main" val="620212849"/>
                    </a:ext>
                  </a:extLst>
                </a:gridCol>
                <a:gridCol w="329184">
                  <a:extLst>
                    <a:ext uri="{9D8B030D-6E8A-4147-A177-3AD203B41FA5}">
                      <a16:colId xmlns:a16="http://schemas.microsoft.com/office/drawing/2014/main" val="3079321277"/>
                    </a:ext>
                  </a:extLst>
                </a:gridCol>
                <a:gridCol w="329184">
                  <a:extLst>
                    <a:ext uri="{9D8B030D-6E8A-4147-A177-3AD203B41FA5}">
                      <a16:colId xmlns:a16="http://schemas.microsoft.com/office/drawing/2014/main" val="2512399396"/>
                    </a:ext>
                  </a:extLst>
                </a:gridCol>
                <a:gridCol w="329184">
                  <a:extLst>
                    <a:ext uri="{9D8B030D-6E8A-4147-A177-3AD203B41FA5}">
                      <a16:colId xmlns:a16="http://schemas.microsoft.com/office/drawing/2014/main" val="3078589330"/>
                    </a:ext>
                  </a:extLst>
                </a:gridCol>
                <a:gridCol w="329184">
                  <a:extLst>
                    <a:ext uri="{9D8B030D-6E8A-4147-A177-3AD203B41FA5}">
                      <a16:colId xmlns:a16="http://schemas.microsoft.com/office/drawing/2014/main" val="200247453"/>
                    </a:ext>
                  </a:extLst>
                </a:gridCol>
                <a:gridCol w="329184">
                  <a:extLst>
                    <a:ext uri="{9D8B030D-6E8A-4147-A177-3AD203B41FA5}">
                      <a16:colId xmlns:a16="http://schemas.microsoft.com/office/drawing/2014/main" val="2614711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569019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- 2023-11-29 18:13:10</a:t>
                      </a:r>
                      <a:r>
                        <a:rPr kumimoji="0" lang="en-US" sz="1000" b="0" i="0" u="none" strike="noStrike" kern="1200" cap="none" spc="0" normalizeH="0" baseline="0" noProof="0">
                          <a:ln>
                            <a:noFill/>
                          </a:ln>
                          <a:solidFill>
                            <a:prstClr val="black"/>
                          </a:solidFill>
                          <a:effectLst/>
                          <a:uLnTx/>
                          <a:uFillTx/>
                          <a:latin typeface="Calibri"/>
                          <a:ea typeface="+mn-ea"/>
                          <a:cs typeface="+mn-cs"/>
                        </a:rPr>
                        <a:t>
 If you’re booking a suite, why not book THE suite?
Discover the Ultimate ME+ Duplex Penthouse @melondonhotel, link in bio.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54323464"/>
                  </a:ext>
                </a:extLst>
              </a:tr>
            </a:tbl>
          </a:graphicData>
        </a:graphic>
      </p:graphicFrame>
      <p:sp>
        <p:nvSpPr>
          <p:cNvPr id="4" name="Text Placeholder 3">
            <a:extLst>
              <a:ext uri="{FF2B5EF4-FFF2-40B4-BE49-F238E27FC236}">
                <a16:creationId xmlns:a16="http://schemas.microsoft.com/office/drawing/2014/main" id="{072AFCA5-8D06-4821-ABCD-2B21F486702E}"/>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603048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E17DB-EF52-45C7-AE43-D715ACCF3BBC}"/>
              </a:ext>
            </a:extLst>
          </p:cNvPr>
          <p:cNvSpPr>
            <a:spLocks noGrp="1"/>
          </p:cNvSpPr>
          <p:nvPr>
            <p:ph type="title"/>
          </p:nvPr>
        </p:nvSpPr>
        <p:spPr/>
        <p:txBody>
          <a:bodyPr/>
          <a:lstStyle/>
          <a:p>
            <a:r>
              <a:rPr lang="en-US"/>
              <a:t>Instagram Posts Table | melondonhotel - 6 of 26</a:t>
            </a:r>
          </a:p>
        </p:txBody>
      </p:sp>
      <p:graphicFrame>
        <p:nvGraphicFramePr>
          <p:cNvPr id="5" name="Table Placeholder 4">
            <a:extLst>
              <a:ext uri="{FF2B5EF4-FFF2-40B4-BE49-F238E27FC236}">
                <a16:creationId xmlns:a16="http://schemas.microsoft.com/office/drawing/2014/main" id="{D9C15053-2E45-490D-9671-95EB6B37FFFD}"/>
              </a:ext>
            </a:extLst>
          </p:cNvPr>
          <p:cNvGraphicFramePr>
            <a:graphicFrameLocks noGrp="1"/>
          </p:cNvGraphicFramePr>
          <p:nvPr>
            <p:ph type="tbl" sz="quarter" idx="13"/>
            <p:extLst>
              <p:ext uri="{D42A27DB-BD31-4B8C-83A1-F6EECF244321}">
                <p14:modId xmlns:p14="http://schemas.microsoft.com/office/powerpoint/2010/main" val="3105725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693475443"/>
                    </a:ext>
                  </a:extLst>
                </a:gridCol>
                <a:gridCol w="905256">
                  <a:extLst>
                    <a:ext uri="{9D8B030D-6E8A-4147-A177-3AD203B41FA5}">
                      <a16:colId xmlns:a16="http://schemas.microsoft.com/office/drawing/2014/main" val="153415668"/>
                    </a:ext>
                  </a:extLst>
                </a:gridCol>
                <a:gridCol w="329184">
                  <a:extLst>
                    <a:ext uri="{9D8B030D-6E8A-4147-A177-3AD203B41FA5}">
                      <a16:colId xmlns:a16="http://schemas.microsoft.com/office/drawing/2014/main" val="2367461660"/>
                    </a:ext>
                  </a:extLst>
                </a:gridCol>
                <a:gridCol w="329184">
                  <a:extLst>
                    <a:ext uri="{9D8B030D-6E8A-4147-A177-3AD203B41FA5}">
                      <a16:colId xmlns:a16="http://schemas.microsoft.com/office/drawing/2014/main" val="2689383284"/>
                    </a:ext>
                  </a:extLst>
                </a:gridCol>
                <a:gridCol w="329184">
                  <a:extLst>
                    <a:ext uri="{9D8B030D-6E8A-4147-A177-3AD203B41FA5}">
                      <a16:colId xmlns:a16="http://schemas.microsoft.com/office/drawing/2014/main" val="1687009575"/>
                    </a:ext>
                  </a:extLst>
                </a:gridCol>
                <a:gridCol w="329184">
                  <a:extLst>
                    <a:ext uri="{9D8B030D-6E8A-4147-A177-3AD203B41FA5}">
                      <a16:colId xmlns:a16="http://schemas.microsoft.com/office/drawing/2014/main" val="40513829"/>
                    </a:ext>
                  </a:extLst>
                </a:gridCol>
                <a:gridCol w="329184">
                  <a:extLst>
                    <a:ext uri="{9D8B030D-6E8A-4147-A177-3AD203B41FA5}">
                      <a16:colId xmlns:a16="http://schemas.microsoft.com/office/drawing/2014/main" val="3903432131"/>
                    </a:ext>
                  </a:extLst>
                </a:gridCol>
                <a:gridCol w="329184">
                  <a:extLst>
                    <a:ext uri="{9D8B030D-6E8A-4147-A177-3AD203B41FA5}">
                      <a16:colId xmlns:a16="http://schemas.microsoft.com/office/drawing/2014/main" val="997368567"/>
                    </a:ext>
                  </a:extLst>
                </a:gridCol>
                <a:gridCol w="329184">
                  <a:extLst>
                    <a:ext uri="{9D8B030D-6E8A-4147-A177-3AD203B41FA5}">
                      <a16:colId xmlns:a16="http://schemas.microsoft.com/office/drawing/2014/main" val="416107611"/>
                    </a:ext>
                  </a:extLst>
                </a:gridCol>
                <a:gridCol w="329184">
                  <a:extLst>
                    <a:ext uri="{9D8B030D-6E8A-4147-A177-3AD203B41FA5}">
                      <a16:colId xmlns:a16="http://schemas.microsoft.com/office/drawing/2014/main" val="4022117055"/>
                    </a:ext>
                  </a:extLst>
                </a:gridCol>
                <a:gridCol w="329184">
                  <a:extLst>
                    <a:ext uri="{9D8B030D-6E8A-4147-A177-3AD203B41FA5}">
                      <a16:colId xmlns:a16="http://schemas.microsoft.com/office/drawing/2014/main" val="3176969970"/>
                    </a:ext>
                  </a:extLst>
                </a:gridCol>
                <a:gridCol w="329184">
                  <a:extLst>
                    <a:ext uri="{9D8B030D-6E8A-4147-A177-3AD203B41FA5}">
                      <a16:colId xmlns:a16="http://schemas.microsoft.com/office/drawing/2014/main" val="1648224499"/>
                    </a:ext>
                  </a:extLst>
                </a:gridCol>
                <a:gridCol w="329184">
                  <a:extLst>
                    <a:ext uri="{9D8B030D-6E8A-4147-A177-3AD203B41FA5}">
                      <a16:colId xmlns:a16="http://schemas.microsoft.com/office/drawing/2014/main" val="632600004"/>
                    </a:ext>
                  </a:extLst>
                </a:gridCol>
                <a:gridCol w="329184">
                  <a:extLst>
                    <a:ext uri="{9D8B030D-6E8A-4147-A177-3AD203B41FA5}">
                      <a16:colId xmlns:a16="http://schemas.microsoft.com/office/drawing/2014/main" val="1929198164"/>
                    </a:ext>
                  </a:extLst>
                </a:gridCol>
                <a:gridCol w="329184">
                  <a:extLst>
                    <a:ext uri="{9D8B030D-6E8A-4147-A177-3AD203B41FA5}">
                      <a16:colId xmlns:a16="http://schemas.microsoft.com/office/drawing/2014/main" val="3469142909"/>
                    </a:ext>
                  </a:extLst>
                </a:gridCol>
                <a:gridCol w="329184">
                  <a:extLst>
                    <a:ext uri="{9D8B030D-6E8A-4147-A177-3AD203B41FA5}">
                      <a16:colId xmlns:a16="http://schemas.microsoft.com/office/drawing/2014/main" val="179129299"/>
                    </a:ext>
                  </a:extLst>
                </a:gridCol>
                <a:gridCol w="329184">
                  <a:extLst>
                    <a:ext uri="{9D8B030D-6E8A-4147-A177-3AD203B41FA5}">
                      <a16:colId xmlns:a16="http://schemas.microsoft.com/office/drawing/2014/main" val="656397955"/>
                    </a:ext>
                  </a:extLst>
                </a:gridCol>
                <a:gridCol w="329184">
                  <a:extLst>
                    <a:ext uri="{9D8B030D-6E8A-4147-A177-3AD203B41FA5}">
                      <a16:colId xmlns:a16="http://schemas.microsoft.com/office/drawing/2014/main" val="3998606412"/>
                    </a:ext>
                  </a:extLst>
                </a:gridCol>
                <a:gridCol w="329184">
                  <a:extLst>
                    <a:ext uri="{9D8B030D-6E8A-4147-A177-3AD203B41FA5}">
                      <a16:colId xmlns:a16="http://schemas.microsoft.com/office/drawing/2014/main" val="569082681"/>
                    </a:ext>
                  </a:extLst>
                </a:gridCol>
                <a:gridCol w="329184">
                  <a:extLst>
                    <a:ext uri="{9D8B030D-6E8A-4147-A177-3AD203B41FA5}">
                      <a16:colId xmlns:a16="http://schemas.microsoft.com/office/drawing/2014/main" val="1886238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69447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- 2023-11-28 18:10:02</a:t>
                      </a:r>
                      <a:r>
                        <a:rPr kumimoji="0" lang="en-US" sz="1000" b="0" i="0" u="none" strike="noStrike" kern="1200" cap="none" spc="0" normalizeH="0" baseline="0" noProof="0">
                          <a:ln>
                            <a:noFill/>
                          </a:ln>
                          <a:solidFill>
                            <a:prstClr val="black"/>
                          </a:solidFill>
                          <a:effectLst/>
                          <a:uLnTx/>
                          <a:uFillTx/>
                          <a:latin typeface="Calibri"/>
                          <a:ea typeface="+mn-ea"/>
                          <a:cs typeface="+mn-cs"/>
                        </a:rPr>
                        <a:t>
 Sip. Pose. Snap. Express yourself at @melondonhotel like @yanabononi.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28598916"/>
                  </a:ext>
                </a:extLst>
              </a:tr>
            </a:tbl>
          </a:graphicData>
        </a:graphic>
      </p:graphicFrame>
      <p:sp>
        <p:nvSpPr>
          <p:cNvPr id="4" name="Text Placeholder 3">
            <a:extLst>
              <a:ext uri="{FF2B5EF4-FFF2-40B4-BE49-F238E27FC236}">
                <a16:creationId xmlns:a16="http://schemas.microsoft.com/office/drawing/2014/main" id="{4DC05A97-275D-469B-BAB6-5ABB40BE761B}"/>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673186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D2ED7-C5D4-420E-94D4-E4580C939F7C}"/>
              </a:ext>
            </a:extLst>
          </p:cNvPr>
          <p:cNvSpPr>
            <a:spLocks noGrp="1"/>
          </p:cNvSpPr>
          <p:nvPr>
            <p:ph type="title"/>
          </p:nvPr>
        </p:nvSpPr>
        <p:spPr/>
        <p:txBody>
          <a:bodyPr/>
          <a:lstStyle/>
          <a:p>
            <a:r>
              <a:rPr lang="en-US"/>
              <a:t>Instagram Posts Table | melondonhotel - 7 of 26</a:t>
            </a:r>
          </a:p>
        </p:txBody>
      </p:sp>
      <p:graphicFrame>
        <p:nvGraphicFramePr>
          <p:cNvPr id="5" name="Table Placeholder 4">
            <a:extLst>
              <a:ext uri="{FF2B5EF4-FFF2-40B4-BE49-F238E27FC236}">
                <a16:creationId xmlns:a16="http://schemas.microsoft.com/office/drawing/2014/main" id="{2D7444ED-D350-4C38-BF6C-1895B6A17F21}"/>
              </a:ext>
            </a:extLst>
          </p:cNvPr>
          <p:cNvGraphicFramePr>
            <a:graphicFrameLocks noGrp="1"/>
          </p:cNvGraphicFramePr>
          <p:nvPr>
            <p:ph type="tbl" sz="quarter" idx="13"/>
            <p:extLst>
              <p:ext uri="{D42A27DB-BD31-4B8C-83A1-F6EECF244321}">
                <p14:modId xmlns:p14="http://schemas.microsoft.com/office/powerpoint/2010/main" val="2866701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09255136"/>
                    </a:ext>
                  </a:extLst>
                </a:gridCol>
                <a:gridCol w="905256">
                  <a:extLst>
                    <a:ext uri="{9D8B030D-6E8A-4147-A177-3AD203B41FA5}">
                      <a16:colId xmlns:a16="http://schemas.microsoft.com/office/drawing/2014/main" val="4121648807"/>
                    </a:ext>
                  </a:extLst>
                </a:gridCol>
                <a:gridCol w="329184">
                  <a:extLst>
                    <a:ext uri="{9D8B030D-6E8A-4147-A177-3AD203B41FA5}">
                      <a16:colId xmlns:a16="http://schemas.microsoft.com/office/drawing/2014/main" val="3783583171"/>
                    </a:ext>
                  </a:extLst>
                </a:gridCol>
                <a:gridCol w="329184">
                  <a:extLst>
                    <a:ext uri="{9D8B030D-6E8A-4147-A177-3AD203B41FA5}">
                      <a16:colId xmlns:a16="http://schemas.microsoft.com/office/drawing/2014/main" val="1168377486"/>
                    </a:ext>
                  </a:extLst>
                </a:gridCol>
                <a:gridCol w="329184">
                  <a:extLst>
                    <a:ext uri="{9D8B030D-6E8A-4147-A177-3AD203B41FA5}">
                      <a16:colId xmlns:a16="http://schemas.microsoft.com/office/drawing/2014/main" val="1787954268"/>
                    </a:ext>
                  </a:extLst>
                </a:gridCol>
                <a:gridCol w="329184">
                  <a:extLst>
                    <a:ext uri="{9D8B030D-6E8A-4147-A177-3AD203B41FA5}">
                      <a16:colId xmlns:a16="http://schemas.microsoft.com/office/drawing/2014/main" val="1146107197"/>
                    </a:ext>
                  </a:extLst>
                </a:gridCol>
                <a:gridCol w="329184">
                  <a:extLst>
                    <a:ext uri="{9D8B030D-6E8A-4147-A177-3AD203B41FA5}">
                      <a16:colId xmlns:a16="http://schemas.microsoft.com/office/drawing/2014/main" val="1931182352"/>
                    </a:ext>
                  </a:extLst>
                </a:gridCol>
                <a:gridCol w="329184">
                  <a:extLst>
                    <a:ext uri="{9D8B030D-6E8A-4147-A177-3AD203B41FA5}">
                      <a16:colId xmlns:a16="http://schemas.microsoft.com/office/drawing/2014/main" val="1475804198"/>
                    </a:ext>
                  </a:extLst>
                </a:gridCol>
                <a:gridCol w="329184">
                  <a:extLst>
                    <a:ext uri="{9D8B030D-6E8A-4147-A177-3AD203B41FA5}">
                      <a16:colId xmlns:a16="http://schemas.microsoft.com/office/drawing/2014/main" val="2720546140"/>
                    </a:ext>
                  </a:extLst>
                </a:gridCol>
                <a:gridCol w="329184">
                  <a:extLst>
                    <a:ext uri="{9D8B030D-6E8A-4147-A177-3AD203B41FA5}">
                      <a16:colId xmlns:a16="http://schemas.microsoft.com/office/drawing/2014/main" val="4086984313"/>
                    </a:ext>
                  </a:extLst>
                </a:gridCol>
                <a:gridCol w="329184">
                  <a:extLst>
                    <a:ext uri="{9D8B030D-6E8A-4147-A177-3AD203B41FA5}">
                      <a16:colId xmlns:a16="http://schemas.microsoft.com/office/drawing/2014/main" val="2077475223"/>
                    </a:ext>
                  </a:extLst>
                </a:gridCol>
                <a:gridCol w="329184">
                  <a:extLst>
                    <a:ext uri="{9D8B030D-6E8A-4147-A177-3AD203B41FA5}">
                      <a16:colId xmlns:a16="http://schemas.microsoft.com/office/drawing/2014/main" val="511967223"/>
                    </a:ext>
                  </a:extLst>
                </a:gridCol>
                <a:gridCol w="329184">
                  <a:extLst>
                    <a:ext uri="{9D8B030D-6E8A-4147-A177-3AD203B41FA5}">
                      <a16:colId xmlns:a16="http://schemas.microsoft.com/office/drawing/2014/main" val="1800962432"/>
                    </a:ext>
                  </a:extLst>
                </a:gridCol>
                <a:gridCol w="329184">
                  <a:extLst>
                    <a:ext uri="{9D8B030D-6E8A-4147-A177-3AD203B41FA5}">
                      <a16:colId xmlns:a16="http://schemas.microsoft.com/office/drawing/2014/main" val="4055883879"/>
                    </a:ext>
                  </a:extLst>
                </a:gridCol>
                <a:gridCol w="329184">
                  <a:extLst>
                    <a:ext uri="{9D8B030D-6E8A-4147-A177-3AD203B41FA5}">
                      <a16:colId xmlns:a16="http://schemas.microsoft.com/office/drawing/2014/main" val="1494361617"/>
                    </a:ext>
                  </a:extLst>
                </a:gridCol>
                <a:gridCol w="329184">
                  <a:extLst>
                    <a:ext uri="{9D8B030D-6E8A-4147-A177-3AD203B41FA5}">
                      <a16:colId xmlns:a16="http://schemas.microsoft.com/office/drawing/2014/main" val="3457954332"/>
                    </a:ext>
                  </a:extLst>
                </a:gridCol>
                <a:gridCol w="329184">
                  <a:extLst>
                    <a:ext uri="{9D8B030D-6E8A-4147-A177-3AD203B41FA5}">
                      <a16:colId xmlns:a16="http://schemas.microsoft.com/office/drawing/2014/main" val="1540128246"/>
                    </a:ext>
                  </a:extLst>
                </a:gridCol>
                <a:gridCol w="329184">
                  <a:extLst>
                    <a:ext uri="{9D8B030D-6E8A-4147-A177-3AD203B41FA5}">
                      <a16:colId xmlns:a16="http://schemas.microsoft.com/office/drawing/2014/main" val="756204481"/>
                    </a:ext>
                  </a:extLst>
                </a:gridCol>
                <a:gridCol w="329184">
                  <a:extLst>
                    <a:ext uri="{9D8B030D-6E8A-4147-A177-3AD203B41FA5}">
                      <a16:colId xmlns:a16="http://schemas.microsoft.com/office/drawing/2014/main" val="4095165599"/>
                    </a:ext>
                  </a:extLst>
                </a:gridCol>
                <a:gridCol w="329184">
                  <a:extLst>
                    <a:ext uri="{9D8B030D-6E8A-4147-A177-3AD203B41FA5}">
                      <a16:colId xmlns:a16="http://schemas.microsoft.com/office/drawing/2014/main" val="53861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283624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- 2023-11-24 18:12:54</a:t>
                      </a:r>
                      <a:r>
                        <a:rPr kumimoji="0" lang="en-US" sz="1000" b="0" i="0" u="none" strike="noStrike" kern="1200" cap="none" spc="0" normalizeH="0" baseline="0" noProof="0">
                          <a:ln>
                            <a:noFill/>
                          </a:ln>
                          <a:solidFill>
                            <a:prstClr val="black"/>
                          </a:solidFill>
                          <a:effectLst/>
                          <a:uLnTx/>
                          <a:uFillTx/>
                          <a:latin typeface="Calibri"/>
                          <a:ea typeface="+mn-ea"/>
                          <a:cs typeface="+mn-cs"/>
                        </a:rPr>
                        <a:t>
 Fall in love at @melondonhotel.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07808226"/>
                  </a:ext>
                </a:extLst>
              </a:tr>
            </a:tbl>
          </a:graphicData>
        </a:graphic>
      </p:graphicFrame>
      <p:sp>
        <p:nvSpPr>
          <p:cNvPr id="4" name="Text Placeholder 3">
            <a:extLst>
              <a:ext uri="{FF2B5EF4-FFF2-40B4-BE49-F238E27FC236}">
                <a16:creationId xmlns:a16="http://schemas.microsoft.com/office/drawing/2014/main" id="{46EEA9B7-4772-4397-9438-A89D6B88C686}"/>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448687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6CAF3-017E-4152-B755-8FAE721A1B8E}"/>
              </a:ext>
            </a:extLst>
          </p:cNvPr>
          <p:cNvSpPr>
            <a:spLocks noGrp="1"/>
          </p:cNvSpPr>
          <p:nvPr>
            <p:ph type="title"/>
          </p:nvPr>
        </p:nvSpPr>
        <p:spPr/>
        <p:txBody>
          <a:bodyPr/>
          <a:lstStyle/>
          <a:p>
            <a:r>
              <a:rPr lang="en-US"/>
              <a:t>Instagram Posts Table | melondonhotel - 8 of 26</a:t>
            </a:r>
          </a:p>
        </p:txBody>
      </p:sp>
      <p:graphicFrame>
        <p:nvGraphicFramePr>
          <p:cNvPr id="5" name="Table Placeholder 4">
            <a:extLst>
              <a:ext uri="{FF2B5EF4-FFF2-40B4-BE49-F238E27FC236}">
                <a16:creationId xmlns:a16="http://schemas.microsoft.com/office/drawing/2014/main" id="{4D15702B-22AE-4607-A127-58BC91C138F4}"/>
              </a:ext>
            </a:extLst>
          </p:cNvPr>
          <p:cNvGraphicFramePr>
            <a:graphicFrameLocks noGrp="1"/>
          </p:cNvGraphicFramePr>
          <p:nvPr>
            <p:ph type="tbl" sz="quarter" idx="13"/>
            <p:extLst>
              <p:ext uri="{D42A27DB-BD31-4B8C-83A1-F6EECF244321}">
                <p14:modId xmlns:p14="http://schemas.microsoft.com/office/powerpoint/2010/main" val="750871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3424867"/>
                    </a:ext>
                  </a:extLst>
                </a:gridCol>
                <a:gridCol w="905256">
                  <a:extLst>
                    <a:ext uri="{9D8B030D-6E8A-4147-A177-3AD203B41FA5}">
                      <a16:colId xmlns:a16="http://schemas.microsoft.com/office/drawing/2014/main" val="2133837782"/>
                    </a:ext>
                  </a:extLst>
                </a:gridCol>
                <a:gridCol w="329184">
                  <a:extLst>
                    <a:ext uri="{9D8B030D-6E8A-4147-A177-3AD203B41FA5}">
                      <a16:colId xmlns:a16="http://schemas.microsoft.com/office/drawing/2014/main" val="587913781"/>
                    </a:ext>
                  </a:extLst>
                </a:gridCol>
                <a:gridCol w="329184">
                  <a:extLst>
                    <a:ext uri="{9D8B030D-6E8A-4147-A177-3AD203B41FA5}">
                      <a16:colId xmlns:a16="http://schemas.microsoft.com/office/drawing/2014/main" val="1835483715"/>
                    </a:ext>
                  </a:extLst>
                </a:gridCol>
                <a:gridCol w="329184">
                  <a:extLst>
                    <a:ext uri="{9D8B030D-6E8A-4147-A177-3AD203B41FA5}">
                      <a16:colId xmlns:a16="http://schemas.microsoft.com/office/drawing/2014/main" val="2765206569"/>
                    </a:ext>
                  </a:extLst>
                </a:gridCol>
                <a:gridCol w="329184">
                  <a:extLst>
                    <a:ext uri="{9D8B030D-6E8A-4147-A177-3AD203B41FA5}">
                      <a16:colId xmlns:a16="http://schemas.microsoft.com/office/drawing/2014/main" val="3579019986"/>
                    </a:ext>
                  </a:extLst>
                </a:gridCol>
                <a:gridCol w="329184">
                  <a:extLst>
                    <a:ext uri="{9D8B030D-6E8A-4147-A177-3AD203B41FA5}">
                      <a16:colId xmlns:a16="http://schemas.microsoft.com/office/drawing/2014/main" val="3789552625"/>
                    </a:ext>
                  </a:extLst>
                </a:gridCol>
                <a:gridCol w="329184">
                  <a:extLst>
                    <a:ext uri="{9D8B030D-6E8A-4147-A177-3AD203B41FA5}">
                      <a16:colId xmlns:a16="http://schemas.microsoft.com/office/drawing/2014/main" val="3838277589"/>
                    </a:ext>
                  </a:extLst>
                </a:gridCol>
                <a:gridCol w="329184">
                  <a:extLst>
                    <a:ext uri="{9D8B030D-6E8A-4147-A177-3AD203B41FA5}">
                      <a16:colId xmlns:a16="http://schemas.microsoft.com/office/drawing/2014/main" val="2963988182"/>
                    </a:ext>
                  </a:extLst>
                </a:gridCol>
                <a:gridCol w="329184">
                  <a:extLst>
                    <a:ext uri="{9D8B030D-6E8A-4147-A177-3AD203B41FA5}">
                      <a16:colId xmlns:a16="http://schemas.microsoft.com/office/drawing/2014/main" val="3456807601"/>
                    </a:ext>
                  </a:extLst>
                </a:gridCol>
                <a:gridCol w="329184">
                  <a:extLst>
                    <a:ext uri="{9D8B030D-6E8A-4147-A177-3AD203B41FA5}">
                      <a16:colId xmlns:a16="http://schemas.microsoft.com/office/drawing/2014/main" val="4274557895"/>
                    </a:ext>
                  </a:extLst>
                </a:gridCol>
                <a:gridCol w="329184">
                  <a:extLst>
                    <a:ext uri="{9D8B030D-6E8A-4147-A177-3AD203B41FA5}">
                      <a16:colId xmlns:a16="http://schemas.microsoft.com/office/drawing/2014/main" val="1476053388"/>
                    </a:ext>
                  </a:extLst>
                </a:gridCol>
                <a:gridCol w="329184">
                  <a:extLst>
                    <a:ext uri="{9D8B030D-6E8A-4147-A177-3AD203B41FA5}">
                      <a16:colId xmlns:a16="http://schemas.microsoft.com/office/drawing/2014/main" val="2204646508"/>
                    </a:ext>
                  </a:extLst>
                </a:gridCol>
                <a:gridCol w="329184">
                  <a:extLst>
                    <a:ext uri="{9D8B030D-6E8A-4147-A177-3AD203B41FA5}">
                      <a16:colId xmlns:a16="http://schemas.microsoft.com/office/drawing/2014/main" val="3067704608"/>
                    </a:ext>
                  </a:extLst>
                </a:gridCol>
                <a:gridCol w="329184">
                  <a:extLst>
                    <a:ext uri="{9D8B030D-6E8A-4147-A177-3AD203B41FA5}">
                      <a16:colId xmlns:a16="http://schemas.microsoft.com/office/drawing/2014/main" val="1712626192"/>
                    </a:ext>
                  </a:extLst>
                </a:gridCol>
                <a:gridCol w="329184">
                  <a:extLst>
                    <a:ext uri="{9D8B030D-6E8A-4147-A177-3AD203B41FA5}">
                      <a16:colId xmlns:a16="http://schemas.microsoft.com/office/drawing/2014/main" val="2221364313"/>
                    </a:ext>
                  </a:extLst>
                </a:gridCol>
                <a:gridCol w="329184">
                  <a:extLst>
                    <a:ext uri="{9D8B030D-6E8A-4147-A177-3AD203B41FA5}">
                      <a16:colId xmlns:a16="http://schemas.microsoft.com/office/drawing/2014/main" val="1790597356"/>
                    </a:ext>
                  </a:extLst>
                </a:gridCol>
                <a:gridCol w="329184">
                  <a:extLst>
                    <a:ext uri="{9D8B030D-6E8A-4147-A177-3AD203B41FA5}">
                      <a16:colId xmlns:a16="http://schemas.microsoft.com/office/drawing/2014/main" val="2889565282"/>
                    </a:ext>
                  </a:extLst>
                </a:gridCol>
                <a:gridCol w="329184">
                  <a:extLst>
                    <a:ext uri="{9D8B030D-6E8A-4147-A177-3AD203B41FA5}">
                      <a16:colId xmlns:a16="http://schemas.microsoft.com/office/drawing/2014/main" val="175637352"/>
                    </a:ext>
                  </a:extLst>
                </a:gridCol>
                <a:gridCol w="329184">
                  <a:extLst>
                    <a:ext uri="{9D8B030D-6E8A-4147-A177-3AD203B41FA5}">
                      <a16:colId xmlns:a16="http://schemas.microsoft.com/office/drawing/2014/main" val="2461738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44180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- 2023-11-23 18:18:36</a:t>
                      </a:r>
                      <a:r>
                        <a:rPr kumimoji="0" lang="en-US" sz="1000" b="0" i="0" u="none" strike="noStrike" kern="1200" cap="none" spc="0" normalizeH="0" baseline="0" noProof="0">
                          <a:ln>
                            <a:noFill/>
                          </a:ln>
                          <a:solidFill>
                            <a:prstClr val="black"/>
                          </a:solidFill>
                          <a:effectLst/>
                          <a:uLnTx/>
                          <a:uFillTx/>
                          <a:latin typeface="Calibri"/>
                          <a:ea typeface="+mn-ea"/>
                          <a:cs typeface="+mn-cs"/>
                        </a:rPr>
                        <a:t>
 ‘Me London is innovative, inclusive and unforgettable.’ 10 years of ME London, told by those who make it possible.
For a decade, @melondonhotel has cultivated an exceptional community from the best the city has to offer. From arts and culture to gastronomy to hospitality personnel, ME London goes above and beyond expectations. Just ask our guests.
Watch every episode on the ME by Melia YouTube channel.
#MELondon #MELondonX #10thanniversary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93579965"/>
                  </a:ext>
                </a:extLst>
              </a:tr>
            </a:tbl>
          </a:graphicData>
        </a:graphic>
      </p:graphicFrame>
      <p:sp>
        <p:nvSpPr>
          <p:cNvPr id="4" name="Text Placeholder 3">
            <a:extLst>
              <a:ext uri="{FF2B5EF4-FFF2-40B4-BE49-F238E27FC236}">
                <a16:creationId xmlns:a16="http://schemas.microsoft.com/office/drawing/2014/main" id="{8A7BE05F-B97A-4373-A6D5-F18BF4176C3B}"/>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605503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C6EEA-5F2C-41A0-B6AE-A67393DFF68F}"/>
              </a:ext>
            </a:extLst>
          </p:cNvPr>
          <p:cNvSpPr>
            <a:spLocks noGrp="1"/>
          </p:cNvSpPr>
          <p:nvPr>
            <p:ph type="title"/>
          </p:nvPr>
        </p:nvSpPr>
        <p:spPr/>
        <p:txBody>
          <a:bodyPr/>
          <a:lstStyle/>
          <a:p>
            <a:r>
              <a:rPr lang="en-US"/>
              <a:t>Instagram Posts Table | melondonhotel - 9 of 26</a:t>
            </a:r>
          </a:p>
        </p:txBody>
      </p:sp>
      <p:graphicFrame>
        <p:nvGraphicFramePr>
          <p:cNvPr id="5" name="Table Placeholder 4">
            <a:extLst>
              <a:ext uri="{FF2B5EF4-FFF2-40B4-BE49-F238E27FC236}">
                <a16:creationId xmlns:a16="http://schemas.microsoft.com/office/drawing/2014/main" id="{77CE1D56-D515-40EA-93C4-DE440144CEFF}"/>
              </a:ext>
            </a:extLst>
          </p:cNvPr>
          <p:cNvGraphicFramePr>
            <a:graphicFrameLocks noGrp="1"/>
          </p:cNvGraphicFramePr>
          <p:nvPr>
            <p:ph type="tbl" sz="quarter" idx="13"/>
            <p:extLst>
              <p:ext uri="{D42A27DB-BD31-4B8C-83A1-F6EECF244321}">
                <p14:modId xmlns:p14="http://schemas.microsoft.com/office/powerpoint/2010/main" val="3460124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4366417"/>
                    </a:ext>
                  </a:extLst>
                </a:gridCol>
                <a:gridCol w="905256">
                  <a:extLst>
                    <a:ext uri="{9D8B030D-6E8A-4147-A177-3AD203B41FA5}">
                      <a16:colId xmlns:a16="http://schemas.microsoft.com/office/drawing/2014/main" val="864635717"/>
                    </a:ext>
                  </a:extLst>
                </a:gridCol>
                <a:gridCol w="329184">
                  <a:extLst>
                    <a:ext uri="{9D8B030D-6E8A-4147-A177-3AD203B41FA5}">
                      <a16:colId xmlns:a16="http://schemas.microsoft.com/office/drawing/2014/main" val="2388258434"/>
                    </a:ext>
                  </a:extLst>
                </a:gridCol>
                <a:gridCol w="329184">
                  <a:extLst>
                    <a:ext uri="{9D8B030D-6E8A-4147-A177-3AD203B41FA5}">
                      <a16:colId xmlns:a16="http://schemas.microsoft.com/office/drawing/2014/main" val="199908414"/>
                    </a:ext>
                  </a:extLst>
                </a:gridCol>
                <a:gridCol w="329184">
                  <a:extLst>
                    <a:ext uri="{9D8B030D-6E8A-4147-A177-3AD203B41FA5}">
                      <a16:colId xmlns:a16="http://schemas.microsoft.com/office/drawing/2014/main" val="2125218022"/>
                    </a:ext>
                  </a:extLst>
                </a:gridCol>
                <a:gridCol w="329184">
                  <a:extLst>
                    <a:ext uri="{9D8B030D-6E8A-4147-A177-3AD203B41FA5}">
                      <a16:colId xmlns:a16="http://schemas.microsoft.com/office/drawing/2014/main" val="1251000565"/>
                    </a:ext>
                  </a:extLst>
                </a:gridCol>
                <a:gridCol w="329184">
                  <a:extLst>
                    <a:ext uri="{9D8B030D-6E8A-4147-A177-3AD203B41FA5}">
                      <a16:colId xmlns:a16="http://schemas.microsoft.com/office/drawing/2014/main" val="4237985115"/>
                    </a:ext>
                  </a:extLst>
                </a:gridCol>
                <a:gridCol w="329184">
                  <a:extLst>
                    <a:ext uri="{9D8B030D-6E8A-4147-A177-3AD203B41FA5}">
                      <a16:colId xmlns:a16="http://schemas.microsoft.com/office/drawing/2014/main" val="1638789111"/>
                    </a:ext>
                  </a:extLst>
                </a:gridCol>
                <a:gridCol w="329184">
                  <a:extLst>
                    <a:ext uri="{9D8B030D-6E8A-4147-A177-3AD203B41FA5}">
                      <a16:colId xmlns:a16="http://schemas.microsoft.com/office/drawing/2014/main" val="1559011283"/>
                    </a:ext>
                  </a:extLst>
                </a:gridCol>
                <a:gridCol w="329184">
                  <a:extLst>
                    <a:ext uri="{9D8B030D-6E8A-4147-A177-3AD203B41FA5}">
                      <a16:colId xmlns:a16="http://schemas.microsoft.com/office/drawing/2014/main" val="3004406179"/>
                    </a:ext>
                  </a:extLst>
                </a:gridCol>
                <a:gridCol w="329184">
                  <a:extLst>
                    <a:ext uri="{9D8B030D-6E8A-4147-A177-3AD203B41FA5}">
                      <a16:colId xmlns:a16="http://schemas.microsoft.com/office/drawing/2014/main" val="298121694"/>
                    </a:ext>
                  </a:extLst>
                </a:gridCol>
                <a:gridCol w="329184">
                  <a:extLst>
                    <a:ext uri="{9D8B030D-6E8A-4147-A177-3AD203B41FA5}">
                      <a16:colId xmlns:a16="http://schemas.microsoft.com/office/drawing/2014/main" val="3772262605"/>
                    </a:ext>
                  </a:extLst>
                </a:gridCol>
                <a:gridCol w="329184">
                  <a:extLst>
                    <a:ext uri="{9D8B030D-6E8A-4147-A177-3AD203B41FA5}">
                      <a16:colId xmlns:a16="http://schemas.microsoft.com/office/drawing/2014/main" val="2575127101"/>
                    </a:ext>
                  </a:extLst>
                </a:gridCol>
                <a:gridCol w="329184">
                  <a:extLst>
                    <a:ext uri="{9D8B030D-6E8A-4147-A177-3AD203B41FA5}">
                      <a16:colId xmlns:a16="http://schemas.microsoft.com/office/drawing/2014/main" val="1116648514"/>
                    </a:ext>
                  </a:extLst>
                </a:gridCol>
                <a:gridCol w="329184">
                  <a:extLst>
                    <a:ext uri="{9D8B030D-6E8A-4147-A177-3AD203B41FA5}">
                      <a16:colId xmlns:a16="http://schemas.microsoft.com/office/drawing/2014/main" val="3035633446"/>
                    </a:ext>
                  </a:extLst>
                </a:gridCol>
                <a:gridCol w="329184">
                  <a:extLst>
                    <a:ext uri="{9D8B030D-6E8A-4147-A177-3AD203B41FA5}">
                      <a16:colId xmlns:a16="http://schemas.microsoft.com/office/drawing/2014/main" val="3203954068"/>
                    </a:ext>
                  </a:extLst>
                </a:gridCol>
                <a:gridCol w="329184">
                  <a:extLst>
                    <a:ext uri="{9D8B030D-6E8A-4147-A177-3AD203B41FA5}">
                      <a16:colId xmlns:a16="http://schemas.microsoft.com/office/drawing/2014/main" val="2983527761"/>
                    </a:ext>
                  </a:extLst>
                </a:gridCol>
                <a:gridCol w="329184">
                  <a:extLst>
                    <a:ext uri="{9D8B030D-6E8A-4147-A177-3AD203B41FA5}">
                      <a16:colId xmlns:a16="http://schemas.microsoft.com/office/drawing/2014/main" val="3787607124"/>
                    </a:ext>
                  </a:extLst>
                </a:gridCol>
                <a:gridCol w="329184">
                  <a:extLst>
                    <a:ext uri="{9D8B030D-6E8A-4147-A177-3AD203B41FA5}">
                      <a16:colId xmlns:a16="http://schemas.microsoft.com/office/drawing/2014/main" val="3463862472"/>
                    </a:ext>
                  </a:extLst>
                </a:gridCol>
                <a:gridCol w="329184">
                  <a:extLst>
                    <a:ext uri="{9D8B030D-6E8A-4147-A177-3AD203B41FA5}">
                      <a16:colId xmlns:a16="http://schemas.microsoft.com/office/drawing/2014/main" val="336816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339044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- 2023-11-22 18:42:01</a:t>
                      </a:r>
                      <a:r>
                        <a:rPr kumimoji="0" lang="en-US" sz="1000" b="0" i="0" u="none" strike="noStrike" kern="1200" cap="none" spc="0" normalizeH="0" baseline="0" noProof="0">
                          <a:ln>
                            <a:noFill/>
                          </a:ln>
                          <a:solidFill>
                            <a:prstClr val="black"/>
                          </a:solidFill>
                          <a:effectLst/>
                          <a:uLnTx/>
                          <a:uFillTx/>
                          <a:latin typeface="Calibri"/>
                          <a:ea typeface="+mn-ea"/>
                          <a:cs typeface="+mn-cs"/>
                        </a:rPr>
                        <a:t>
 Channel your inner chic @melondonhotel and make like @_magda__.
Fashion in every corner.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95309901"/>
                  </a:ext>
                </a:extLst>
              </a:tr>
            </a:tbl>
          </a:graphicData>
        </a:graphic>
      </p:graphicFrame>
      <p:sp>
        <p:nvSpPr>
          <p:cNvPr id="4" name="Text Placeholder 3">
            <a:extLst>
              <a:ext uri="{FF2B5EF4-FFF2-40B4-BE49-F238E27FC236}">
                <a16:creationId xmlns:a16="http://schemas.microsoft.com/office/drawing/2014/main" id="{F5AC1F19-3C98-4F9E-8CEF-1BB4E87864FE}"/>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226937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D3DAE-79F0-4E01-8618-A3A9376265CE}"/>
              </a:ext>
            </a:extLst>
          </p:cNvPr>
          <p:cNvSpPr>
            <a:spLocks noGrp="1"/>
          </p:cNvSpPr>
          <p:nvPr>
            <p:ph type="title"/>
          </p:nvPr>
        </p:nvSpPr>
        <p:spPr/>
        <p:txBody>
          <a:bodyPr/>
          <a:lstStyle/>
          <a:p>
            <a:r>
              <a:rPr lang="en-US"/>
              <a:t>Instagram Posts Table | melondonhotel - 10 of 26</a:t>
            </a:r>
          </a:p>
        </p:txBody>
      </p:sp>
      <p:graphicFrame>
        <p:nvGraphicFramePr>
          <p:cNvPr id="5" name="Table Placeholder 4">
            <a:extLst>
              <a:ext uri="{FF2B5EF4-FFF2-40B4-BE49-F238E27FC236}">
                <a16:creationId xmlns:a16="http://schemas.microsoft.com/office/drawing/2014/main" id="{B1F7EADD-08DD-4458-8578-9B224E839796}"/>
              </a:ext>
            </a:extLst>
          </p:cNvPr>
          <p:cNvGraphicFramePr>
            <a:graphicFrameLocks noGrp="1"/>
          </p:cNvGraphicFramePr>
          <p:nvPr>
            <p:ph type="tbl" sz="quarter" idx="13"/>
            <p:extLst>
              <p:ext uri="{D42A27DB-BD31-4B8C-83A1-F6EECF244321}">
                <p14:modId xmlns:p14="http://schemas.microsoft.com/office/powerpoint/2010/main" val="2038543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03893746"/>
                    </a:ext>
                  </a:extLst>
                </a:gridCol>
                <a:gridCol w="905256">
                  <a:extLst>
                    <a:ext uri="{9D8B030D-6E8A-4147-A177-3AD203B41FA5}">
                      <a16:colId xmlns:a16="http://schemas.microsoft.com/office/drawing/2014/main" val="3730064000"/>
                    </a:ext>
                  </a:extLst>
                </a:gridCol>
                <a:gridCol w="329184">
                  <a:extLst>
                    <a:ext uri="{9D8B030D-6E8A-4147-A177-3AD203B41FA5}">
                      <a16:colId xmlns:a16="http://schemas.microsoft.com/office/drawing/2014/main" val="1934349313"/>
                    </a:ext>
                  </a:extLst>
                </a:gridCol>
                <a:gridCol w="329184">
                  <a:extLst>
                    <a:ext uri="{9D8B030D-6E8A-4147-A177-3AD203B41FA5}">
                      <a16:colId xmlns:a16="http://schemas.microsoft.com/office/drawing/2014/main" val="2869125360"/>
                    </a:ext>
                  </a:extLst>
                </a:gridCol>
                <a:gridCol w="329184">
                  <a:extLst>
                    <a:ext uri="{9D8B030D-6E8A-4147-A177-3AD203B41FA5}">
                      <a16:colId xmlns:a16="http://schemas.microsoft.com/office/drawing/2014/main" val="3098852999"/>
                    </a:ext>
                  </a:extLst>
                </a:gridCol>
                <a:gridCol w="329184">
                  <a:extLst>
                    <a:ext uri="{9D8B030D-6E8A-4147-A177-3AD203B41FA5}">
                      <a16:colId xmlns:a16="http://schemas.microsoft.com/office/drawing/2014/main" val="3801153494"/>
                    </a:ext>
                  </a:extLst>
                </a:gridCol>
                <a:gridCol w="329184">
                  <a:extLst>
                    <a:ext uri="{9D8B030D-6E8A-4147-A177-3AD203B41FA5}">
                      <a16:colId xmlns:a16="http://schemas.microsoft.com/office/drawing/2014/main" val="66541597"/>
                    </a:ext>
                  </a:extLst>
                </a:gridCol>
                <a:gridCol w="329184">
                  <a:extLst>
                    <a:ext uri="{9D8B030D-6E8A-4147-A177-3AD203B41FA5}">
                      <a16:colId xmlns:a16="http://schemas.microsoft.com/office/drawing/2014/main" val="2535503154"/>
                    </a:ext>
                  </a:extLst>
                </a:gridCol>
                <a:gridCol w="329184">
                  <a:extLst>
                    <a:ext uri="{9D8B030D-6E8A-4147-A177-3AD203B41FA5}">
                      <a16:colId xmlns:a16="http://schemas.microsoft.com/office/drawing/2014/main" val="3145997263"/>
                    </a:ext>
                  </a:extLst>
                </a:gridCol>
                <a:gridCol w="329184">
                  <a:extLst>
                    <a:ext uri="{9D8B030D-6E8A-4147-A177-3AD203B41FA5}">
                      <a16:colId xmlns:a16="http://schemas.microsoft.com/office/drawing/2014/main" val="1538689856"/>
                    </a:ext>
                  </a:extLst>
                </a:gridCol>
                <a:gridCol w="329184">
                  <a:extLst>
                    <a:ext uri="{9D8B030D-6E8A-4147-A177-3AD203B41FA5}">
                      <a16:colId xmlns:a16="http://schemas.microsoft.com/office/drawing/2014/main" val="1784524896"/>
                    </a:ext>
                  </a:extLst>
                </a:gridCol>
                <a:gridCol w="329184">
                  <a:extLst>
                    <a:ext uri="{9D8B030D-6E8A-4147-A177-3AD203B41FA5}">
                      <a16:colId xmlns:a16="http://schemas.microsoft.com/office/drawing/2014/main" val="1606520208"/>
                    </a:ext>
                  </a:extLst>
                </a:gridCol>
                <a:gridCol w="329184">
                  <a:extLst>
                    <a:ext uri="{9D8B030D-6E8A-4147-A177-3AD203B41FA5}">
                      <a16:colId xmlns:a16="http://schemas.microsoft.com/office/drawing/2014/main" val="1099740984"/>
                    </a:ext>
                  </a:extLst>
                </a:gridCol>
                <a:gridCol w="329184">
                  <a:extLst>
                    <a:ext uri="{9D8B030D-6E8A-4147-A177-3AD203B41FA5}">
                      <a16:colId xmlns:a16="http://schemas.microsoft.com/office/drawing/2014/main" val="2680285361"/>
                    </a:ext>
                  </a:extLst>
                </a:gridCol>
                <a:gridCol w="329184">
                  <a:extLst>
                    <a:ext uri="{9D8B030D-6E8A-4147-A177-3AD203B41FA5}">
                      <a16:colId xmlns:a16="http://schemas.microsoft.com/office/drawing/2014/main" val="2937219714"/>
                    </a:ext>
                  </a:extLst>
                </a:gridCol>
                <a:gridCol w="329184">
                  <a:extLst>
                    <a:ext uri="{9D8B030D-6E8A-4147-A177-3AD203B41FA5}">
                      <a16:colId xmlns:a16="http://schemas.microsoft.com/office/drawing/2014/main" val="319507056"/>
                    </a:ext>
                  </a:extLst>
                </a:gridCol>
                <a:gridCol w="329184">
                  <a:extLst>
                    <a:ext uri="{9D8B030D-6E8A-4147-A177-3AD203B41FA5}">
                      <a16:colId xmlns:a16="http://schemas.microsoft.com/office/drawing/2014/main" val="1513633203"/>
                    </a:ext>
                  </a:extLst>
                </a:gridCol>
                <a:gridCol w="329184">
                  <a:extLst>
                    <a:ext uri="{9D8B030D-6E8A-4147-A177-3AD203B41FA5}">
                      <a16:colId xmlns:a16="http://schemas.microsoft.com/office/drawing/2014/main" val="3530731396"/>
                    </a:ext>
                  </a:extLst>
                </a:gridCol>
                <a:gridCol w="329184">
                  <a:extLst>
                    <a:ext uri="{9D8B030D-6E8A-4147-A177-3AD203B41FA5}">
                      <a16:colId xmlns:a16="http://schemas.microsoft.com/office/drawing/2014/main" val="963880409"/>
                    </a:ext>
                  </a:extLst>
                </a:gridCol>
                <a:gridCol w="329184">
                  <a:extLst>
                    <a:ext uri="{9D8B030D-6E8A-4147-A177-3AD203B41FA5}">
                      <a16:colId xmlns:a16="http://schemas.microsoft.com/office/drawing/2014/main" val="1683115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535685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- 2023-11-21 18:17:56</a:t>
                      </a:r>
                      <a:r>
                        <a:rPr kumimoji="0" lang="en-US" sz="1000" b="0" i="0" u="none" strike="noStrike" kern="1200" cap="none" spc="0" normalizeH="0" baseline="0" noProof="0">
                          <a:ln>
                            <a:noFill/>
                          </a:ln>
                          <a:solidFill>
                            <a:prstClr val="black"/>
                          </a:solidFill>
                          <a:effectLst/>
                          <a:uLnTx/>
                          <a:uFillTx/>
                          <a:latin typeface="Calibri"/>
                          <a:ea typeface="+mn-ea"/>
                          <a:cs typeface="+mn-cs"/>
                        </a:rPr>
                        <a:t>
 A healthy helping of indulgence with your in-room breakfast @MELondonHotel.
Mornings never tasted so good.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91757537"/>
                  </a:ext>
                </a:extLst>
              </a:tr>
            </a:tbl>
          </a:graphicData>
        </a:graphic>
      </p:graphicFrame>
      <p:sp>
        <p:nvSpPr>
          <p:cNvPr id="4" name="Text Placeholder 3">
            <a:extLst>
              <a:ext uri="{FF2B5EF4-FFF2-40B4-BE49-F238E27FC236}">
                <a16:creationId xmlns:a16="http://schemas.microsoft.com/office/drawing/2014/main" id="{A6B81C15-E172-4D2F-9789-ECB0B8469DCC}"/>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981064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53F81-A7DD-4CC3-90CA-E5F958A87094}"/>
              </a:ext>
            </a:extLst>
          </p:cNvPr>
          <p:cNvSpPr>
            <a:spLocks noGrp="1"/>
          </p:cNvSpPr>
          <p:nvPr>
            <p:ph type="title"/>
          </p:nvPr>
        </p:nvSpPr>
        <p:spPr/>
        <p:txBody>
          <a:bodyPr/>
          <a:lstStyle/>
          <a:p>
            <a:r>
              <a:rPr lang="en-US"/>
              <a:t>Instagram Posts Table | melondonhotel - 11 of 26</a:t>
            </a:r>
          </a:p>
        </p:txBody>
      </p:sp>
      <p:graphicFrame>
        <p:nvGraphicFramePr>
          <p:cNvPr id="5" name="Table Placeholder 4">
            <a:extLst>
              <a:ext uri="{FF2B5EF4-FFF2-40B4-BE49-F238E27FC236}">
                <a16:creationId xmlns:a16="http://schemas.microsoft.com/office/drawing/2014/main" id="{35397587-680E-402B-A2CB-1A6C0E987FB3}"/>
              </a:ext>
            </a:extLst>
          </p:cNvPr>
          <p:cNvGraphicFramePr>
            <a:graphicFrameLocks noGrp="1"/>
          </p:cNvGraphicFramePr>
          <p:nvPr>
            <p:ph type="tbl" sz="quarter" idx="13"/>
            <p:extLst>
              <p:ext uri="{D42A27DB-BD31-4B8C-83A1-F6EECF244321}">
                <p14:modId xmlns:p14="http://schemas.microsoft.com/office/powerpoint/2010/main" val="291073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07726998"/>
                    </a:ext>
                  </a:extLst>
                </a:gridCol>
                <a:gridCol w="905256">
                  <a:extLst>
                    <a:ext uri="{9D8B030D-6E8A-4147-A177-3AD203B41FA5}">
                      <a16:colId xmlns:a16="http://schemas.microsoft.com/office/drawing/2014/main" val="3760946983"/>
                    </a:ext>
                  </a:extLst>
                </a:gridCol>
                <a:gridCol w="329184">
                  <a:extLst>
                    <a:ext uri="{9D8B030D-6E8A-4147-A177-3AD203B41FA5}">
                      <a16:colId xmlns:a16="http://schemas.microsoft.com/office/drawing/2014/main" val="170077264"/>
                    </a:ext>
                  </a:extLst>
                </a:gridCol>
                <a:gridCol w="329184">
                  <a:extLst>
                    <a:ext uri="{9D8B030D-6E8A-4147-A177-3AD203B41FA5}">
                      <a16:colId xmlns:a16="http://schemas.microsoft.com/office/drawing/2014/main" val="504949146"/>
                    </a:ext>
                  </a:extLst>
                </a:gridCol>
                <a:gridCol w="329184">
                  <a:extLst>
                    <a:ext uri="{9D8B030D-6E8A-4147-A177-3AD203B41FA5}">
                      <a16:colId xmlns:a16="http://schemas.microsoft.com/office/drawing/2014/main" val="4165032077"/>
                    </a:ext>
                  </a:extLst>
                </a:gridCol>
                <a:gridCol w="329184">
                  <a:extLst>
                    <a:ext uri="{9D8B030D-6E8A-4147-A177-3AD203B41FA5}">
                      <a16:colId xmlns:a16="http://schemas.microsoft.com/office/drawing/2014/main" val="2802424558"/>
                    </a:ext>
                  </a:extLst>
                </a:gridCol>
                <a:gridCol w="329184">
                  <a:extLst>
                    <a:ext uri="{9D8B030D-6E8A-4147-A177-3AD203B41FA5}">
                      <a16:colId xmlns:a16="http://schemas.microsoft.com/office/drawing/2014/main" val="2503688653"/>
                    </a:ext>
                  </a:extLst>
                </a:gridCol>
                <a:gridCol w="329184">
                  <a:extLst>
                    <a:ext uri="{9D8B030D-6E8A-4147-A177-3AD203B41FA5}">
                      <a16:colId xmlns:a16="http://schemas.microsoft.com/office/drawing/2014/main" val="2445470385"/>
                    </a:ext>
                  </a:extLst>
                </a:gridCol>
                <a:gridCol w="329184">
                  <a:extLst>
                    <a:ext uri="{9D8B030D-6E8A-4147-A177-3AD203B41FA5}">
                      <a16:colId xmlns:a16="http://schemas.microsoft.com/office/drawing/2014/main" val="2507403474"/>
                    </a:ext>
                  </a:extLst>
                </a:gridCol>
                <a:gridCol w="329184">
                  <a:extLst>
                    <a:ext uri="{9D8B030D-6E8A-4147-A177-3AD203B41FA5}">
                      <a16:colId xmlns:a16="http://schemas.microsoft.com/office/drawing/2014/main" val="2682265444"/>
                    </a:ext>
                  </a:extLst>
                </a:gridCol>
                <a:gridCol w="329184">
                  <a:extLst>
                    <a:ext uri="{9D8B030D-6E8A-4147-A177-3AD203B41FA5}">
                      <a16:colId xmlns:a16="http://schemas.microsoft.com/office/drawing/2014/main" val="2460568688"/>
                    </a:ext>
                  </a:extLst>
                </a:gridCol>
                <a:gridCol w="329184">
                  <a:extLst>
                    <a:ext uri="{9D8B030D-6E8A-4147-A177-3AD203B41FA5}">
                      <a16:colId xmlns:a16="http://schemas.microsoft.com/office/drawing/2014/main" val="2185834825"/>
                    </a:ext>
                  </a:extLst>
                </a:gridCol>
                <a:gridCol w="329184">
                  <a:extLst>
                    <a:ext uri="{9D8B030D-6E8A-4147-A177-3AD203B41FA5}">
                      <a16:colId xmlns:a16="http://schemas.microsoft.com/office/drawing/2014/main" val="564220524"/>
                    </a:ext>
                  </a:extLst>
                </a:gridCol>
                <a:gridCol w="329184">
                  <a:extLst>
                    <a:ext uri="{9D8B030D-6E8A-4147-A177-3AD203B41FA5}">
                      <a16:colId xmlns:a16="http://schemas.microsoft.com/office/drawing/2014/main" val="1229563639"/>
                    </a:ext>
                  </a:extLst>
                </a:gridCol>
                <a:gridCol w="329184">
                  <a:extLst>
                    <a:ext uri="{9D8B030D-6E8A-4147-A177-3AD203B41FA5}">
                      <a16:colId xmlns:a16="http://schemas.microsoft.com/office/drawing/2014/main" val="908102384"/>
                    </a:ext>
                  </a:extLst>
                </a:gridCol>
                <a:gridCol w="329184">
                  <a:extLst>
                    <a:ext uri="{9D8B030D-6E8A-4147-A177-3AD203B41FA5}">
                      <a16:colId xmlns:a16="http://schemas.microsoft.com/office/drawing/2014/main" val="3546119836"/>
                    </a:ext>
                  </a:extLst>
                </a:gridCol>
                <a:gridCol w="329184">
                  <a:extLst>
                    <a:ext uri="{9D8B030D-6E8A-4147-A177-3AD203B41FA5}">
                      <a16:colId xmlns:a16="http://schemas.microsoft.com/office/drawing/2014/main" val="1356704325"/>
                    </a:ext>
                  </a:extLst>
                </a:gridCol>
                <a:gridCol w="329184">
                  <a:extLst>
                    <a:ext uri="{9D8B030D-6E8A-4147-A177-3AD203B41FA5}">
                      <a16:colId xmlns:a16="http://schemas.microsoft.com/office/drawing/2014/main" val="1172782173"/>
                    </a:ext>
                  </a:extLst>
                </a:gridCol>
                <a:gridCol w="329184">
                  <a:extLst>
                    <a:ext uri="{9D8B030D-6E8A-4147-A177-3AD203B41FA5}">
                      <a16:colId xmlns:a16="http://schemas.microsoft.com/office/drawing/2014/main" val="722575142"/>
                    </a:ext>
                  </a:extLst>
                </a:gridCol>
                <a:gridCol w="329184">
                  <a:extLst>
                    <a:ext uri="{9D8B030D-6E8A-4147-A177-3AD203B41FA5}">
                      <a16:colId xmlns:a16="http://schemas.microsoft.com/office/drawing/2014/main" val="2050057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863565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- 2023-11-15 18:32:40</a:t>
                      </a:r>
                      <a:r>
                        <a:rPr kumimoji="0" lang="en-US" sz="1000" b="0" i="0" u="none" strike="noStrike" kern="1200" cap="none" spc="0" normalizeH="0" baseline="0" noProof="0">
                          <a:ln>
                            <a:noFill/>
                          </a:ln>
                          <a:solidFill>
                            <a:prstClr val="black"/>
                          </a:solidFill>
                          <a:effectLst/>
                          <a:uLnTx/>
                          <a:uFillTx/>
                          <a:latin typeface="Calibri"/>
                          <a:ea typeface="+mn-ea"/>
                          <a:cs typeface="+mn-cs"/>
                        </a:rPr>
                        <a:t>
 A world of wonder. The view from the @MELondonHotel Atrium.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42219587"/>
                  </a:ext>
                </a:extLst>
              </a:tr>
            </a:tbl>
          </a:graphicData>
        </a:graphic>
      </p:graphicFrame>
      <p:sp>
        <p:nvSpPr>
          <p:cNvPr id="4" name="Text Placeholder 3">
            <a:extLst>
              <a:ext uri="{FF2B5EF4-FFF2-40B4-BE49-F238E27FC236}">
                <a16:creationId xmlns:a16="http://schemas.microsoft.com/office/drawing/2014/main" id="{6889ECF9-DDD7-461E-828A-B0852B4795D7}"/>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4010233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F4CE5-4DFC-4C69-9357-460F359F8660}"/>
              </a:ext>
            </a:extLst>
          </p:cNvPr>
          <p:cNvSpPr>
            <a:spLocks noGrp="1"/>
          </p:cNvSpPr>
          <p:nvPr>
            <p:ph type="title"/>
          </p:nvPr>
        </p:nvSpPr>
        <p:spPr/>
        <p:txBody>
          <a:bodyPr/>
          <a:lstStyle/>
          <a:p>
            <a:r>
              <a:rPr lang="en-US"/>
              <a:t>Instagram Posts Table | melondonhotel - 12 of 26</a:t>
            </a:r>
          </a:p>
        </p:txBody>
      </p:sp>
      <p:graphicFrame>
        <p:nvGraphicFramePr>
          <p:cNvPr id="5" name="Table Placeholder 4">
            <a:extLst>
              <a:ext uri="{FF2B5EF4-FFF2-40B4-BE49-F238E27FC236}">
                <a16:creationId xmlns:a16="http://schemas.microsoft.com/office/drawing/2014/main" id="{02258DBF-CA5D-4EA9-BC6F-3CD3FBD3A278}"/>
              </a:ext>
            </a:extLst>
          </p:cNvPr>
          <p:cNvGraphicFramePr>
            <a:graphicFrameLocks noGrp="1"/>
          </p:cNvGraphicFramePr>
          <p:nvPr>
            <p:ph type="tbl" sz="quarter" idx="13"/>
            <p:extLst>
              <p:ext uri="{D42A27DB-BD31-4B8C-83A1-F6EECF244321}">
                <p14:modId xmlns:p14="http://schemas.microsoft.com/office/powerpoint/2010/main" val="3003591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64259671"/>
                    </a:ext>
                  </a:extLst>
                </a:gridCol>
                <a:gridCol w="905256">
                  <a:extLst>
                    <a:ext uri="{9D8B030D-6E8A-4147-A177-3AD203B41FA5}">
                      <a16:colId xmlns:a16="http://schemas.microsoft.com/office/drawing/2014/main" val="875053074"/>
                    </a:ext>
                  </a:extLst>
                </a:gridCol>
                <a:gridCol w="329184">
                  <a:extLst>
                    <a:ext uri="{9D8B030D-6E8A-4147-A177-3AD203B41FA5}">
                      <a16:colId xmlns:a16="http://schemas.microsoft.com/office/drawing/2014/main" val="2095954053"/>
                    </a:ext>
                  </a:extLst>
                </a:gridCol>
                <a:gridCol w="329184">
                  <a:extLst>
                    <a:ext uri="{9D8B030D-6E8A-4147-A177-3AD203B41FA5}">
                      <a16:colId xmlns:a16="http://schemas.microsoft.com/office/drawing/2014/main" val="1924406359"/>
                    </a:ext>
                  </a:extLst>
                </a:gridCol>
                <a:gridCol w="329184">
                  <a:extLst>
                    <a:ext uri="{9D8B030D-6E8A-4147-A177-3AD203B41FA5}">
                      <a16:colId xmlns:a16="http://schemas.microsoft.com/office/drawing/2014/main" val="1698189452"/>
                    </a:ext>
                  </a:extLst>
                </a:gridCol>
                <a:gridCol w="329184">
                  <a:extLst>
                    <a:ext uri="{9D8B030D-6E8A-4147-A177-3AD203B41FA5}">
                      <a16:colId xmlns:a16="http://schemas.microsoft.com/office/drawing/2014/main" val="2229985618"/>
                    </a:ext>
                  </a:extLst>
                </a:gridCol>
                <a:gridCol w="329184">
                  <a:extLst>
                    <a:ext uri="{9D8B030D-6E8A-4147-A177-3AD203B41FA5}">
                      <a16:colId xmlns:a16="http://schemas.microsoft.com/office/drawing/2014/main" val="3908826886"/>
                    </a:ext>
                  </a:extLst>
                </a:gridCol>
                <a:gridCol w="329184">
                  <a:extLst>
                    <a:ext uri="{9D8B030D-6E8A-4147-A177-3AD203B41FA5}">
                      <a16:colId xmlns:a16="http://schemas.microsoft.com/office/drawing/2014/main" val="234803110"/>
                    </a:ext>
                  </a:extLst>
                </a:gridCol>
                <a:gridCol w="329184">
                  <a:extLst>
                    <a:ext uri="{9D8B030D-6E8A-4147-A177-3AD203B41FA5}">
                      <a16:colId xmlns:a16="http://schemas.microsoft.com/office/drawing/2014/main" val="1308290371"/>
                    </a:ext>
                  </a:extLst>
                </a:gridCol>
                <a:gridCol w="329184">
                  <a:extLst>
                    <a:ext uri="{9D8B030D-6E8A-4147-A177-3AD203B41FA5}">
                      <a16:colId xmlns:a16="http://schemas.microsoft.com/office/drawing/2014/main" val="4289253788"/>
                    </a:ext>
                  </a:extLst>
                </a:gridCol>
                <a:gridCol w="329184">
                  <a:extLst>
                    <a:ext uri="{9D8B030D-6E8A-4147-A177-3AD203B41FA5}">
                      <a16:colId xmlns:a16="http://schemas.microsoft.com/office/drawing/2014/main" val="703100056"/>
                    </a:ext>
                  </a:extLst>
                </a:gridCol>
                <a:gridCol w="329184">
                  <a:extLst>
                    <a:ext uri="{9D8B030D-6E8A-4147-A177-3AD203B41FA5}">
                      <a16:colId xmlns:a16="http://schemas.microsoft.com/office/drawing/2014/main" val="229783351"/>
                    </a:ext>
                  </a:extLst>
                </a:gridCol>
                <a:gridCol w="329184">
                  <a:extLst>
                    <a:ext uri="{9D8B030D-6E8A-4147-A177-3AD203B41FA5}">
                      <a16:colId xmlns:a16="http://schemas.microsoft.com/office/drawing/2014/main" val="1712094434"/>
                    </a:ext>
                  </a:extLst>
                </a:gridCol>
                <a:gridCol w="329184">
                  <a:extLst>
                    <a:ext uri="{9D8B030D-6E8A-4147-A177-3AD203B41FA5}">
                      <a16:colId xmlns:a16="http://schemas.microsoft.com/office/drawing/2014/main" val="2085735348"/>
                    </a:ext>
                  </a:extLst>
                </a:gridCol>
                <a:gridCol w="329184">
                  <a:extLst>
                    <a:ext uri="{9D8B030D-6E8A-4147-A177-3AD203B41FA5}">
                      <a16:colId xmlns:a16="http://schemas.microsoft.com/office/drawing/2014/main" val="2225967963"/>
                    </a:ext>
                  </a:extLst>
                </a:gridCol>
                <a:gridCol w="329184">
                  <a:extLst>
                    <a:ext uri="{9D8B030D-6E8A-4147-A177-3AD203B41FA5}">
                      <a16:colId xmlns:a16="http://schemas.microsoft.com/office/drawing/2014/main" val="2685126256"/>
                    </a:ext>
                  </a:extLst>
                </a:gridCol>
                <a:gridCol w="329184">
                  <a:extLst>
                    <a:ext uri="{9D8B030D-6E8A-4147-A177-3AD203B41FA5}">
                      <a16:colId xmlns:a16="http://schemas.microsoft.com/office/drawing/2014/main" val="807041500"/>
                    </a:ext>
                  </a:extLst>
                </a:gridCol>
                <a:gridCol w="329184">
                  <a:extLst>
                    <a:ext uri="{9D8B030D-6E8A-4147-A177-3AD203B41FA5}">
                      <a16:colId xmlns:a16="http://schemas.microsoft.com/office/drawing/2014/main" val="738479944"/>
                    </a:ext>
                  </a:extLst>
                </a:gridCol>
                <a:gridCol w="329184">
                  <a:extLst>
                    <a:ext uri="{9D8B030D-6E8A-4147-A177-3AD203B41FA5}">
                      <a16:colId xmlns:a16="http://schemas.microsoft.com/office/drawing/2014/main" val="378811160"/>
                    </a:ext>
                  </a:extLst>
                </a:gridCol>
                <a:gridCol w="329184">
                  <a:extLst>
                    <a:ext uri="{9D8B030D-6E8A-4147-A177-3AD203B41FA5}">
                      <a16:colId xmlns:a16="http://schemas.microsoft.com/office/drawing/2014/main" val="3460990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46853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- 2023-11-14 18:07:23</a:t>
                      </a:r>
                      <a:r>
                        <a:rPr kumimoji="0" lang="en-US" sz="1000" b="0" i="0" u="none" strike="noStrike" kern="1200" cap="none" spc="0" normalizeH="0" baseline="0" noProof="0">
                          <a:ln>
                            <a:noFill/>
                          </a:ln>
                          <a:solidFill>
                            <a:prstClr val="black"/>
                          </a:solidFill>
                          <a:effectLst/>
                          <a:uLnTx/>
                          <a:uFillTx/>
                          <a:latin typeface="Calibri"/>
                          <a:ea typeface="+mn-ea"/>
                          <a:cs typeface="+mn-cs"/>
                        </a:rPr>
                        <a:t>
 Serving looks and vibes at @MELondonHotel with @mannyomitto.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3412572"/>
                  </a:ext>
                </a:extLst>
              </a:tr>
            </a:tbl>
          </a:graphicData>
        </a:graphic>
      </p:graphicFrame>
      <p:sp>
        <p:nvSpPr>
          <p:cNvPr id="4" name="Text Placeholder 3">
            <a:extLst>
              <a:ext uri="{FF2B5EF4-FFF2-40B4-BE49-F238E27FC236}">
                <a16:creationId xmlns:a16="http://schemas.microsoft.com/office/drawing/2014/main" id="{F6F8D282-4F94-4E90-A0D7-7E4BB8012E95}"/>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462318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440BC-8F36-4908-AE95-5D030C30B3AE}"/>
              </a:ext>
            </a:extLst>
          </p:cNvPr>
          <p:cNvSpPr>
            <a:spLocks noGrp="1"/>
          </p:cNvSpPr>
          <p:nvPr>
            <p:ph type="title"/>
          </p:nvPr>
        </p:nvSpPr>
        <p:spPr/>
        <p:txBody>
          <a:bodyPr/>
          <a:lstStyle/>
          <a:p>
            <a:r>
              <a:rPr lang="en-US"/>
              <a:t>Instagram Posts Table | melondonhotel - 13 of 26</a:t>
            </a:r>
          </a:p>
        </p:txBody>
      </p:sp>
      <p:graphicFrame>
        <p:nvGraphicFramePr>
          <p:cNvPr id="5" name="Table Placeholder 4">
            <a:extLst>
              <a:ext uri="{FF2B5EF4-FFF2-40B4-BE49-F238E27FC236}">
                <a16:creationId xmlns:a16="http://schemas.microsoft.com/office/drawing/2014/main" id="{03CC1EC3-D383-4998-8971-C7D61A505D22}"/>
              </a:ext>
            </a:extLst>
          </p:cNvPr>
          <p:cNvGraphicFramePr>
            <a:graphicFrameLocks noGrp="1"/>
          </p:cNvGraphicFramePr>
          <p:nvPr>
            <p:ph type="tbl" sz="quarter" idx="13"/>
            <p:extLst>
              <p:ext uri="{D42A27DB-BD31-4B8C-83A1-F6EECF244321}">
                <p14:modId xmlns:p14="http://schemas.microsoft.com/office/powerpoint/2010/main" val="2150157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615636203"/>
                    </a:ext>
                  </a:extLst>
                </a:gridCol>
                <a:gridCol w="905256">
                  <a:extLst>
                    <a:ext uri="{9D8B030D-6E8A-4147-A177-3AD203B41FA5}">
                      <a16:colId xmlns:a16="http://schemas.microsoft.com/office/drawing/2014/main" val="380824352"/>
                    </a:ext>
                  </a:extLst>
                </a:gridCol>
                <a:gridCol w="329184">
                  <a:extLst>
                    <a:ext uri="{9D8B030D-6E8A-4147-A177-3AD203B41FA5}">
                      <a16:colId xmlns:a16="http://schemas.microsoft.com/office/drawing/2014/main" val="3249693548"/>
                    </a:ext>
                  </a:extLst>
                </a:gridCol>
                <a:gridCol w="329184">
                  <a:extLst>
                    <a:ext uri="{9D8B030D-6E8A-4147-A177-3AD203B41FA5}">
                      <a16:colId xmlns:a16="http://schemas.microsoft.com/office/drawing/2014/main" val="13493136"/>
                    </a:ext>
                  </a:extLst>
                </a:gridCol>
                <a:gridCol w="329184">
                  <a:extLst>
                    <a:ext uri="{9D8B030D-6E8A-4147-A177-3AD203B41FA5}">
                      <a16:colId xmlns:a16="http://schemas.microsoft.com/office/drawing/2014/main" val="2138639892"/>
                    </a:ext>
                  </a:extLst>
                </a:gridCol>
                <a:gridCol w="329184">
                  <a:extLst>
                    <a:ext uri="{9D8B030D-6E8A-4147-A177-3AD203B41FA5}">
                      <a16:colId xmlns:a16="http://schemas.microsoft.com/office/drawing/2014/main" val="2504658241"/>
                    </a:ext>
                  </a:extLst>
                </a:gridCol>
                <a:gridCol w="329184">
                  <a:extLst>
                    <a:ext uri="{9D8B030D-6E8A-4147-A177-3AD203B41FA5}">
                      <a16:colId xmlns:a16="http://schemas.microsoft.com/office/drawing/2014/main" val="726703770"/>
                    </a:ext>
                  </a:extLst>
                </a:gridCol>
                <a:gridCol w="329184">
                  <a:extLst>
                    <a:ext uri="{9D8B030D-6E8A-4147-A177-3AD203B41FA5}">
                      <a16:colId xmlns:a16="http://schemas.microsoft.com/office/drawing/2014/main" val="3817923723"/>
                    </a:ext>
                  </a:extLst>
                </a:gridCol>
                <a:gridCol w="329184">
                  <a:extLst>
                    <a:ext uri="{9D8B030D-6E8A-4147-A177-3AD203B41FA5}">
                      <a16:colId xmlns:a16="http://schemas.microsoft.com/office/drawing/2014/main" val="127547459"/>
                    </a:ext>
                  </a:extLst>
                </a:gridCol>
                <a:gridCol w="329184">
                  <a:extLst>
                    <a:ext uri="{9D8B030D-6E8A-4147-A177-3AD203B41FA5}">
                      <a16:colId xmlns:a16="http://schemas.microsoft.com/office/drawing/2014/main" val="886110570"/>
                    </a:ext>
                  </a:extLst>
                </a:gridCol>
                <a:gridCol w="329184">
                  <a:extLst>
                    <a:ext uri="{9D8B030D-6E8A-4147-A177-3AD203B41FA5}">
                      <a16:colId xmlns:a16="http://schemas.microsoft.com/office/drawing/2014/main" val="1638798650"/>
                    </a:ext>
                  </a:extLst>
                </a:gridCol>
                <a:gridCol w="329184">
                  <a:extLst>
                    <a:ext uri="{9D8B030D-6E8A-4147-A177-3AD203B41FA5}">
                      <a16:colId xmlns:a16="http://schemas.microsoft.com/office/drawing/2014/main" val="2526152021"/>
                    </a:ext>
                  </a:extLst>
                </a:gridCol>
                <a:gridCol w="329184">
                  <a:extLst>
                    <a:ext uri="{9D8B030D-6E8A-4147-A177-3AD203B41FA5}">
                      <a16:colId xmlns:a16="http://schemas.microsoft.com/office/drawing/2014/main" val="2994955344"/>
                    </a:ext>
                  </a:extLst>
                </a:gridCol>
                <a:gridCol w="329184">
                  <a:extLst>
                    <a:ext uri="{9D8B030D-6E8A-4147-A177-3AD203B41FA5}">
                      <a16:colId xmlns:a16="http://schemas.microsoft.com/office/drawing/2014/main" val="523926081"/>
                    </a:ext>
                  </a:extLst>
                </a:gridCol>
                <a:gridCol w="329184">
                  <a:extLst>
                    <a:ext uri="{9D8B030D-6E8A-4147-A177-3AD203B41FA5}">
                      <a16:colId xmlns:a16="http://schemas.microsoft.com/office/drawing/2014/main" val="3652585673"/>
                    </a:ext>
                  </a:extLst>
                </a:gridCol>
                <a:gridCol w="329184">
                  <a:extLst>
                    <a:ext uri="{9D8B030D-6E8A-4147-A177-3AD203B41FA5}">
                      <a16:colId xmlns:a16="http://schemas.microsoft.com/office/drawing/2014/main" val="1439079968"/>
                    </a:ext>
                  </a:extLst>
                </a:gridCol>
                <a:gridCol w="329184">
                  <a:extLst>
                    <a:ext uri="{9D8B030D-6E8A-4147-A177-3AD203B41FA5}">
                      <a16:colId xmlns:a16="http://schemas.microsoft.com/office/drawing/2014/main" val="1646439686"/>
                    </a:ext>
                  </a:extLst>
                </a:gridCol>
                <a:gridCol w="329184">
                  <a:extLst>
                    <a:ext uri="{9D8B030D-6E8A-4147-A177-3AD203B41FA5}">
                      <a16:colId xmlns:a16="http://schemas.microsoft.com/office/drawing/2014/main" val="1454009959"/>
                    </a:ext>
                  </a:extLst>
                </a:gridCol>
                <a:gridCol w="329184">
                  <a:extLst>
                    <a:ext uri="{9D8B030D-6E8A-4147-A177-3AD203B41FA5}">
                      <a16:colId xmlns:a16="http://schemas.microsoft.com/office/drawing/2014/main" val="4262358567"/>
                    </a:ext>
                  </a:extLst>
                </a:gridCol>
                <a:gridCol w="329184">
                  <a:extLst>
                    <a:ext uri="{9D8B030D-6E8A-4147-A177-3AD203B41FA5}">
                      <a16:colId xmlns:a16="http://schemas.microsoft.com/office/drawing/2014/main" val="2420357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834965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- 2023-11-10 18:13:06</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explosive world of STELLAR by @tompayneartuk at @melondonhotel.
“We created a galaxy world for ME London”
Using vividly contrasting textures and colours, Tom’s art invites viewers on a visual journey reminiscent of deep space and dynamic skies and seas.
See this vibrant exhibition until 10th January, Marconi Lounge, ME London Hotel.
All artwork is available on @gonerogueldn’s website. Photography by @itsvphoto.
#TomPayneArt #STELLARExhibition #MELondon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1948317"/>
                  </a:ext>
                </a:extLst>
              </a:tr>
            </a:tbl>
          </a:graphicData>
        </a:graphic>
      </p:graphicFrame>
      <p:sp>
        <p:nvSpPr>
          <p:cNvPr id="4" name="Text Placeholder 3">
            <a:extLst>
              <a:ext uri="{FF2B5EF4-FFF2-40B4-BE49-F238E27FC236}">
                <a16:creationId xmlns:a16="http://schemas.microsoft.com/office/drawing/2014/main" id="{89929A10-971B-40F4-9D15-084F98790CB3}"/>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727122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1C93F-BC33-49F8-804E-E30D8B0D9D0F}"/>
              </a:ext>
            </a:extLst>
          </p:cNvPr>
          <p:cNvSpPr>
            <a:spLocks noGrp="1"/>
          </p:cNvSpPr>
          <p:nvPr>
            <p:ph type="title"/>
          </p:nvPr>
        </p:nvSpPr>
        <p:spPr/>
        <p:txBody>
          <a:bodyPr/>
          <a:lstStyle/>
          <a:p>
            <a:r>
              <a:rPr lang="en-US"/>
              <a:t>Instagram Posts Table | melondonhotel - 14 of 26</a:t>
            </a:r>
          </a:p>
        </p:txBody>
      </p:sp>
      <p:graphicFrame>
        <p:nvGraphicFramePr>
          <p:cNvPr id="5" name="Table Placeholder 4">
            <a:extLst>
              <a:ext uri="{FF2B5EF4-FFF2-40B4-BE49-F238E27FC236}">
                <a16:creationId xmlns:a16="http://schemas.microsoft.com/office/drawing/2014/main" id="{CB959399-E08D-4564-8FEA-F4C8B68755FC}"/>
              </a:ext>
            </a:extLst>
          </p:cNvPr>
          <p:cNvGraphicFramePr>
            <a:graphicFrameLocks noGrp="1"/>
          </p:cNvGraphicFramePr>
          <p:nvPr>
            <p:ph type="tbl" sz="quarter" idx="13"/>
            <p:extLst>
              <p:ext uri="{D42A27DB-BD31-4B8C-83A1-F6EECF244321}">
                <p14:modId xmlns:p14="http://schemas.microsoft.com/office/powerpoint/2010/main" val="1779439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1401142"/>
                    </a:ext>
                  </a:extLst>
                </a:gridCol>
                <a:gridCol w="905256">
                  <a:extLst>
                    <a:ext uri="{9D8B030D-6E8A-4147-A177-3AD203B41FA5}">
                      <a16:colId xmlns:a16="http://schemas.microsoft.com/office/drawing/2014/main" val="1358586093"/>
                    </a:ext>
                  </a:extLst>
                </a:gridCol>
                <a:gridCol w="329184">
                  <a:extLst>
                    <a:ext uri="{9D8B030D-6E8A-4147-A177-3AD203B41FA5}">
                      <a16:colId xmlns:a16="http://schemas.microsoft.com/office/drawing/2014/main" val="1664186018"/>
                    </a:ext>
                  </a:extLst>
                </a:gridCol>
                <a:gridCol w="329184">
                  <a:extLst>
                    <a:ext uri="{9D8B030D-6E8A-4147-A177-3AD203B41FA5}">
                      <a16:colId xmlns:a16="http://schemas.microsoft.com/office/drawing/2014/main" val="2208237306"/>
                    </a:ext>
                  </a:extLst>
                </a:gridCol>
                <a:gridCol w="329184">
                  <a:extLst>
                    <a:ext uri="{9D8B030D-6E8A-4147-A177-3AD203B41FA5}">
                      <a16:colId xmlns:a16="http://schemas.microsoft.com/office/drawing/2014/main" val="3333436336"/>
                    </a:ext>
                  </a:extLst>
                </a:gridCol>
                <a:gridCol w="329184">
                  <a:extLst>
                    <a:ext uri="{9D8B030D-6E8A-4147-A177-3AD203B41FA5}">
                      <a16:colId xmlns:a16="http://schemas.microsoft.com/office/drawing/2014/main" val="1644558000"/>
                    </a:ext>
                  </a:extLst>
                </a:gridCol>
                <a:gridCol w="329184">
                  <a:extLst>
                    <a:ext uri="{9D8B030D-6E8A-4147-A177-3AD203B41FA5}">
                      <a16:colId xmlns:a16="http://schemas.microsoft.com/office/drawing/2014/main" val="3552280044"/>
                    </a:ext>
                  </a:extLst>
                </a:gridCol>
                <a:gridCol w="329184">
                  <a:extLst>
                    <a:ext uri="{9D8B030D-6E8A-4147-A177-3AD203B41FA5}">
                      <a16:colId xmlns:a16="http://schemas.microsoft.com/office/drawing/2014/main" val="1037159487"/>
                    </a:ext>
                  </a:extLst>
                </a:gridCol>
                <a:gridCol w="329184">
                  <a:extLst>
                    <a:ext uri="{9D8B030D-6E8A-4147-A177-3AD203B41FA5}">
                      <a16:colId xmlns:a16="http://schemas.microsoft.com/office/drawing/2014/main" val="2826278564"/>
                    </a:ext>
                  </a:extLst>
                </a:gridCol>
                <a:gridCol w="329184">
                  <a:extLst>
                    <a:ext uri="{9D8B030D-6E8A-4147-A177-3AD203B41FA5}">
                      <a16:colId xmlns:a16="http://schemas.microsoft.com/office/drawing/2014/main" val="3527432326"/>
                    </a:ext>
                  </a:extLst>
                </a:gridCol>
                <a:gridCol w="329184">
                  <a:extLst>
                    <a:ext uri="{9D8B030D-6E8A-4147-A177-3AD203B41FA5}">
                      <a16:colId xmlns:a16="http://schemas.microsoft.com/office/drawing/2014/main" val="4053448564"/>
                    </a:ext>
                  </a:extLst>
                </a:gridCol>
                <a:gridCol w="329184">
                  <a:extLst>
                    <a:ext uri="{9D8B030D-6E8A-4147-A177-3AD203B41FA5}">
                      <a16:colId xmlns:a16="http://schemas.microsoft.com/office/drawing/2014/main" val="1460850864"/>
                    </a:ext>
                  </a:extLst>
                </a:gridCol>
                <a:gridCol w="329184">
                  <a:extLst>
                    <a:ext uri="{9D8B030D-6E8A-4147-A177-3AD203B41FA5}">
                      <a16:colId xmlns:a16="http://schemas.microsoft.com/office/drawing/2014/main" val="3698099667"/>
                    </a:ext>
                  </a:extLst>
                </a:gridCol>
                <a:gridCol w="329184">
                  <a:extLst>
                    <a:ext uri="{9D8B030D-6E8A-4147-A177-3AD203B41FA5}">
                      <a16:colId xmlns:a16="http://schemas.microsoft.com/office/drawing/2014/main" val="2372221139"/>
                    </a:ext>
                  </a:extLst>
                </a:gridCol>
                <a:gridCol w="329184">
                  <a:extLst>
                    <a:ext uri="{9D8B030D-6E8A-4147-A177-3AD203B41FA5}">
                      <a16:colId xmlns:a16="http://schemas.microsoft.com/office/drawing/2014/main" val="3314652394"/>
                    </a:ext>
                  </a:extLst>
                </a:gridCol>
                <a:gridCol w="329184">
                  <a:extLst>
                    <a:ext uri="{9D8B030D-6E8A-4147-A177-3AD203B41FA5}">
                      <a16:colId xmlns:a16="http://schemas.microsoft.com/office/drawing/2014/main" val="899568382"/>
                    </a:ext>
                  </a:extLst>
                </a:gridCol>
                <a:gridCol w="329184">
                  <a:extLst>
                    <a:ext uri="{9D8B030D-6E8A-4147-A177-3AD203B41FA5}">
                      <a16:colId xmlns:a16="http://schemas.microsoft.com/office/drawing/2014/main" val="3091624893"/>
                    </a:ext>
                  </a:extLst>
                </a:gridCol>
                <a:gridCol w="329184">
                  <a:extLst>
                    <a:ext uri="{9D8B030D-6E8A-4147-A177-3AD203B41FA5}">
                      <a16:colId xmlns:a16="http://schemas.microsoft.com/office/drawing/2014/main" val="9011897"/>
                    </a:ext>
                  </a:extLst>
                </a:gridCol>
                <a:gridCol w="329184">
                  <a:extLst>
                    <a:ext uri="{9D8B030D-6E8A-4147-A177-3AD203B41FA5}">
                      <a16:colId xmlns:a16="http://schemas.microsoft.com/office/drawing/2014/main" val="3594602255"/>
                    </a:ext>
                  </a:extLst>
                </a:gridCol>
                <a:gridCol w="329184">
                  <a:extLst>
                    <a:ext uri="{9D8B030D-6E8A-4147-A177-3AD203B41FA5}">
                      <a16:colId xmlns:a16="http://schemas.microsoft.com/office/drawing/2014/main" val="980019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588030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- 2023-11-08 18:12:29</a:t>
                      </a:r>
                      <a:r>
                        <a:rPr kumimoji="0" lang="en-US" sz="1000" b="0" i="0" u="none" strike="noStrike" kern="1200" cap="none" spc="0" normalizeH="0" baseline="0" noProof="0">
                          <a:ln>
                            <a:noFill/>
                          </a:ln>
                          <a:solidFill>
                            <a:prstClr val="black"/>
                          </a:solidFill>
                          <a:effectLst/>
                          <a:uLnTx/>
                          <a:uFillTx/>
                          <a:latin typeface="Calibri"/>
                          <a:ea typeface="+mn-ea"/>
                          <a:cs typeface="+mn-cs"/>
                        </a:rPr>
                        <a:t>
 @cultnaked founder @maryfurtas showing her label at @melondonhotel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67494033"/>
                  </a:ext>
                </a:extLst>
              </a:tr>
            </a:tbl>
          </a:graphicData>
        </a:graphic>
      </p:graphicFrame>
      <p:sp>
        <p:nvSpPr>
          <p:cNvPr id="4" name="Text Placeholder 3">
            <a:extLst>
              <a:ext uri="{FF2B5EF4-FFF2-40B4-BE49-F238E27FC236}">
                <a16:creationId xmlns:a16="http://schemas.microsoft.com/office/drawing/2014/main" id="{B8E7223B-E679-4A74-98CF-41D9E0BFCCCE}"/>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432620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017FF-5B04-4876-B5CE-0CEC4B56E876}"/>
              </a:ext>
            </a:extLst>
          </p:cNvPr>
          <p:cNvSpPr>
            <a:spLocks noGrp="1"/>
          </p:cNvSpPr>
          <p:nvPr>
            <p:ph type="title"/>
          </p:nvPr>
        </p:nvSpPr>
        <p:spPr/>
        <p:txBody>
          <a:bodyPr/>
          <a:lstStyle/>
          <a:p>
            <a:r>
              <a:rPr lang="en-US"/>
              <a:t>Instagram Posts Table | melondonhotel - 15 of 26</a:t>
            </a:r>
          </a:p>
        </p:txBody>
      </p:sp>
      <p:graphicFrame>
        <p:nvGraphicFramePr>
          <p:cNvPr id="5" name="Table Placeholder 4">
            <a:extLst>
              <a:ext uri="{FF2B5EF4-FFF2-40B4-BE49-F238E27FC236}">
                <a16:creationId xmlns:a16="http://schemas.microsoft.com/office/drawing/2014/main" id="{676EAC79-1868-4BD5-A38F-8F0B5DA6B82B}"/>
              </a:ext>
            </a:extLst>
          </p:cNvPr>
          <p:cNvGraphicFramePr>
            <a:graphicFrameLocks noGrp="1"/>
          </p:cNvGraphicFramePr>
          <p:nvPr>
            <p:ph type="tbl" sz="quarter" idx="13"/>
            <p:extLst>
              <p:ext uri="{D42A27DB-BD31-4B8C-83A1-F6EECF244321}">
                <p14:modId xmlns:p14="http://schemas.microsoft.com/office/powerpoint/2010/main" val="3695020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600316701"/>
                    </a:ext>
                  </a:extLst>
                </a:gridCol>
                <a:gridCol w="905256">
                  <a:extLst>
                    <a:ext uri="{9D8B030D-6E8A-4147-A177-3AD203B41FA5}">
                      <a16:colId xmlns:a16="http://schemas.microsoft.com/office/drawing/2014/main" val="1110077584"/>
                    </a:ext>
                  </a:extLst>
                </a:gridCol>
                <a:gridCol w="329184">
                  <a:extLst>
                    <a:ext uri="{9D8B030D-6E8A-4147-A177-3AD203B41FA5}">
                      <a16:colId xmlns:a16="http://schemas.microsoft.com/office/drawing/2014/main" val="1122247879"/>
                    </a:ext>
                  </a:extLst>
                </a:gridCol>
                <a:gridCol w="329184">
                  <a:extLst>
                    <a:ext uri="{9D8B030D-6E8A-4147-A177-3AD203B41FA5}">
                      <a16:colId xmlns:a16="http://schemas.microsoft.com/office/drawing/2014/main" val="1557030182"/>
                    </a:ext>
                  </a:extLst>
                </a:gridCol>
                <a:gridCol w="329184">
                  <a:extLst>
                    <a:ext uri="{9D8B030D-6E8A-4147-A177-3AD203B41FA5}">
                      <a16:colId xmlns:a16="http://schemas.microsoft.com/office/drawing/2014/main" val="2088321445"/>
                    </a:ext>
                  </a:extLst>
                </a:gridCol>
                <a:gridCol w="329184">
                  <a:extLst>
                    <a:ext uri="{9D8B030D-6E8A-4147-A177-3AD203B41FA5}">
                      <a16:colId xmlns:a16="http://schemas.microsoft.com/office/drawing/2014/main" val="510352513"/>
                    </a:ext>
                  </a:extLst>
                </a:gridCol>
                <a:gridCol w="329184">
                  <a:extLst>
                    <a:ext uri="{9D8B030D-6E8A-4147-A177-3AD203B41FA5}">
                      <a16:colId xmlns:a16="http://schemas.microsoft.com/office/drawing/2014/main" val="56097567"/>
                    </a:ext>
                  </a:extLst>
                </a:gridCol>
                <a:gridCol w="329184">
                  <a:extLst>
                    <a:ext uri="{9D8B030D-6E8A-4147-A177-3AD203B41FA5}">
                      <a16:colId xmlns:a16="http://schemas.microsoft.com/office/drawing/2014/main" val="2202512427"/>
                    </a:ext>
                  </a:extLst>
                </a:gridCol>
                <a:gridCol w="329184">
                  <a:extLst>
                    <a:ext uri="{9D8B030D-6E8A-4147-A177-3AD203B41FA5}">
                      <a16:colId xmlns:a16="http://schemas.microsoft.com/office/drawing/2014/main" val="1332772684"/>
                    </a:ext>
                  </a:extLst>
                </a:gridCol>
                <a:gridCol w="329184">
                  <a:extLst>
                    <a:ext uri="{9D8B030D-6E8A-4147-A177-3AD203B41FA5}">
                      <a16:colId xmlns:a16="http://schemas.microsoft.com/office/drawing/2014/main" val="2696896740"/>
                    </a:ext>
                  </a:extLst>
                </a:gridCol>
                <a:gridCol w="329184">
                  <a:extLst>
                    <a:ext uri="{9D8B030D-6E8A-4147-A177-3AD203B41FA5}">
                      <a16:colId xmlns:a16="http://schemas.microsoft.com/office/drawing/2014/main" val="559653598"/>
                    </a:ext>
                  </a:extLst>
                </a:gridCol>
                <a:gridCol w="329184">
                  <a:extLst>
                    <a:ext uri="{9D8B030D-6E8A-4147-A177-3AD203B41FA5}">
                      <a16:colId xmlns:a16="http://schemas.microsoft.com/office/drawing/2014/main" val="2192830173"/>
                    </a:ext>
                  </a:extLst>
                </a:gridCol>
                <a:gridCol w="329184">
                  <a:extLst>
                    <a:ext uri="{9D8B030D-6E8A-4147-A177-3AD203B41FA5}">
                      <a16:colId xmlns:a16="http://schemas.microsoft.com/office/drawing/2014/main" val="1795351827"/>
                    </a:ext>
                  </a:extLst>
                </a:gridCol>
                <a:gridCol w="329184">
                  <a:extLst>
                    <a:ext uri="{9D8B030D-6E8A-4147-A177-3AD203B41FA5}">
                      <a16:colId xmlns:a16="http://schemas.microsoft.com/office/drawing/2014/main" val="1944068822"/>
                    </a:ext>
                  </a:extLst>
                </a:gridCol>
                <a:gridCol w="329184">
                  <a:extLst>
                    <a:ext uri="{9D8B030D-6E8A-4147-A177-3AD203B41FA5}">
                      <a16:colId xmlns:a16="http://schemas.microsoft.com/office/drawing/2014/main" val="916241826"/>
                    </a:ext>
                  </a:extLst>
                </a:gridCol>
                <a:gridCol w="329184">
                  <a:extLst>
                    <a:ext uri="{9D8B030D-6E8A-4147-A177-3AD203B41FA5}">
                      <a16:colId xmlns:a16="http://schemas.microsoft.com/office/drawing/2014/main" val="1401567286"/>
                    </a:ext>
                  </a:extLst>
                </a:gridCol>
                <a:gridCol w="329184">
                  <a:extLst>
                    <a:ext uri="{9D8B030D-6E8A-4147-A177-3AD203B41FA5}">
                      <a16:colId xmlns:a16="http://schemas.microsoft.com/office/drawing/2014/main" val="3705610391"/>
                    </a:ext>
                  </a:extLst>
                </a:gridCol>
                <a:gridCol w="329184">
                  <a:extLst>
                    <a:ext uri="{9D8B030D-6E8A-4147-A177-3AD203B41FA5}">
                      <a16:colId xmlns:a16="http://schemas.microsoft.com/office/drawing/2014/main" val="1157546977"/>
                    </a:ext>
                  </a:extLst>
                </a:gridCol>
                <a:gridCol w="329184">
                  <a:extLst>
                    <a:ext uri="{9D8B030D-6E8A-4147-A177-3AD203B41FA5}">
                      <a16:colId xmlns:a16="http://schemas.microsoft.com/office/drawing/2014/main" val="692656412"/>
                    </a:ext>
                  </a:extLst>
                </a:gridCol>
                <a:gridCol w="329184">
                  <a:extLst>
                    <a:ext uri="{9D8B030D-6E8A-4147-A177-3AD203B41FA5}">
                      <a16:colId xmlns:a16="http://schemas.microsoft.com/office/drawing/2014/main" val="276643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778449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- 2023-11-07 18:09:58</a:t>
                      </a:r>
                      <a:r>
                        <a:rPr kumimoji="0" lang="en-US" sz="1000" b="0" i="0" u="none" strike="noStrike" kern="1200" cap="none" spc="0" normalizeH="0" baseline="0" noProof="0">
                          <a:ln>
                            <a:noFill/>
                          </a:ln>
                          <a:solidFill>
                            <a:prstClr val="black"/>
                          </a:solidFill>
                          <a:effectLst/>
                          <a:uLnTx/>
                          <a:uFillTx/>
                          <a:latin typeface="Calibri"/>
                          <a:ea typeface="+mn-ea"/>
                          <a:cs typeface="+mn-cs"/>
                        </a:rPr>
                        <a:t>
 Stylish surroundings for timeless moments.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44769996"/>
                  </a:ext>
                </a:extLst>
              </a:tr>
            </a:tbl>
          </a:graphicData>
        </a:graphic>
      </p:graphicFrame>
      <p:sp>
        <p:nvSpPr>
          <p:cNvPr id="4" name="Text Placeholder 3">
            <a:extLst>
              <a:ext uri="{FF2B5EF4-FFF2-40B4-BE49-F238E27FC236}">
                <a16:creationId xmlns:a16="http://schemas.microsoft.com/office/drawing/2014/main" id="{F8AB3339-B8C2-47AE-9B1F-ADE6FA9C8D17}"/>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469512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AE95F-4220-414B-9276-44020EF27E9F}"/>
              </a:ext>
            </a:extLst>
          </p:cNvPr>
          <p:cNvSpPr>
            <a:spLocks noGrp="1"/>
          </p:cNvSpPr>
          <p:nvPr>
            <p:ph type="title"/>
          </p:nvPr>
        </p:nvSpPr>
        <p:spPr/>
        <p:txBody>
          <a:bodyPr/>
          <a:lstStyle/>
          <a:p>
            <a:r>
              <a:rPr lang="en-US"/>
              <a:t>Instagram Posts Table | melondonhotel - 16 of 26</a:t>
            </a:r>
          </a:p>
        </p:txBody>
      </p:sp>
      <p:graphicFrame>
        <p:nvGraphicFramePr>
          <p:cNvPr id="5" name="Table Placeholder 4">
            <a:extLst>
              <a:ext uri="{FF2B5EF4-FFF2-40B4-BE49-F238E27FC236}">
                <a16:creationId xmlns:a16="http://schemas.microsoft.com/office/drawing/2014/main" id="{6AE0E289-6AED-45BD-88B4-8CAB95CB8767}"/>
              </a:ext>
            </a:extLst>
          </p:cNvPr>
          <p:cNvGraphicFramePr>
            <a:graphicFrameLocks noGrp="1"/>
          </p:cNvGraphicFramePr>
          <p:nvPr>
            <p:ph type="tbl" sz="quarter" idx="13"/>
            <p:extLst>
              <p:ext uri="{D42A27DB-BD31-4B8C-83A1-F6EECF244321}">
                <p14:modId xmlns:p14="http://schemas.microsoft.com/office/powerpoint/2010/main" val="3380571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990515125"/>
                    </a:ext>
                  </a:extLst>
                </a:gridCol>
                <a:gridCol w="905256">
                  <a:extLst>
                    <a:ext uri="{9D8B030D-6E8A-4147-A177-3AD203B41FA5}">
                      <a16:colId xmlns:a16="http://schemas.microsoft.com/office/drawing/2014/main" val="3227446639"/>
                    </a:ext>
                  </a:extLst>
                </a:gridCol>
                <a:gridCol w="329184">
                  <a:extLst>
                    <a:ext uri="{9D8B030D-6E8A-4147-A177-3AD203B41FA5}">
                      <a16:colId xmlns:a16="http://schemas.microsoft.com/office/drawing/2014/main" val="906118500"/>
                    </a:ext>
                  </a:extLst>
                </a:gridCol>
                <a:gridCol w="329184">
                  <a:extLst>
                    <a:ext uri="{9D8B030D-6E8A-4147-A177-3AD203B41FA5}">
                      <a16:colId xmlns:a16="http://schemas.microsoft.com/office/drawing/2014/main" val="998057785"/>
                    </a:ext>
                  </a:extLst>
                </a:gridCol>
                <a:gridCol w="329184">
                  <a:extLst>
                    <a:ext uri="{9D8B030D-6E8A-4147-A177-3AD203B41FA5}">
                      <a16:colId xmlns:a16="http://schemas.microsoft.com/office/drawing/2014/main" val="3091745938"/>
                    </a:ext>
                  </a:extLst>
                </a:gridCol>
                <a:gridCol w="329184">
                  <a:extLst>
                    <a:ext uri="{9D8B030D-6E8A-4147-A177-3AD203B41FA5}">
                      <a16:colId xmlns:a16="http://schemas.microsoft.com/office/drawing/2014/main" val="2330807397"/>
                    </a:ext>
                  </a:extLst>
                </a:gridCol>
                <a:gridCol w="329184">
                  <a:extLst>
                    <a:ext uri="{9D8B030D-6E8A-4147-A177-3AD203B41FA5}">
                      <a16:colId xmlns:a16="http://schemas.microsoft.com/office/drawing/2014/main" val="695253504"/>
                    </a:ext>
                  </a:extLst>
                </a:gridCol>
                <a:gridCol w="329184">
                  <a:extLst>
                    <a:ext uri="{9D8B030D-6E8A-4147-A177-3AD203B41FA5}">
                      <a16:colId xmlns:a16="http://schemas.microsoft.com/office/drawing/2014/main" val="3514057078"/>
                    </a:ext>
                  </a:extLst>
                </a:gridCol>
                <a:gridCol w="329184">
                  <a:extLst>
                    <a:ext uri="{9D8B030D-6E8A-4147-A177-3AD203B41FA5}">
                      <a16:colId xmlns:a16="http://schemas.microsoft.com/office/drawing/2014/main" val="4212919204"/>
                    </a:ext>
                  </a:extLst>
                </a:gridCol>
                <a:gridCol w="329184">
                  <a:extLst>
                    <a:ext uri="{9D8B030D-6E8A-4147-A177-3AD203B41FA5}">
                      <a16:colId xmlns:a16="http://schemas.microsoft.com/office/drawing/2014/main" val="2840611638"/>
                    </a:ext>
                  </a:extLst>
                </a:gridCol>
                <a:gridCol w="329184">
                  <a:extLst>
                    <a:ext uri="{9D8B030D-6E8A-4147-A177-3AD203B41FA5}">
                      <a16:colId xmlns:a16="http://schemas.microsoft.com/office/drawing/2014/main" val="655774345"/>
                    </a:ext>
                  </a:extLst>
                </a:gridCol>
                <a:gridCol w="329184">
                  <a:extLst>
                    <a:ext uri="{9D8B030D-6E8A-4147-A177-3AD203B41FA5}">
                      <a16:colId xmlns:a16="http://schemas.microsoft.com/office/drawing/2014/main" val="520854174"/>
                    </a:ext>
                  </a:extLst>
                </a:gridCol>
                <a:gridCol w="329184">
                  <a:extLst>
                    <a:ext uri="{9D8B030D-6E8A-4147-A177-3AD203B41FA5}">
                      <a16:colId xmlns:a16="http://schemas.microsoft.com/office/drawing/2014/main" val="1310298405"/>
                    </a:ext>
                  </a:extLst>
                </a:gridCol>
                <a:gridCol w="329184">
                  <a:extLst>
                    <a:ext uri="{9D8B030D-6E8A-4147-A177-3AD203B41FA5}">
                      <a16:colId xmlns:a16="http://schemas.microsoft.com/office/drawing/2014/main" val="4001625266"/>
                    </a:ext>
                  </a:extLst>
                </a:gridCol>
                <a:gridCol w="329184">
                  <a:extLst>
                    <a:ext uri="{9D8B030D-6E8A-4147-A177-3AD203B41FA5}">
                      <a16:colId xmlns:a16="http://schemas.microsoft.com/office/drawing/2014/main" val="4158949456"/>
                    </a:ext>
                  </a:extLst>
                </a:gridCol>
                <a:gridCol w="329184">
                  <a:extLst>
                    <a:ext uri="{9D8B030D-6E8A-4147-A177-3AD203B41FA5}">
                      <a16:colId xmlns:a16="http://schemas.microsoft.com/office/drawing/2014/main" val="245390408"/>
                    </a:ext>
                  </a:extLst>
                </a:gridCol>
                <a:gridCol w="329184">
                  <a:extLst>
                    <a:ext uri="{9D8B030D-6E8A-4147-A177-3AD203B41FA5}">
                      <a16:colId xmlns:a16="http://schemas.microsoft.com/office/drawing/2014/main" val="299553535"/>
                    </a:ext>
                  </a:extLst>
                </a:gridCol>
                <a:gridCol w="329184">
                  <a:extLst>
                    <a:ext uri="{9D8B030D-6E8A-4147-A177-3AD203B41FA5}">
                      <a16:colId xmlns:a16="http://schemas.microsoft.com/office/drawing/2014/main" val="2490056681"/>
                    </a:ext>
                  </a:extLst>
                </a:gridCol>
                <a:gridCol w="329184">
                  <a:extLst>
                    <a:ext uri="{9D8B030D-6E8A-4147-A177-3AD203B41FA5}">
                      <a16:colId xmlns:a16="http://schemas.microsoft.com/office/drawing/2014/main" val="3424540699"/>
                    </a:ext>
                  </a:extLst>
                </a:gridCol>
                <a:gridCol w="329184">
                  <a:extLst>
                    <a:ext uri="{9D8B030D-6E8A-4147-A177-3AD203B41FA5}">
                      <a16:colId xmlns:a16="http://schemas.microsoft.com/office/drawing/2014/main" val="2368900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73653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- 2023-11-01 18:10:56</a:t>
                      </a:r>
                      <a:r>
                        <a:rPr kumimoji="0" lang="en-US" sz="1000" b="0" i="0" u="none" strike="noStrike" kern="1200" cap="none" spc="0" normalizeH="0" baseline="0" noProof="0">
                          <a:ln>
                            <a:noFill/>
                          </a:ln>
                          <a:solidFill>
                            <a:prstClr val="black"/>
                          </a:solidFill>
                          <a:effectLst/>
                          <a:uLnTx/>
                          <a:uFillTx/>
                          <a:latin typeface="Calibri"/>
                          <a:ea typeface="+mn-ea"/>
                          <a:cs typeface="+mn-cs"/>
                        </a:rPr>
                        <a:t>
 Sipping on the skyline. Experience the height of taste at @radiorooftoplondon, @melondonhotel.
#MELondon #RadioRooftop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41719866"/>
                  </a:ext>
                </a:extLst>
              </a:tr>
            </a:tbl>
          </a:graphicData>
        </a:graphic>
      </p:graphicFrame>
      <p:sp>
        <p:nvSpPr>
          <p:cNvPr id="4" name="Text Placeholder 3">
            <a:extLst>
              <a:ext uri="{FF2B5EF4-FFF2-40B4-BE49-F238E27FC236}">
                <a16:creationId xmlns:a16="http://schemas.microsoft.com/office/drawing/2014/main" id="{5E4288F8-F88B-4E76-83F5-2D43A71E8369}"/>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57360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EBF00-4229-43B9-ABB4-BA71515BF57A}"/>
              </a:ext>
            </a:extLst>
          </p:cNvPr>
          <p:cNvSpPr>
            <a:spLocks noGrp="1"/>
          </p:cNvSpPr>
          <p:nvPr>
            <p:ph type="title"/>
          </p:nvPr>
        </p:nvSpPr>
        <p:spPr/>
        <p:txBody>
          <a:bodyPr/>
          <a:lstStyle/>
          <a:p>
            <a:r>
              <a:rPr lang="en-US"/>
              <a:t>Instagram Posts Table | melondonhotel - 17 of 26</a:t>
            </a:r>
          </a:p>
        </p:txBody>
      </p:sp>
      <p:graphicFrame>
        <p:nvGraphicFramePr>
          <p:cNvPr id="5" name="Table Placeholder 4">
            <a:extLst>
              <a:ext uri="{FF2B5EF4-FFF2-40B4-BE49-F238E27FC236}">
                <a16:creationId xmlns:a16="http://schemas.microsoft.com/office/drawing/2014/main" id="{61E8688A-7E47-4AF0-B79F-9D1F01B9B6F0}"/>
              </a:ext>
            </a:extLst>
          </p:cNvPr>
          <p:cNvGraphicFramePr>
            <a:graphicFrameLocks noGrp="1"/>
          </p:cNvGraphicFramePr>
          <p:nvPr>
            <p:ph type="tbl" sz="quarter" idx="13"/>
            <p:extLst>
              <p:ext uri="{D42A27DB-BD31-4B8C-83A1-F6EECF244321}">
                <p14:modId xmlns:p14="http://schemas.microsoft.com/office/powerpoint/2010/main" val="3737979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961405674"/>
                    </a:ext>
                  </a:extLst>
                </a:gridCol>
                <a:gridCol w="905256">
                  <a:extLst>
                    <a:ext uri="{9D8B030D-6E8A-4147-A177-3AD203B41FA5}">
                      <a16:colId xmlns:a16="http://schemas.microsoft.com/office/drawing/2014/main" val="897512324"/>
                    </a:ext>
                  </a:extLst>
                </a:gridCol>
                <a:gridCol w="329184">
                  <a:extLst>
                    <a:ext uri="{9D8B030D-6E8A-4147-A177-3AD203B41FA5}">
                      <a16:colId xmlns:a16="http://schemas.microsoft.com/office/drawing/2014/main" val="920158760"/>
                    </a:ext>
                  </a:extLst>
                </a:gridCol>
                <a:gridCol w="329184">
                  <a:extLst>
                    <a:ext uri="{9D8B030D-6E8A-4147-A177-3AD203B41FA5}">
                      <a16:colId xmlns:a16="http://schemas.microsoft.com/office/drawing/2014/main" val="763255399"/>
                    </a:ext>
                  </a:extLst>
                </a:gridCol>
                <a:gridCol w="329184">
                  <a:extLst>
                    <a:ext uri="{9D8B030D-6E8A-4147-A177-3AD203B41FA5}">
                      <a16:colId xmlns:a16="http://schemas.microsoft.com/office/drawing/2014/main" val="3128430658"/>
                    </a:ext>
                  </a:extLst>
                </a:gridCol>
                <a:gridCol w="329184">
                  <a:extLst>
                    <a:ext uri="{9D8B030D-6E8A-4147-A177-3AD203B41FA5}">
                      <a16:colId xmlns:a16="http://schemas.microsoft.com/office/drawing/2014/main" val="3338748692"/>
                    </a:ext>
                  </a:extLst>
                </a:gridCol>
                <a:gridCol w="329184">
                  <a:extLst>
                    <a:ext uri="{9D8B030D-6E8A-4147-A177-3AD203B41FA5}">
                      <a16:colId xmlns:a16="http://schemas.microsoft.com/office/drawing/2014/main" val="914109139"/>
                    </a:ext>
                  </a:extLst>
                </a:gridCol>
                <a:gridCol w="329184">
                  <a:extLst>
                    <a:ext uri="{9D8B030D-6E8A-4147-A177-3AD203B41FA5}">
                      <a16:colId xmlns:a16="http://schemas.microsoft.com/office/drawing/2014/main" val="4198516579"/>
                    </a:ext>
                  </a:extLst>
                </a:gridCol>
                <a:gridCol w="329184">
                  <a:extLst>
                    <a:ext uri="{9D8B030D-6E8A-4147-A177-3AD203B41FA5}">
                      <a16:colId xmlns:a16="http://schemas.microsoft.com/office/drawing/2014/main" val="2392436178"/>
                    </a:ext>
                  </a:extLst>
                </a:gridCol>
                <a:gridCol w="329184">
                  <a:extLst>
                    <a:ext uri="{9D8B030D-6E8A-4147-A177-3AD203B41FA5}">
                      <a16:colId xmlns:a16="http://schemas.microsoft.com/office/drawing/2014/main" val="3035698701"/>
                    </a:ext>
                  </a:extLst>
                </a:gridCol>
                <a:gridCol w="329184">
                  <a:extLst>
                    <a:ext uri="{9D8B030D-6E8A-4147-A177-3AD203B41FA5}">
                      <a16:colId xmlns:a16="http://schemas.microsoft.com/office/drawing/2014/main" val="684728866"/>
                    </a:ext>
                  </a:extLst>
                </a:gridCol>
                <a:gridCol w="329184">
                  <a:extLst>
                    <a:ext uri="{9D8B030D-6E8A-4147-A177-3AD203B41FA5}">
                      <a16:colId xmlns:a16="http://schemas.microsoft.com/office/drawing/2014/main" val="2545625933"/>
                    </a:ext>
                  </a:extLst>
                </a:gridCol>
                <a:gridCol w="329184">
                  <a:extLst>
                    <a:ext uri="{9D8B030D-6E8A-4147-A177-3AD203B41FA5}">
                      <a16:colId xmlns:a16="http://schemas.microsoft.com/office/drawing/2014/main" val="2041236741"/>
                    </a:ext>
                  </a:extLst>
                </a:gridCol>
                <a:gridCol w="329184">
                  <a:extLst>
                    <a:ext uri="{9D8B030D-6E8A-4147-A177-3AD203B41FA5}">
                      <a16:colId xmlns:a16="http://schemas.microsoft.com/office/drawing/2014/main" val="492773645"/>
                    </a:ext>
                  </a:extLst>
                </a:gridCol>
                <a:gridCol w="329184">
                  <a:extLst>
                    <a:ext uri="{9D8B030D-6E8A-4147-A177-3AD203B41FA5}">
                      <a16:colId xmlns:a16="http://schemas.microsoft.com/office/drawing/2014/main" val="1987691181"/>
                    </a:ext>
                  </a:extLst>
                </a:gridCol>
                <a:gridCol w="329184">
                  <a:extLst>
                    <a:ext uri="{9D8B030D-6E8A-4147-A177-3AD203B41FA5}">
                      <a16:colId xmlns:a16="http://schemas.microsoft.com/office/drawing/2014/main" val="3051291630"/>
                    </a:ext>
                  </a:extLst>
                </a:gridCol>
                <a:gridCol w="329184">
                  <a:extLst>
                    <a:ext uri="{9D8B030D-6E8A-4147-A177-3AD203B41FA5}">
                      <a16:colId xmlns:a16="http://schemas.microsoft.com/office/drawing/2014/main" val="813064682"/>
                    </a:ext>
                  </a:extLst>
                </a:gridCol>
                <a:gridCol w="329184">
                  <a:extLst>
                    <a:ext uri="{9D8B030D-6E8A-4147-A177-3AD203B41FA5}">
                      <a16:colId xmlns:a16="http://schemas.microsoft.com/office/drawing/2014/main" val="3540076572"/>
                    </a:ext>
                  </a:extLst>
                </a:gridCol>
                <a:gridCol w="329184">
                  <a:extLst>
                    <a:ext uri="{9D8B030D-6E8A-4147-A177-3AD203B41FA5}">
                      <a16:colId xmlns:a16="http://schemas.microsoft.com/office/drawing/2014/main" val="2212375392"/>
                    </a:ext>
                  </a:extLst>
                </a:gridCol>
                <a:gridCol w="329184">
                  <a:extLst>
                    <a:ext uri="{9D8B030D-6E8A-4147-A177-3AD203B41FA5}">
                      <a16:colId xmlns:a16="http://schemas.microsoft.com/office/drawing/2014/main" val="2948298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226575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- 2023-10-27 18:08:28</a:t>
                      </a:r>
                      <a:r>
                        <a:rPr kumimoji="0" lang="en-US" sz="1000" b="0" i="0" u="none" strike="noStrike" kern="1200" cap="none" spc="0" normalizeH="0" baseline="0" noProof="0">
                          <a:ln>
                            <a:noFill/>
                          </a:ln>
                          <a:solidFill>
                            <a:prstClr val="black"/>
                          </a:solidFill>
                          <a:effectLst/>
                          <a:uLnTx/>
                          <a:uFillTx/>
                          <a:latin typeface="Calibri"/>
                          <a:ea typeface="+mn-ea"/>
                          <a:cs typeface="+mn-cs"/>
                        </a:rPr>
                        <a:t>
 Silky soft sheets and perfectly plump pillows. Time for your beauty sleep.
Book now on melia.com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42612209"/>
                  </a:ext>
                </a:extLst>
              </a:tr>
            </a:tbl>
          </a:graphicData>
        </a:graphic>
      </p:graphicFrame>
      <p:sp>
        <p:nvSpPr>
          <p:cNvPr id="4" name="Text Placeholder 3">
            <a:extLst>
              <a:ext uri="{FF2B5EF4-FFF2-40B4-BE49-F238E27FC236}">
                <a16:creationId xmlns:a16="http://schemas.microsoft.com/office/drawing/2014/main" id="{3A84C6F1-651E-46E0-A5BA-904930DBACD5}"/>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4167278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8052A-B47F-4CE5-BFA1-37F643CBFE16}"/>
              </a:ext>
            </a:extLst>
          </p:cNvPr>
          <p:cNvSpPr>
            <a:spLocks noGrp="1"/>
          </p:cNvSpPr>
          <p:nvPr>
            <p:ph type="title"/>
          </p:nvPr>
        </p:nvSpPr>
        <p:spPr/>
        <p:txBody>
          <a:bodyPr/>
          <a:lstStyle/>
          <a:p>
            <a:r>
              <a:rPr lang="en-US"/>
              <a:t>Instagram Posts Table | melondonhotel - 18 of 26</a:t>
            </a:r>
          </a:p>
        </p:txBody>
      </p:sp>
      <p:graphicFrame>
        <p:nvGraphicFramePr>
          <p:cNvPr id="5" name="Table Placeholder 4">
            <a:extLst>
              <a:ext uri="{FF2B5EF4-FFF2-40B4-BE49-F238E27FC236}">
                <a16:creationId xmlns:a16="http://schemas.microsoft.com/office/drawing/2014/main" id="{3555A7E9-B498-483B-BF6B-9BF2D3FA8135}"/>
              </a:ext>
            </a:extLst>
          </p:cNvPr>
          <p:cNvGraphicFramePr>
            <a:graphicFrameLocks noGrp="1"/>
          </p:cNvGraphicFramePr>
          <p:nvPr>
            <p:ph type="tbl" sz="quarter" idx="13"/>
            <p:extLst>
              <p:ext uri="{D42A27DB-BD31-4B8C-83A1-F6EECF244321}">
                <p14:modId xmlns:p14="http://schemas.microsoft.com/office/powerpoint/2010/main" val="1373798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14778631"/>
                    </a:ext>
                  </a:extLst>
                </a:gridCol>
                <a:gridCol w="905256">
                  <a:extLst>
                    <a:ext uri="{9D8B030D-6E8A-4147-A177-3AD203B41FA5}">
                      <a16:colId xmlns:a16="http://schemas.microsoft.com/office/drawing/2014/main" val="4019446581"/>
                    </a:ext>
                  </a:extLst>
                </a:gridCol>
                <a:gridCol w="329184">
                  <a:extLst>
                    <a:ext uri="{9D8B030D-6E8A-4147-A177-3AD203B41FA5}">
                      <a16:colId xmlns:a16="http://schemas.microsoft.com/office/drawing/2014/main" val="3368962953"/>
                    </a:ext>
                  </a:extLst>
                </a:gridCol>
                <a:gridCol w="329184">
                  <a:extLst>
                    <a:ext uri="{9D8B030D-6E8A-4147-A177-3AD203B41FA5}">
                      <a16:colId xmlns:a16="http://schemas.microsoft.com/office/drawing/2014/main" val="672944397"/>
                    </a:ext>
                  </a:extLst>
                </a:gridCol>
                <a:gridCol w="329184">
                  <a:extLst>
                    <a:ext uri="{9D8B030D-6E8A-4147-A177-3AD203B41FA5}">
                      <a16:colId xmlns:a16="http://schemas.microsoft.com/office/drawing/2014/main" val="2760140093"/>
                    </a:ext>
                  </a:extLst>
                </a:gridCol>
                <a:gridCol w="329184">
                  <a:extLst>
                    <a:ext uri="{9D8B030D-6E8A-4147-A177-3AD203B41FA5}">
                      <a16:colId xmlns:a16="http://schemas.microsoft.com/office/drawing/2014/main" val="2627541934"/>
                    </a:ext>
                  </a:extLst>
                </a:gridCol>
                <a:gridCol w="329184">
                  <a:extLst>
                    <a:ext uri="{9D8B030D-6E8A-4147-A177-3AD203B41FA5}">
                      <a16:colId xmlns:a16="http://schemas.microsoft.com/office/drawing/2014/main" val="3647906941"/>
                    </a:ext>
                  </a:extLst>
                </a:gridCol>
                <a:gridCol w="329184">
                  <a:extLst>
                    <a:ext uri="{9D8B030D-6E8A-4147-A177-3AD203B41FA5}">
                      <a16:colId xmlns:a16="http://schemas.microsoft.com/office/drawing/2014/main" val="3069920486"/>
                    </a:ext>
                  </a:extLst>
                </a:gridCol>
                <a:gridCol w="329184">
                  <a:extLst>
                    <a:ext uri="{9D8B030D-6E8A-4147-A177-3AD203B41FA5}">
                      <a16:colId xmlns:a16="http://schemas.microsoft.com/office/drawing/2014/main" val="3705748106"/>
                    </a:ext>
                  </a:extLst>
                </a:gridCol>
                <a:gridCol w="329184">
                  <a:extLst>
                    <a:ext uri="{9D8B030D-6E8A-4147-A177-3AD203B41FA5}">
                      <a16:colId xmlns:a16="http://schemas.microsoft.com/office/drawing/2014/main" val="42953685"/>
                    </a:ext>
                  </a:extLst>
                </a:gridCol>
                <a:gridCol w="329184">
                  <a:extLst>
                    <a:ext uri="{9D8B030D-6E8A-4147-A177-3AD203B41FA5}">
                      <a16:colId xmlns:a16="http://schemas.microsoft.com/office/drawing/2014/main" val="1287902293"/>
                    </a:ext>
                  </a:extLst>
                </a:gridCol>
                <a:gridCol w="329184">
                  <a:extLst>
                    <a:ext uri="{9D8B030D-6E8A-4147-A177-3AD203B41FA5}">
                      <a16:colId xmlns:a16="http://schemas.microsoft.com/office/drawing/2014/main" val="1917716364"/>
                    </a:ext>
                  </a:extLst>
                </a:gridCol>
                <a:gridCol w="329184">
                  <a:extLst>
                    <a:ext uri="{9D8B030D-6E8A-4147-A177-3AD203B41FA5}">
                      <a16:colId xmlns:a16="http://schemas.microsoft.com/office/drawing/2014/main" val="545886291"/>
                    </a:ext>
                  </a:extLst>
                </a:gridCol>
                <a:gridCol w="329184">
                  <a:extLst>
                    <a:ext uri="{9D8B030D-6E8A-4147-A177-3AD203B41FA5}">
                      <a16:colId xmlns:a16="http://schemas.microsoft.com/office/drawing/2014/main" val="1440413982"/>
                    </a:ext>
                  </a:extLst>
                </a:gridCol>
                <a:gridCol w="329184">
                  <a:extLst>
                    <a:ext uri="{9D8B030D-6E8A-4147-A177-3AD203B41FA5}">
                      <a16:colId xmlns:a16="http://schemas.microsoft.com/office/drawing/2014/main" val="68365720"/>
                    </a:ext>
                  </a:extLst>
                </a:gridCol>
                <a:gridCol w="329184">
                  <a:extLst>
                    <a:ext uri="{9D8B030D-6E8A-4147-A177-3AD203B41FA5}">
                      <a16:colId xmlns:a16="http://schemas.microsoft.com/office/drawing/2014/main" val="1852539502"/>
                    </a:ext>
                  </a:extLst>
                </a:gridCol>
                <a:gridCol w="329184">
                  <a:extLst>
                    <a:ext uri="{9D8B030D-6E8A-4147-A177-3AD203B41FA5}">
                      <a16:colId xmlns:a16="http://schemas.microsoft.com/office/drawing/2014/main" val="3276435630"/>
                    </a:ext>
                  </a:extLst>
                </a:gridCol>
                <a:gridCol w="329184">
                  <a:extLst>
                    <a:ext uri="{9D8B030D-6E8A-4147-A177-3AD203B41FA5}">
                      <a16:colId xmlns:a16="http://schemas.microsoft.com/office/drawing/2014/main" val="2381477717"/>
                    </a:ext>
                  </a:extLst>
                </a:gridCol>
                <a:gridCol w="329184">
                  <a:extLst>
                    <a:ext uri="{9D8B030D-6E8A-4147-A177-3AD203B41FA5}">
                      <a16:colId xmlns:a16="http://schemas.microsoft.com/office/drawing/2014/main" val="496638416"/>
                    </a:ext>
                  </a:extLst>
                </a:gridCol>
                <a:gridCol w="329184">
                  <a:extLst>
                    <a:ext uri="{9D8B030D-6E8A-4147-A177-3AD203B41FA5}">
                      <a16:colId xmlns:a16="http://schemas.microsoft.com/office/drawing/2014/main" val="274398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90010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- 2023-10-25 18:05:23</a:t>
                      </a:r>
                      <a:r>
                        <a:rPr kumimoji="0" lang="en-US" sz="1000" b="0" i="0" u="none" strike="noStrike" kern="1200" cap="none" spc="0" normalizeH="0" baseline="0" noProof="0">
                          <a:ln>
                            <a:noFill/>
                          </a:ln>
                          <a:solidFill>
                            <a:prstClr val="black"/>
                          </a:solidFill>
                          <a:effectLst/>
                          <a:uLnTx/>
                          <a:uFillTx/>
                          <a:latin typeface="Calibri"/>
                          <a:ea typeface="+mn-ea"/>
                          <a:cs typeface="+mn-cs"/>
                        </a:rPr>
                        <a:t>
 Cheers @pinoemie_ ! Choose your own adventure with ME.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38821116"/>
                  </a:ext>
                </a:extLst>
              </a:tr>
            </a:tbl>
          </a:graphicData>
        </a:graphic>
      </p:graphicFrame>
      <p:sp>
        <p:nvSpPr>
          <p:cNvPr id="4" name="Text Placeholder 3">
            <a:extLst>
              <a:ext uri="{FF2B5EF4-FFF2-40B4-BE49-F238E27FC236}">
                <a16:creationId xmlns:a16="http://schemas.microsoft.com/office/drawing/2014/main" id="{DDA02AC4-28C4-429A-9E5E-608A844FC8A1}"/>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979768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10BC8-F786-4ACD-AC72-0D477FF1EA3D}"/>
              </a:ext>
            </a:extLst>
          </p:cNvPr>
          <p:cNvSpPr>
            <a:spLocks noGrp="1"/>
          </p:cNvSpPr>
          <p:nvPr>
            <p:ph type="title"/>
          </p:nvPr>
        </p:nvSpPr>
        <p:spPr/>
        <p:txBody>
          <a:bodyPr/>
          <a:lstStyle/>
          <a:p>
            <a:r>
              <a:rPr lang="en-US"/>
              <a:t>Instagram Posts Table | melondonhotel - 19 of 26</a:t>
            </a:r>
          </a:p>
        </p:txBody>
      </p:sp>
      <p:graphicFrame>
        <p:nvGraphicFramePr>
          <p:cNvPr id="5" name="Table Placeholder 4">
            <a:extLst>
              <a:ext uri="{FF2B5EF4-FFF2-40B4-BE49-F238E27FC236}">
                <a16:creationId xmlns:a16="http://schemas.microsoft.com/office/drawing/2014/main" id="{3ECEE497-3196-4A9D-9BD1-037B0400A1A6}"/>
              </a:ext>
            </a:extLst>
          </p:cNvPr>
          <p:cNvGraphicFramePr>
            <a:graphicFrameLocks noGrp="1"/>
          </p:cNvGraphicFramePr>
          <p:nvPr>
            <p:ph type="tbl" sz="quarter" idx="13"/>
            <p:extLst>
              <p:ext uri="{D42A27DB-BD31-4B8C-83A1-F6EECF244321}">
                <p14:modId xmlns:p14="http://schemas.microsoft.com/office/powerpoint/2010/main" val="2298888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48632281"/>
                    </a:ext>
                  </a:extLst>
                </a:gridCol>
                <a:gridCol w="905256">
                  <a:extLst>
                    <a:ext uri="{9D8B030D-6E8A-4147-A177-3AD203B41FA5}">
                      <a16:colId xmlns:a16="http://schemas.microsoft.com/office/drawing/2014/main" val="2156654130"/>
                    </a:ext>
                  </a:extLst>
                </a:gridCol>
                <a:gridCol w="329184">
                  <a:extLst>
                    <a:ext uri="{9D8B030D-6E8A-4147-A177-3AD203B41FA5}">
                      <a16:colId xmlns:a16="http://schemas.microsoft.com/office/drawing/2014/main" val="4185282633"/>
                    </a:ext>
                  </a:extLst>
                </a:gridCol>
                <a:gridCol w="329184">
                  <a:extLst>
                    <a:ext uri="{9D8B030D-6E8A-4147-A177-3AD203B41FA5}">
                      <a16:colId xmlns:a16="http://schemas.microsoft.com/office/drawing/2014/main" val="492465691"/>
                    </a:ext>
                  </a:extLst>
                </a:gridCol>
                <a:gridCol w="329184">
                  <a:extLst>
                    <a:ext uri="{9D8B030D-6E8A-4147-A177-3AD203B41FA5}">
                      <a16:colId xmlns:a16="http://schemas.microsoft.com/office/drawing/2014/main" val="1295335606"/>
                    </a:ext>
                  </a:extLst>
                </a:gridCol>
                <a:gridCol w="329184">
                  <a:extLst>
                    <a:ext uri="{9D8B030D-6E8A-4147-A177-3AD203B41FA5}">
                      <a16:colId xmlns:a16="http://schemas.microsoft.com/office/drawing/2014/main" val="4179670138"/>
                    </a:ext>
                  </a:extLst>
                </a:gridCol>
                <a:gridCol w="329184">
                  <a:extLst>
                    <a:ext uri="{9D8B030D-6E8A-4147-A177-3AD203B41FA5}">
                      <a16:colId xmlns:a16="http://schemas.microsoft.com/office/drawing/2014/main" val="363028501"/>
                    </a:ext>
                  </a:extLst>
                </a:gridCol>
                <a:gridCol w="329184">
                  <a:extLst>
                    <a:ext uri="{9D8B030D-6E8A-4147-A177-3AD203B41FA5}">
                      <a16:colId xmlns:a16="http://schemas.microsoft.com/office/drawing/2014/main" val="545255331"/>
                    </a:ext>
                  </a:extLst>
                </a:gridCol>
                <a:gridCol w="329184">
                  <a:extLst>
                    <a:ext uri="{9D8B030D-6E8A-4147-A177-3AD203B41FA5}">
                      <a16:colId xmlns:a16="http://schemas.microsoft.com/office/drawing/2014/main" val="1335983851"/>
                    </a:ext>
                  </a:extLst>
                </a:gridCol>
                <a:gridCol w="329184">
                  <a:extLst>
                    <a:ext uri="{9D8B030D-6E8A-4147-A177-3AD203B41FA5}">
                      <a16:colId xmlns:a16="http://schemas.microsoft.com/office/drawing/2014/main" val="2120599224"/>
                    </a:ext>
                  </a:extLst>
                </a:gridCol>
                <a:gridCol w="329184">
                  <a:extLst>
                    <a:ext uri="{9D8B030D-6E8A-4147-A177-3AD203B41FA5}">
                      <a16:colId xmlns:a16="http://schemas.microsoft.com/office/drawing/2014/main" val="1749723163"/>
                    </a:ext>
                  </a:extLst>
                </a:gridCol>
                <a:gridCol w="329184">
                  <a:extLst>
                    <a:ext uri="{9D8B030D-6E8A-4147-A177-3AD203B41FA5}">
                      <a16:colId xmlns:a16="http://schemas.microsoft.com/office/drawing/2014/main" val="4246283064"/>
                    </a:ext>
                  </a:extLst>
                </a:gridCol>
                <a:gridCol w="329184">
                  <a:extLst>
                    <a:ext uri="{9D8B030D-6E8A-4147-A177-3AD203B41FA5}">
                      <a16:colId xmlns:a16="http://schemas.microsoft.com/office/drawing/2014/main" val="2676817081"/>
                    </a:ext>
                  </a:extLst>
                </a:gridCol>
                <a:gridCol w="329184">
                  <a:extLst>
                    <a:ext uri="{9D8B030D-6E8A-4147-A177-3AD203B41FA5}">
                      <a16:colId xmlns:a16="http://schemas.microsoft.com/office/drawing/2014/main" val="251099473"/>
                    </a:ext>
                  </a:extLst>
                </a:gridCol>
                <a:gridCol w="329184">
                  <a:extLst>
                    <a:ext uri="{9D8B030D-6E8A-4147-A177-3AD203B41FA5}">
                      <a16:colId xmlns:a16="http://schemas.microsoft.com/office/drawing/2014/main" val="2726481473"/>
                    </a:ext>
                  </a:extLst>
                </a:gridCol>
                <a:gridCol w="329184">
                  <a:extLst>
                    <a:ext uri="{9D8B030D-6E8A-4147-A177-3AD203B41FA5}">
                      <a16:colId xmlns:a16="http://schemas.microsoft.com/office/drawing/2014/main" val="664120699"/>
                    </a:ext>
                  </a:extLst>
                </a:gridCol>
                <a:gridCol w="329184">
                  <a:extLst>
                    <a:ext uri="{9D8B030D-6E8A-4147-A177-3AD203B41FA5}">
                      <a16:colId xmlns:a16="http://schemas.microsoft.com/office/drawing/2014/main" val="1278463231"/>
                    </a:ext>
                  </a:extLst>
                </a:gridCol>
                <a:gridCol w="329184">
                  <a:extLst>
                    <a:ext uri="{9D8B030D-6E8A-4147-A177-3AD203B41FA5}">
                      <a16:colId xmlns:a16="http://schemas.microsoft.com/office/drawing/2014/main" val="412749820"/>
                    </a:ext>
                  </a:extLst>
                </a:gridCol>
                <a:gridCol w="329184">
                  <a:extLst>
                    <a:ext uri="{9D8B030D-6E8A-4147-A177-3AD203B41FA5}">
                      <a16:colId xmlns:a16="http://schemas.microsoft.com/office/drawing/2014/main" val="3221990000"/>
                    </a:ext>
                  </a:extLst>
                </a:gridCol>
                <a:gridCol w="329184">
                  <a:extLst>
                    <a:ext uri="{9D8B030D-6E8A-4147-A177-3AD203B41FA5}">
                      <a16:colId xmlns:a16="http://schemas.microsoft.com/office/drawing/2014/main" val="3143034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658075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- 2023-10-24 18:16:37</a:t>
                      </a:r>
                      <a:r>
                        <a:rPr kumimoji="0" lang="en-US" sz="1000" b="0" i="0" u="none" strike="noStrike" kern="1200" cap="none" spc="0" normalizeH="0" baseline="0" noProof="0">
                          <a:ln>
                            <a:noFill/>
                          </a:ln>
                          <a:solidFill>
                            <a:prstClr val="black"/>
                          </a:solidFill>
                          <a:effectLst/>
                          <a:uLnTx/>
                          <a:uFillTx/>
                          <a:latin typeface="Calibri"/>
                          <a:ea typeface="+mn-ea"/>
                          <a:cs typeface="+mn-cs"/>
                        </a:rPr>
                        <a:t>
 Fashion fans, one and all. Find your next look @melondonhotel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96859797"/>
                  </a:ext>
                </a:extLst>
              </a:tr>
            </a:tbl>
          </a:graphicData>
        </a:graphic>
      </p:graphicFrame>
      <p:sp>
        <p:nvSpPr>
          <p:cNvPr id="4" name="Text Placeholder 3">
            <a:extLst>
              <a:ext uri="{FF2B5EF4-FFF2-40B4-BE49-F238E27FC236}">
                <a16:creationId xmlns:a16="http://schemas.microsoft.com/office/drawing/2014/main" id="{6627452B-C3A6-464B-8F5A-52BAE63F980C}"/>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414552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FC2D6-B2F9-4EAF-8F30-996C1473038B}"/>
              </a:ext>
            </a:extLst>
          </p:cNvPr>
          <p:cNvSpPr>
            <a:spLocks noGrp="1"/>
          </p:cNvSpPr>
          <p:nvPr>
            <p:ph type="title"/>
          </p:nvPr>
        </p:nvSpPr>
        <p:spPr/>
        <p:txBody>
          <a:bodyPr/>
          <a:lstStyle/>
          <a:p>
            <a:r>
              <a:rPr lang="en-US"/>
              <a:t>Instagram Posts Table | melondonhotel - 20 of 26</a:t>
            </a:r>
          </a:p>
        </p:txBody>
      </p:sp>
      <p:graphicFrame>
        <p:nvGraphicFramePr>
          <p:cNvPr id="5" name="Table Placeholder 4">
            <a:extLst>
              <a:ext uri="{FF2B5EF4-FFF2-40B4-BE49-F238E27FC236}">
                <a16:creationId xmlns:a16="http://schemas.microsoft.com/office/drawing/2014/main" id="{D1CD4464-7298-4FED-AB5C-CD9578E06881}"/>
              </a:ext>
            </a:extLst>
          </p:cNvPr>
          <p:cNvGraphicFramePr>
            <a:graphicFrameLocks noGrp="1"/>
          </p:cNvGraphicFramePr>
          <p:nvPr>
            <p:ph type="tbl" sz="quarter" idx="13"/>
            <p:extLst>
              <p:ext uri="{D42A27DB-BD31-4B8C-83A1-F6EECF244321}">
                <p14:modId xmlns:p14="http://schemas.microsoft.com/office/powerpoint/2010/main" val="2917274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39371518"/>
                    </a:ext>
                  </a:extLst>
                </a:gridCol>
                <a:gridCol w="905256">
                  <a:extLst>
                    <a:ext uri="{9D8B030D-6E8A-4147-A177-3AD203B41FA5}">
                      <a16:colId xmlns:a16="http://schemas.microsoft.com/office/drawing/2014/main" val="2537008952"/>
                    </a:ext>
                  </a:extLst>
                </a:gridCol>
                <a:gridCol w="329184">
                  <a:extLst>
                    <a:ext uri="{9D8B030D-6E8A-4147-A177-3AD203B41FA5}">
                      <a16:colId xmlns:a16="http://schemas.microsoft.com/office/drawing/2014/main" val="2060887167"/>
                    </a:ext>
                  </a:extLst>
                </a:gridCol>
                <a:gridCol w="329184">
                  <a:extLst>
                    <a:ext uri="{9D8B030D-6E8A-4147-A177-3AD203B41FA5}">
                      <a16:colId xmlns:a16="http://schemas.microsoft.com/office/drawing/2014/main" val="1421496026"/>
                    </a:ext>
                  </a:extLst>
                </a:gridCol>
                <a:gridCol w="329184">
                  <a:extLst>
                    <a:ext uri="{9D8B030D-6E8A-4147-A177-3AD203B41FA5}">
                      <a16:colId xmlns:a16="http://schemas.microsoft.com/office/drawing/2014/main" val="1831672829"/>
                    </a:ext>
                  </a:extLst>
                </a:gridCol>
                <a:gridCol w="329184">
                  <a:extLst>
                    <a:ext uri="{9D8B030D-6E8A-4147-A177-3AD203B41FA5}">
                      <a16:colId xmlns:a16="http://schemas.microsoft.com/office/drawing/2014/main" val="3340503962"/>
                    </a:ext>
                  </a:extLst>
                </a:gridCol>
                <a:gridCol w="329184">
                  <a:extLst>
                    <a:ext uri="{9D8B030D-6E8A-4147-A177-3AD203B41FA5}">
                      <a16:colId xmlns:a16="http://schemas.microsoft.com/office/drawing/2014/main" val="4046046952"/>
                    </a:ext>
                  </a:extLst>
                </a:gridCol>
                <a:gridCol w="329184">
                  <a:extLst>
                    <a:ext uri="{9D8B030D-6E8A-4147-A177-3AD203B41FA5}">
                      <a16:colId xmlns:a16="http://schemas.microsoft.com/office/drawing/2014/main" val="3510459049"/>
                    </a:ext>
                  </a:extLst>
                </a:gridCol>
                <a:gridCol w="329184">
                  <a:extLst>
                    <a:ext uri="{9D8B030D-6E8A-4147-A177-3AD203B41FA5}">
                      <a16:colId xmlns:a16="http://schemas.microsoft.com/office/drawing/2014/main" val="1148107182"/>
                    </a:ext>
                  </a:extLst>
                </a:gridCol>
                <a:gridCol w="329184">
                  <a:extLst>
                    <a:ext uri="{9D8B030D-6E8A-4147-A177-3AD203B41FA5}">
                      <a16:colId xmlns:a16="http://schemas.microsoft.com/office/drawing/2014/main" val="97751260"/>
                    </a:ext>
                  </a:extLst>
                </a:gridCol>
                <a:gridCol w="329184">
                  <a:extLst>
                    <a:ext uri="{9D8B030D-6E8A-4147-A177-3AD203B41FA5}">
                      <a16:colId xmlns:a16="http://schemas.microsoft.com/office/drawing/2014/main" val="3911007655"/>
                    </a:ext>
                  </a:extLst>
                </a:gridCol>
                <a:gridCol w="329184">
                  <a:extLst>
                    <a:ext uri="{9D8B030D-6E8A-4147-A177-3AD203B41FA5}">
                      <a16:colId xmlns:a16="http://schemas.microsoft.com/office/drawing/2014/main" val="4023831989"/>
                    </a:ext>
                  </a:extLst>
                </a:gridCol>
                <a:gridCol w="329184">
                  <a:extLst>
                    <a:ext uri="{9D8B030D-6E8A-4147-A177-3AD203B41FA5}">
                      <a16:colId xmlns:a16="http://schemas.microsoft.com/office/drawing/2014/main" val="3010555598"/>
                    </a:ext>
                  </a:extLst>
                </a:gridCol>
                <a:gridCol w="329184">
                  <a:extLst>
                    <a:ext uri="{9D8B030D-6E8A-4147-A177-3AD203B41FA5}">
                      <a16:colId xmlns:a16="http://schemas.microsoft.com/office/drawing/2014/main" val="3328163453"/>
                    </a:ext>
                  </a:extLst>
                </a:gridCol>
                <a:gridCol w="329184">
                  <a:extLst>
                    <a:ext uri="{9D8B030D-6E8A-4147-A177-3AD203B41FA5}">
                      <a16:colId xmlns:a16="http://schemas.microsoft.com/office/drawing/2014/main" val="125429629"/>
                    </a:ext>
                  </a:extLst>
                </a:gridCol>
                <a:gridCol w="329184">
                  <a:extLst>
                    <a:ext uri="{9D8B030D-6E8A-4147-A177-3AD203B41FA5}">
                      <a16:colId xmlns:a16="http://schemas.microsoft.com/office/drawing/2014/main" val="1580221900"/>
                    </a:ext>
                  </a:extLst>
                </a:gridCol>
                <a:gridCol w="329184">
                  <a:extLst>
                    <a:ext uri="{9D8B030D-6E8A-4147-A177-3AD203B41FA5}">
                      <a16:colId xmlns:a16="http://schemas.microsoft.com/office/drawing/2014/main" val="2603283600"/>
                    </a:ext>
                  </a:extLst>
                </a:gridCol>
                <a:gridCol w="329184">
                  <a:extLst>
                    <a:ext uri="{9D8B030D-6E8A-4147-A177-3AD203B41FA5}">
                      <a16:colId xmlns:a16="http://schemas.microsoft.com/office/drawing/2014/main" val="1295365528"/>
                    </a:ext>
                  </a:extLst>
                </a:gridCol>
                <a:gridCol w="329184">
                  <a:extLst>
                    <a:ext uri="{9D8B030D-6E8A-4147-A177-3AD203B41FA5}">
                      <a16:colId xmlns:a16="http://schemas.microsoft.com/office/drawing/2014/main" val="3386262934"/>
                    </a:ext>
                  </a:extLst>
                </a:gridCol>
                <a:gridCol w="329184">
                  <a:extLst>
                    <a:ext uri="{9D8B030D-6E8A-4147-A177-3AD203B41FA5}">
                      <a16:colId xmlns:a16="http://schemas.microsoft.com/office/drawing/2014/main" val="1389168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212409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- 2023-10-20 18:09:16</a:t>
                      </a:r>
                      <a:r>
                        <a:rPr kumimoji="0" lang="en-US" sz="1000" b="0" i="0" u="none" strike="noStrike" kern="1200" cap="none" spc="0" normalizeH="0" baseline="0" noProof="0">
                          <a:ln>
                            <a:noFill/>
                          </a:ln>
                          <a:solidFill>
                            <a:prstClr val="black"/>
                          </a:solidFill>
                          <a:effectLst/>
                          <a:uLnTx/>
                          <a:uFillTx/>
                          <a:latin typeface="Calibri"/>
                          <a:ea typeface="+mn-ea"/>
                          <a:cs typeface="+mn-cs"/>
                        </a:rPr>
                        <a:t>
 We are the backdrop for your iconic looks. @_magda__ shows how it’s done.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16932360"/>
                  </a:ext>
                </a:extLst>
              </a:tr>
            </a:tbl>
          </a:graphicData>
        </a:graphic>
      </p:graphicFrame>
      <p:sp>
        <p:nvSpPr>
          <p:cNvPr id="4" name="Text Placeholder 3">
            <a:extLst>
              <a:ext uri="{FF2B5EF4-FFF2-40B4-BE49-F238E27FC236}">
                <a16:creationId xmlns:a16="http://schemas.microsoft.com/office/drawing/2014/main" id="{B1A3A32A-138F-40F2-B574-223EBD7D10D5}"/>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4287824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94209-E3F0-4524-BBE3-87D6105CDD45}"/>
              </a:ext>
            </a:extLst>
          </p:cNvPr>
          <p:cNvSpPr>
            <a:spLocks noGrp="1"/>
          </p:cNvSpPr>
          <p:nvPr>
            <p:ph type="title"/>
          </p:nvPr>
        </p:nvSpPr>
        <p:spPr/>
        <p:txBody>
          <a:bodyPr/>
          <a:lstStyle/>
          <a:p>
            <a:r>
              <a:rPr lang="en-US"/>
              <a:t>Instagram Posts Table | melondonhotel - 21 of 26</a:t>
            </a:r>
          </a:p>
        </p:txBody>
      </p:sp>
      <p:graphicFrame>
        <p:nvGraphicFramePr>
          <p:cNvPr id="5" name="Table Placeholder 4">
            <a:extLst>
              <a:ext uri="{FF2B5EF4-FFF2-40B4-BE49-F238E27FC236}">
                <a16:creationId xmlns:a16="http://schemas.microsoft.com/office/drawing/2014/main" id="{9DD59AB5-D23C-4471-BCC5-C004E7256251}"/>
              </a:ext>
            </a:extLst>
          </p:cNvPr>
          <p:cNvGraphicFramePr>
            <a:graphicFrameLocks noGrp="1"/>
          </p:cNvGraphicFramePr>
          <p:nvPr>
            <p:ph type="tbl" sz="quarter" idx="13"/>
            <p:extLst>
              <p:ext uri="{D42A27DB-BD31-4B8C-83A1-F6EECF244321}">
                <p14:modId xmlns:p14="http://schemas.microsoft.com/office/powerpoint/2010/main" val="3654587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039705897"/>
                    </a:ext>
                  </a:extLst>
                </a:gridCol>
                <a:gridCol w="905256">
                  <a:extLst>
                    <a:ext uri="{9D8B030D-6E8A-4147-A177-3AD203B41FA5}">
                      <a16:colId xmlns:a16="http://schemas.microsoft.com/office/drawing/2014/main" val="1453119838"/>
                    </a:ext>
                  </a:extLst>
                </a:gridCol>
                <a:gridCol w="329184">
                  <a:extLst>
                    <a:ext uri="{9D8B030D-6E8A-4147-A177-3AD203B41FA5}">
                      <a16:colId xmlns:a16="http://schemas.microsoft.com/office/drawing/2014/main" val="1876696296"/>
                    </a:ext>
                  </a:extLst>
                </a:gridCol>
                <a:gridCol w="329184">
                  <a:extLst>
                    <a:ext uri="{9D8B030D-6E8A-4147-A177-3AD203B41FA5}">
                      <a16:colId xmlns:a16="http://schemas.microsoft.com/office/drawing/2014/main" val="1774355788"/>
                    </a:ext>
                  </a:extLst>
                </a:gridCol>
                <a:gridCol w="329184">
                  <a:extLst>
                    <a:ext uri="{9D8B030D-6E8A-4147-A177-3AD203B41FA5}">
                      <a16:colId xmlns:a16="http://schemas.microsoft.com/office/drawing/2014/main" val="4238915487"/>
                    </a:ext>
                  </a:extLst>
                </a:gridCol>
                <a:gridCol w="329184">
                  <a:extLst>
                    <a:ext uri="{9D8B030D-6E8A-4147-A177-3AD203B41FA5}">
                      <a16:colId xmlns:a16="http://schemas.microsoft.com/office/drawing/2014/main" val="947767272"/>
                    </a:ext>
                  </a:extLst>
                </a:gridCol>
                <a:gridCol w="329184">
                  <a:extLst>
                    <a:ext uri="{9D8B030D-6E8A-4147-A177-3AD203B41FA5}">
                      <a16:colId xmlns:a16="http://schemas.microsoft.com/office/drawing/2014/main" val="1221440245"/>
                    </a:ext>
                  </a:extLst>
                </a:gridCol>
                <a:gridCol w="329184">
                  <a:extLst>
                    <a:ext uri="{9D8B030D-6E8A-4147-A177-3AD203B41FA5}">
                      <a16:colId xmlns:a16="http://schemas.microsoft.com/office/drawing/2014/main" val="2150968433"/>
                    </a:ext>
                  </a:extLst>
                </a:gridCol>
                <a:gridCol w="329184">
                  <a:extLst>
                    <a:ext uri="{9D8B030D-6E8A-4147-A177-3AD203B41FA5}">
                      <a16:colId xmlns:a16="http://schemas.microsoft.com/office/drawing/2014/main" val="2156479125"/>
                    </a:ext>
                  </a:extLst>
                </a:gridCol>
                <a:gridCol w="329184">
                  <a:extLst>
                    <a:ext uri="{9D8B030D-6E8A-4147-A177-3AD203B41FA5}">
                      <a16:colId xmlns:a16="http://schemas.microsoft.com/office/drawing/2014/main" val="2455122290"/>
                    </a:ext>
                  </a:extLst>
                </a:gridCol>
                <a:gridCol w="329184">
                  <a:extLst>
                    <a:ext uri="{9D8B030D-6E8A-4147-A177-3AD203B41FA5}">
                      <a16:colId xmlns:a16="http://schemas.microsoft.com/office/drawing/2014/main" val="647733134"/>
                    </a:ext>
                  </a:extLst>
                </a:gridCol>
                <a:gridCol w="329184">
                  <a:extLst>
                    <a:ext uri="{9D8B030D-6E8A-4147-A177-3AD203B41FA5}">
                      <a16:colId xmlns:a16="http://schemas.microsoft.com/office/drawing/2014/main" val="3481250475"/>
                    </a:ext>
                  </a:extLst>
                </a:gridCol>
                <a:gridCol w="329184">
                  <a:extLst>
                    <a:ext uri="{9D8B030D-6E8A-4147-A177-3AD203B41FA5}">
                      <a16:colId xmlns:a16="http://schemas.microsoft.com/office/drawing/2014/main" val="880501709"/>
                    </a:ext>
                  </a:extLst>
                </a:gridCol>
                <a:gridCol w="329184">
                  <a:extLst>
                    <a:ext uri="{9D8B030D-6E8A-4147-A177-3AD203B41FA5}">
                      <a16:colId xmlns:a16="http://schemas.microsoft.com/office/drawing/2014/main" val="1728674225"/>
                    </a:ext>
                  </a:extLst>
                </a:gridCol>
                <a:gridCol w="329184">
                  <a:extLst>
                    <a:ext uri="{9D8B030D-6E8A-4147-A177-3AD203B41FA5}">
                      <a16:colId xmlns:a16="http://schemas.microsoft.com/office/drawing/2014/main" val="2866151448"/>
                    </a:ext>
                  </a:extLst>
                </a:gridCol>
                <a:gridCol w="329184">
                  <a:extLst>
                    <a:ext uri="{9D8B030D-6E8A-4147-A177-3AD203B41FA5}">
                      <a16:colId xmlns:a16="http://schemas.microsoft.com/office/drawing/2014/main" val="3524804044"/>
                    </a:ext>
                  </a:extLst>
                </a:gridCol>
                <a:gridCol w="329184">
                  <a:extLst>
                    <a:ext uri="{9D8B030D-6E8A-4147-A177-3AD203B41FA5}">
                      <a16:colId xmlns:a16="http://schemas.microsoft.com/office/drawing/2014/main" val="1501281059"/>
                    </a:ext>
                  </a:extLst>
                </a:gridCol>
                <a:gridCol w="329184">
                  <a:extLst>
                    <a:ext uri="{9D8B030D-6E8A-4147-A177-3AD203B41FA5}">
                      <a16:colId xmlns:a16="http://schemas.microsoft.com/office/drawing/2014/main" val="99801648"/>
                    </a:ext>
                  </a:extLst>
                </a:gridCol>
                <a:gridCol w="329184">
                  <a:extLst>
                    <a:ext uri="{9D8B030D-6E8A-4147-A177-3AD203B41FA5}">
                      <a16:colId xmlns:a16="http://schemas.microsoft.com/office/drawing/2014/main" val="2305037871"/>
                    </a:ext>
                  </a:extLst>
                </a:gridCol>
                <a:gridCol w="329184">
                  <a:extLst>
                    <a:ext uri="{9D8B030D-6E8A-4147-A177-3AD203B41FA5}">
                      <a16:colId xmlns:a16="http://schemas.microsoft.com/office/drawing/2014/main" val="2578713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913084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- 2023-10-19 18:07:38</a:t>
                      </a:r>
                      <a:r>
                        <a:rPr kumimoji="0" lang="en-US" sz="1000" b="0" i="0" u="none" strike="noStrike" kern="1200" cap="none" spc="0" normalizeH="0" baseline="0" noProof="0">
                          <a:ln>
                            <a:noFill/>
                          </a:ln>
                          <a:solidFill>
                            <a:prstClr val="black"/>
                          </a:solidFill>
                          <a:effectLst/>
                          <a:uLnTx/>
                          <a:uFillTx/>
                          <a:latin typeface="Calibri"/>
                          <a:ea typeface="+mn-ea"/>
                          <a:cs typeface="+mn-cs"/>
                        </a:rPr>
                        <a:t>
 Brunch the right way with @melondonhotel.
Bring your girls and gossip, book now, tap the link in bio.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10868803"/>
                  </a:ext>
                </a:extLst>
              </a:tr>
            </a:tbl>
          </a:graphicData>
        </a:graphic>
      </p:graphicFrame>
      <p:sp>
        <p:nvSpPr>
          <p:cNvPr id="4" name="Text Placeholder 3">
            <a:extLst>
              <a:ext uri="{FF2B5EF4-FFF2-40B4-BE49-F238E27FC236}">
                <a16:creationId xmlns:a16="http://schemas.microsoft.com/office/drawing/2014/main" id="{FE6ECD5A-DC71-45A7-9B57-51AAD580D894}"/>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489158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65FD3-1991-40EC-80A8-7195FAF05092}"/>
              </a:ext>
            </a:extLst>
          </p:cNvPr>
          <p:cNvSpPr>
            <a:spLocks noGrp="1"/>
          </p:cNvSpPr>
          <p:nvPr>
            <p:ph type="title"/>
          </p:nvPr>
        </p:nvSpPr>
        <p:spPr/>
        <p:txBody>
          <a:bodyPr/>
          <a:lstStyle/>
          <a:p>
            <a:r>
              <a:rPr lang="en-US"/>
              <a:t>Instagram Posts Table | melondonhotel - 22 of 26</a:t>
            </a:r>
          </a:p>
        </p:txBody>
      </p:sp>
      <p:graphicFrame>
        <p:nvGraphicFramePr>
          <p:cNvPr id="5" name="Table Placeholder 4">
            <a:extLst>
              <a:ext uri="{FF2B5EF4-FFF2-40B4-BE49-F238E27FC236}">
                <a16:creationId xmlns:a16="http://schemas.microsoft.com/office/drawing/2014/main" id="{CEB61CD3-D7C1-41CF-874B-59AF0F215199}"/>
              </a:ext>
            </a:extLst>
          </p:cNvPr>
          <p:cNvGraphicFramePr>
            <a:graphicFrameLocks noGrp="1"/>
          </p:cNvGraphicFramePr>
          <p:nvPr>
            <p:ph type="tbl" sz="quarter" idx="13"/>
            <p:extLst>
              <p:ext uri="{D42A27DB-BD31-4B8C-83A1-F6EECF244321}">
                <p14:modId xmlns:p14="http://schemas.microsoft.com/office/powerpoint/2010/main" val="1125752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86677800"/>
                    </a:ext>
                  </a:extLst>
                </a:gridCol>
                <a:gridCol w="905256">
                  <a:extLst>
                    <a:ext uri="{9D8B030D-6E8A-4147-A177-3AD203B41FA5}">
                      <a16:colId xmlns:a16="http://schemas.microsoft.com/office/drawing/2014/main" val="36615558"/>
                    </a:ext>
                  </a:extLst>
                </a:gridCol>
                <a:gridCol w="329184">
                  <a:extLst>
                    <a:ext uri="{9D8B030D-6E8A-4147-A177-3AD203B41FA5}">
                      <a16:colId xmlns:a16="http://schemas.microsoft.com/office/drawing/2014/main" val="4200836191"/>
                    </a:ext>
                  </a:extLst>
                </a:gridCol>
                <a:gridCol w="329184">
                  <a:extLst>
                    <a:ext uri="{9D8B030D-6E8A-4147-A177-3AD203B41FA5}">
                      <a16:colId xmlns:a16="http://schemas.microsoft.com/office/drawing/2014/main" val="3727606264"/>
                    </a:ext>
                  </a:extLst>
                </a:gridCol>
                <a:gridCol w="329184">
                  <a:extLst>
                    <a:ext uri="{9D8B030D-6E8A-4147-A177-3AD203B41FA5}">
                      <a16:colId xmlns:a16="http://schemas.microsoft.com/office/drawing/2014/main" val="887566139"/>
                    </a:ext>
                  </a:extLst>
                </a:gridCol>
                <a:gridCol w="329184">
                  <a:extLst>
                    <a:ext uri="{9D8B030D-6E8A-4147-A177-3AD203B41FA5}">
                      <a16:colId xmlns:a16="http://schemas.microsoft.com/office/drawing/2014/main" val="1695027248"/>
                    </a:ext>
                  </a:extLst>
                </a:gridCol>
                <a:gridCol w="329184">
                  <a:extLst>
                    <a:ext uri="{9D8B030D-6E8A-4147-A177-3AD203B41FA5}">
                      <a16:colId xmlns:a16="http://schemas.microsoft.com/office/drawing/2014/main" val="2279030674"/>
                    </a:ext>
                  </a:extLst>
                </a:gridCol>
                <a:gridCol w="329184">
                  <a:extLst>
                    <a:ext uri="{9D8B030D-6E8A-4147-A177-3AD203B41FA5}">
                      <a16:colId xmlns:a16="http://schemas.microsoft.com/office/drawing/2014/main" val="3820311167"/>
                    </a:ext>
                  </a:extLst>
                </a:gridCol>
                <a:gridCol w="329184">
                  <a:extLst>
                    <a:ext uri="{9D8B030D-6E8A-4147-A177-3AD203B41FA5}">
                      <a16:colId xmlns:a16="http://schemas.microsoft.com/office/drawing/2014/main" val="1366241484"/>
                    </a:ext>
                  </a:extLst>
                </a:gridCol>
                <a:gridCol w="329184">
                  <a:extLst>
                    <a:ext uri="{9D8B030D-6E8A-4147-A177-3AD203B41FA5}">
                      <a16:colId xmlns:a16="http://schemas.microsoft.com/office/drawing/2014/main" val="3694735251"/>
                    </a:ext>
                  </a:extLst>
                </a:gridCol>
                <a:gridCol w="329184">
                  <a:extLst>
                    <a:ext uri="{9D8B030D-6E8A-4147-A177-3AD203B41FA5}">
                      <a16:colId xmlns:a16="http://schemas.microsoft.com/office/drawing/2014/main" val="3855311558"/>
                    </a:ext>
                  </a:extLst>
                </a:gridCol>
                <a:gridCol w="329184">
                  <a:extLst>
                    <a:ext uri="{9D8B030D-6E8A-4147-A177-3AD203B41FA5}">
                      <a16:colId xmlns:a16="http://schemas.microsoft.com/office/drawing/2014/main" val="3923921313"/>
                    </a:ext>
                  </a:extLst>
                </a:gridCol>
                <a:gridCol w="329184">
                  <a:extLst>
                    <a:ext uri="{9D8B030D-6E8A-4147-A177-3AD203B41FA5}">
                      <a16:colId xmlns:a16="http://schemas.microsoft.com/office/drawing/2014/main" val="3826298170"/>
                    </a:ext>
                  </a:extLst>
                </a:gridCol>
                <a:gridCol w="329184">
                  <a:extLst>
                    <a:ext uri="{9D8B030D-6E8A-4147-A177-3AD203B41FA5}">
                      <a16:colId xmlns:a16="http://schemas.microsoft.com/office/drawing/2014/main" val="2765920434"/>
                    </a:ext>
                  </a:extLst>
                </a:gridCol>
                <a:gridCol w="329184">
                  <a:extLst>
                    <a:ext uri="{9D8B030D-6E8A-4147-A177-3AD203B41FA5}">
                      <a16:colId xmlns:a16="http://schemas.microsoft.com/office/drawing/2014/main" val="1652586579"/>
                    </a:ext>
                  </a:extLst>
                </a:gridCol>
                <a:gridCol w="329184">
                  <a:extLst>
                    <a:ext uri="{9D8B030D-6E8A-4147-A177-3AD203B41FA5}">
                      <a16:colId xmlns:a16="http://schemas.microsoft.com/office/drawing/2014/main" val="4232576654"/>
                    </a:ext>
                  </a:extLst>
                </a:gridCol>
                <a:gridCol w="329184">
                  <a:extLst>
                    <a:ext uri="{9D8B030D-6E8A-4147-A177-3AD203B41FA5}">
                      <a16:colId xmlns:a16="http://schemas.microsoft.com/office/drawing/2014/main" val="3462981093"/>
                    </a:ext>
                  </a:extLst>
                </a:gridCol>
                <a:gridCol w="329184">
                  <a:extLst>
                    <a:ext uri="{9D8B030D-6E8A-4147-A177-3AD203B41FA5}">
                      <a16:colId xmlns:a16="http://schemas.microsoft.com/office/drawing/2014/main" val="1944312883"/>
                    </a:ext>
                  </a:extLst>
                </a:gridCol>
                <a:gridCol w="329184">
                  <a:extLst>
                    <a:ext uri="{9D8B030D-6E8A-4147-A177-3AD203B41FA5}">
                      <a16:colId xmlns:a16="http://schemas.microsoft.com/office/drawing/2014/main" val="1678820942"/>
                    </a:ext>
                  </a:extLst>
                </a:gridCol>
                <a:gridCol w="329184">
                  <a:extLst>
                    <a:ext uri="{9D8B030D-6E8A-4147-A177-3AD203B41FA5}">
                      <a16:colId xmlns:a16="http://schemas.microsoft.com/office/drawing/2014/main" val="1242160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9941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- 2023-10-17 18:43:02</a:t>
                      </a:r>
                      <a:r>
                        <a:rPr kumimoji="0" lang="en-US" sz="1000" b="0" i="0" u="none" strike="noStrike" kern="1200" cap="none" spc="0" normalizeH="0" baseline="0" noProof="0">
                          <a:ln>
                            <a:noFill/>
                          </a:ln>
                          <a:solidFill>
                            <a:prstClr val="black"/>
                          </a:solidFill>
                          <a:effectLst/>
                          <a:uLnTx/>
                          <a:uFillTx/>
                          <a:latin typeface="Calibri"/>
                          <a:ea typeface="+mn-ea"/>
                          <a:cs typeface="+mn-cs"/>
                        </a:rPr>
                        <a:t>
 Together is a beautiful place to be. Make date-night, date-weekend @melondonhotel.
#MELondon #MEbyMelia
Photography: @anna_ozerchuk 
Models: @styleakari @that_nicky_guy 
Make-up: @alinasamssonova 
Hair: @jasongohhair 
Outfit: @cultnaked 
Creative direction: @weareeffedigital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40437939"/>
                  </a:ext>
                </a:extLst>
              </a:tr>
            </a:tbl>
          </a:graphicData>
        </a:graphic>
      </p:graphicFrame>
      <p:sp>
        <p:nvSpPr>
          <p:cNvPr id="4" name="Text Placeholder 3">
            <a:extLst>
              <a:ext uri="{FF2B5EF4-FFF2-40B4-BE49-F238E27FC236}">
                <a16:creationId xmlns:a16="http://schemas.microsoft.com/office/drawing/2014/main" id="{DBD23A57-C30E-483A-89FB-E5364F6DB469}"/>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731269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D298B-F14F-4982-971E-C3B229CB0138}"/>
              </a:ext>
            </a:extLst>
          </p:cNvPr>
          <p:cNvSpPr>
            <a:spLocks noGrp="1"/>
          </p:cNvSpPr>
          <p:nvPr>
            <p:ph type="title"/>
          </p:nvPr>
        </p:nvSpPr>
        <p:spPr/>
        <p:txBody>
          <a:bodyPr/>
          <a:lstStyle/>
          <a:p>
            <a:r>
              <a:rPr lang="en-US"/>
              <a:t>Instagram Posts Table | melondonhotel - 23 of 26</a:t>
            </a:r>
          </a:p>
        </p:txBody>
      </p:sp>
      <p:graphicFrame>
        <p:nvGraphicFramePr>
          <p:cNvPr id="5" name="Table Placeholder 4">
            <a:extLst>
              <a:ext uri="{FF2B5EF4-FFF2-40B4-BE49-F238E27FC236}">
                <a16:creationId xmlns:a16="http://schemas.microsoft.com/office/drawing/2014/main" id="{CC1010FD-F2CD-4C0E-9544-8FE7450DD5FA}"/>
              </a:ext>
            </a:extLst>
          </p:cNvPr>
          <p:cNvGraphicFramePr>
            <a:graphicFrameLocks noGrp="1"/>
          </p:cNvGraphicFramePr>
          <p:nvPr>
            <p:ph type="tbl" sz="quarter" idx="13"/>
            <p:extLst>
              <p:ext uri="{D42A27DB-BD31-4B8C-83A1-F6EECF244321}">
                <p14:modId xmlns:p14="http://schemas.microsoft.com/office/powerpoint/2010/main" val="1108485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59412312"/>
                    </a:ext>
                  </a:extLst>
                </a:gridCol>
                <a:gridCol w="905256">
                  <a:extLst>
                    <a:ext uri="{9D8B030D-6E8A-4147-A177-3AD203B41FA5}">
                      <a16:colId xmlns:a16="http://schemas.microsoft.com/office/drawing/2014/main" val="598947171"/>
                    </a:ext>
                  </a:extLst>
                </a:gridCol>
                <a:gridCol w="329184">
                  <a:extLst>
                    <a:ext uri="{9D8B030D-6E8A-4147-A177-3AD203B41FA5}">
                      <a16:colId xmlns:a16="http://schemas.microsoft.com/office/drawing/2014/main" val="4273472134"/>
                    </a:ext>
                  </a:extLst>
                </a:gridCol>
                <a:gridCol w="329184">
                  <a:extLst>
                    <a:ext uri="{9D8B030D-6E8A-4147-A177-3AD203B41FA5}">
                      <a16:colId xmlns:a16="http://schemas.microsoft.com/office/drawing/2014/main" val="2279149680"/>
                    </a:ext>
                  </a:extLst>
                </a:gridCol>
                <a:gridCol w="329184">
                  <a:extLst>
                    <a:ext uri="{9D8B030D-6E8A-4147-A177-3AD203B41FA5}">
                      <a16:colId xmlns:a16="http://schemas.microsoft.com/office/drawing/2014/main" val="2448204082"/>
                    </a:ext>
                  </a:extLst>
                </a:gridCol>
                <a:gridCol w="329184">
                  <a:extLst>
                    <a:ext uri="{9D8B030D-6E8A-4147-A177-3AD203B41FA5}">
                      <a16:colId xmlns:a16="http://schemas.microsoft.com/office/drawing/2014/main" val="2926489259"/>
                    </a:ext>
                  </a:extLst>
                </a:gridCol>
                <a:gridCol w="329184">
                  <a:extLst>
                    <a:ext uri="{9D8B030D-6E8A-4147-A177-3AD203B41FA5}">
                      <a16:colId xmlns:a16="http://schemas.microsoft.com/office/drawing/2014/main" val="3860138234"/>
                    </a:ext>
                  </a:extLst>
                </a:gridCol>
                <a:gridCol w="329184">
                  <a:extLst>
                    <a:ext uri="{9D8B030D-6E8A-4147-A177-3AD203B41FA5}">
                      <a16:colId xmlns:a16="http://schemas.microsoft.com/office/drawing/2014/main" val="3782853413"/>
                    </a:ext>
                  </a:extLst>
                </a:gridCol>
                <a:gridCol w="329184">
                  <a:extLst>
                    <a:ext uri="{9D8B030D-6E8A-4147-A177-3AD203B41FA5}">
                      <a16:colId xmlns:a16="http://schemas.microsoft.com/office/drawing/2014/main" val="2362153551"/>
                    </a:ext>
                  </a:extLst>
                </a:gridCol>
                <a:gridCol w="329184">
                  <a:extLst>
                    <a:ext uri="{9D8B030D-6E8A-4147-A177-3AD203B41FA5}">
                      <a16:colId xmlns:a16="http://schemas.microsoft.com/office/drawing/2014/main" val="2673864168"/>
                    </a:ext>
                  </a:extLst>
                </a:gridCol>
                <a:gridCol w="329184">
                  <a:extLst>
                    <a:ext uri="{9D8B030D-6E8A-4147-A177-3AD203B41FA5}">
                      <a16:colId xmlns:a16="http://schemas.microsoft.com/office/drawing/2014/main" val="2426103108"/>
                    </a:ext>
                  </a:extLst>
                </a:gridCol>
                <a:gridCol w="329184">
                  <a:extLst>
                    <a:ext uri="{9D8B030D-6E8A-4147-A177-3AD203B41FA5}">
                      <a16:colId xmlns:a16="http://schemas.microsoft.com/office/drawing/2014/main" val="27071324"/>
                    </a:ext>
                  </a:extLst>
                </a:gridCol>
                <a:gridCol w="329184">
                  <a:extLst>
                    <a:ext uri="{9D8B030D-6E8A-4147-A177-3AD203B41FA5}">
                      <a16:colId xmlns:a16="http://schemas.microsoft.com/office/drawing/2014/main" val="2688475496"/>
                    </a:ext>
                  </a:extLst>
                </a:gridCol>
                <a:gridCol w="329184">
                  <a:extLst>
                    <a:ext uri="{9D8B030D-6E8A-4147-A177-3AD203B41FA5}">
                      <a16:colId xmlns:a16="http://schemas.microsoft.com/office/drawing/2014/main" val="735005006"/>
                    </a:ext>
                  </a:extLst>
                </a:gridCol>
                <a:gridCol w="329184">
                  <a:extLst>
                    <a:ext uri="{9D8B030D-6E8A-4147-A177-3AD203B41FA5}">
                      <a16:colId xmlns:a16="http://schemas.microsoft.com/office/drawing/2014/main" val="3165707709"/>
                    </a:ext>
                  </a:extLst>
                </a:gridCol>
                <a:gridCol w="329184">
                  <a:extLst>
                    <a:ext uri="{9D8B030D-6E8A-4147-A177-3AD203B41FA5}">
                      <a16:colId xmlns:a16="http://schemas.microsoft.com/office/drawing/2014/main" val="1989181356"/>
                    </a:ext>
                  </a:extLst>
                </a:gridCol>
                <a:gridCol w="329184">
                  <a:extLst>
                    <a:ext uri="{9D8B030D-6E8A-4147-A177-3AD203B41FA5}">
                      <a16:colId xmlns:a16="http://schemas.microsoft.com/office/drawing/2014/main" val="1228564632"/>
                    </a:ext>
                  </a:extLst>
                </a:gridCol>
                <a:gridCol w="329184">
                  <a:extLst>
                    <a:ext uri="{9D8B030D-6E8A-4147-A177-3AD203B41FA5}">
                      <a16:colId xmlns:a16="http://schemas.microsoft.com/office/drawing/2014/main" val="642269199"/>
                    </a:ext>
                  </a:extLst>
                </a:gridCol>
                <a:gridCol w="329184">
                  <a:extLst>
                    <a:ext uri="{9D8B030D-6E8A-4147-A177-3AD203B41FA5}">
                      <a16:colId xmlns:a16="http://schemas.microsoft.com/office/drawing/2014/main" val="3938979237"/>
                    </a:ext>
                  </a:extLst>
                </a:gridCol>
                <a:gridCol w="329184">
                  <a:extLst>
                    <a:ext uri="{9D8B030D-6E8A-4147-A177-3AD203B41FA5}">
                      <a16:colId xmlns:a16="http://schemas.microsoft.com/office/drawing/2014/main" val="446713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614811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- 2023-10-11 18:09:29</a:t>
                      </a:r>
                      <a:r>
                        <a:rPr kumimoji="0" lang="en-US" sz="1000" b="0" i="0" u="none" strike="noStrike" kern="1200" cap="none" spc="0" normalizeH="0" baseline="0" noProof="0">
                          <a:ln>
                            <a:noFill/>
                          </a:ln>
                          <a:solidFill>
                            <a:prstClr val="black"/>
                          </a:solidFill>
                          <a:effectLst/>
                          <a:uLnTx/>
                          <a:uFillTx/>
                          <a:latin typeface="Calibri"/>
                          <a:ea typeface="+mn-ea"/>
                          <a:cs typeface="+mn-cs"/>
                        </a:rPr>
                        <a:t>
 A sumptuous Amalfilini and Bramble 75. Join us in the Marconi Lounge.
You can thank us later.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70150990"/>
                  </a:ext>
                </a:extLst>
              </a:tr>
            </a:tbl>
          </a:graphicData>
        </a:graphic>
      </p:graphicFrame>
      <p:sp>
        <p:nvSpPr>
          <p:cNvPr id="4" name="Text Placeholder 3">
            <a:extLst>
              <a:ext uri="{FF2B5EF4-FFF2-40B4-BE49-F238E27FC236}">
                <a16:creationId xmlns:a16="http://schemas.microsoft.com/office/drawing/2014/main" id="{C0A34AB9-4FF7-4A12-9208-8020063F8CA6}"/>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256855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97472-DD47-4D2B-8386-69BC64834445}"/>
              </a:ext>
            </a:extLst>
          </p:cNvPr>
          <p:cNvSpPr>
            <a:spLocks noGrp="1"/>
          </p:cNvSpPr>
          <p:nvPr>
            <p:ph type="title"/>
          </p:nvPr>
        </p:nvSpPr>
        <p:spPr/>
        <p:txBody>
          <a:bodyPr/>
          <a:lstStyle/>
          <a:p>
            <a:r>
              <a:rPr lang="en-US"/>
              <a:t>Instagram Posts Table | melondonhotel - 24 of 26</a:t>
            </a:r>
          </a:p>
        </p:txBody>
      </p:sp>
      <p:graphicFrame>
        <p:nvGraphicFramePr>
          <p:cNvPr id="5" name="Table Placeholder 4">
            <a:extLst>
              <a:ext uri="{FF2B5EF4-FFF2-40B4-BE49-F238E27FC236}">
                <a16:creationId xmlns:a16="http://schemas.microsoft.com/office/drawing/2014/main" id="{B4CB903C-72ED-42DA-A944-2221975DE8CB}"/>
              </a:ext>
            </a:extLst>
          </p:cNvPr>
          <p:cNvGraphicFramePr>
            <a:graphicFrameLocks noGrp="1"/>
          </p:cNvGraphicFramePr>
          <p:nvPr>
            <p:ph type="tbl" sz="quarter" idx="13"/>
            <p:extLst>
              <p:ext uri="{D42A27DB-BD31-4B8C-83A1-F6EECF244321}">
                <p14:modId xmlns:p14="http://schemas.microsoft.com/office/powerpoint/2010/main" val="986269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764218037"/>
                    </a:ext>
                  </a:extLst>
                </a:gridCol>
                <a:gridCol w="905256">
                  <a:extLst>
                    <a:ext uri="{9D8B030D-6E8A-4147-A177-3AD203B41FA5}">
                      <a16:colId xmlns:a16="http://schemas.microsoft.com/office/drawing/2014/main" val="49644566"/>
                    </a:ext>
                  </a:extLst>
                </a:gridCol>
                <a:gridCol w="329184">
                  <a:extLst>
                    <a:ext uri="{9D8B030D-6E8A-4147-A177-3AD203B41FA5}">
                      <a16:colId xmlns:a16="http://schemas.microsoft.com/office/drawing/2014/main" val="2309660246"/>
                    </a:ext>
                  </a:extLst>
                </a:gridCol>
                <a:gridCol w="329184">
                  <a:extLst>
                    <a:ext uri="{9D8B030D-6E8A-4147-A177-3AD203B41FA5}">
                      <a16:colId xmlns:a16="http://schemas.microsoft.com/office/drawing/2014/main" val="1075074143"/>
                    </a:ext>
                  </a:extLst>
                </a:gridCol>
                <a:gridCol w="329184">
                  <a:extLst>
                    <a:ext uri="{9D8B030D-6E8A-4147-A177-3AD203B41FA5}">
                      <a16:colId xmlns:a16="http://schemas.microsoft.com/office/drawing/2014/main" val="1158437743"/>
                    </a:ext>
                  </a:extLst>
                </a:gridCol>
                <a:gridCol w="329184">
                  <a:extLst>
                    <a:ext uri="{9D8B030D-6E8A-4147-A177-3AD203B41FA5}">
                      <a16:colId xmlns:a16="http://schemas.microsoft.com/office/drawing/2014/main" val="3445265021"/>
                    </a:ext>
                  </a:extLst>
                </a:gridCol>
                <a:gridCol w="329184">
                  <a:extLst>
                    <a:ext uri="{9D8B030D-6E8A-4147-A177-3AD203B41FA5}">
                      <a16:colId xmlns:a16="http://schemas.microsoft.com/office/drawing/2014/main" val="474803366"/>
                    </a:ext>
                  </a:extLst>
                </a:gridCol>
                <a:gridCol w="329184">
                  <a:extLst>
                    <a:ext uri="{9D8B030D-6E8A-4147-A177-3AD203B41FA5}">
                      <a16:colId xmlns:a16="http://schemas.microsoft.com/office/drawing/2014/main" val="4228496084"/>
                    </a:ext>
                  </a:extLst>
                </a:gridCol>
                <a:gridCol w="329184">
                  <a:extLst>
                    <a:ext uri="{9D8B030D-6E8A-4147-A177-3AD203B41FA5}">
                      <a16:colId xmlns:a16="http://schemas.microsoft.com/office/drawing/2014/main" val="509743123"/>
                    </a:ext>
                  </a:extLst>
                </a:gridCol>
                <a:gridCol w="329184">
                  <a:extLst>
                    <a:ext uri="{9D8B030D-6E8A-4147-A177-3AD203B41FA5}">
                      <a16:colId xmlns:a16="http://schemas.microsoft.com/office/drawing/2014/main" val="3531639224"/>
                    </a:ext>
                  </a:extLst>
                </a:gridCol>
                <a:gridCol w="329184">
                  <a:extLst>
                    <a:ext uri="{9D8B030D-6E8A-4147-A177-3AD203B41FA5}">
                      <a16:colId xmlns:a16="http://schemas.microsoft.com/office/drawing/2014/main" val="878749612"/>
                    </a:ext>
                  </a:extLst>
                </a:gridCol>
                <a:gridCol w="329184">
                  <a:extLst>
                    <a:ext uri="{9D8B030D-6E8A-4147-A177-3AD203B41FA5}">
                      <a16:colId xmlns:a16="http://schemas.microsoft.com/office/drawing/2014/main" val="838094617"/>
                    </a:ext>
                  </a:extLst>
                </a:gridCol>
                <a:gridCol w="329184">
                  <a:extLst>
                    <a:ext uri="{9D8B030D-6E8A-4147-A177-3AD203B41FA5}">
                      <a16:colId xmlns:a16="http://schemas.microsoft.com/office/drawing/2014/main" val="4213420384"/>
                    </a:ext>
                  </a:extLst>
                </a:gridCol>
                <a:gridCol w="329184">
                  <a:extLst>
                    <a:ext uri="{9D8B030D-6E8A-4147-A177-3AD203B41FA5}">
                      <a16:colId xmlns:a16="http://schemas.microsoft.com/office/drawing/2014/main" val="238970866"/>
                    </a:ext>
                  </a:extLst>
                </a:gridCol>
                <a:gridCol w="329184">
                  <a:extLst>
                    <a:ext uri="{9D8B030D-6E8A-4147-A177-3AD203B41FA5}">
                      <a16:colId xmlns:a16="http://schemas.microsoft.com/office/drawing/2014/main" val="3385652839"/>
                    </a:ext>
                  </a:extLst>
                </a:gridCol>
                <a:gridCol w="329184">
                  <a:extLst>
                    <a:ext uri="{9D8B030D-6E8A-4147-A177-3AD203B41FA5}">
                      <a16:colId xmlns:a16="http://schemas.microsoft.com/office/drawing/2014/main" val="2115995301"/>
                    </a:ext>
                  </a:extLst>
                </a:gridCol>
                <a:gridCol w="329184">
                  <a:extLst>
                    <a:ext uri="{9D8B030D-6E8A-4147-A177-3AD203B41FA5}">
                      <a16:colId xmlns:a16="http://schemas.microsoft.com/office/drawing/2014/main" val="2239597597"/>
                    </a:ext>
                  </a:extLst>
                </a:gridCol>
                <a:gridCol w="329184">
                  <a:extLst>
                    <a:ext uri="{9D8B030D-6E8A-4147-A177-3AD203B41FA5}">
                      <a16:colId xmlns:a16="http://schemas.microsoft.com/office/drawing/2014/main" val="154730026"/>
                    </a:ext>
                  </a:extLst>
                </a:gridCol>
                <a:gridCol w="329184">
                  <a:extLst>
                    <a:ext uri="{9D8B030D-6E8A-4147-A177-3AD203B41FA5}">
                      <a16:colId xmlns:a16="http://schemas.microsoft.com/office/drawing/2014/main" val="1995546083"/>
                    </a:ext>
                  </a:extLst>
                </a:gridCol>
                <a:gridCol w="329184">
                  <a:extLst>
                    <a:ext uri="{9D8B030D-6E8A-4147-A177-3AD203B41FA5}">
                      <a16:colId xmlns:a16="http://schemas.microsoft.com/office/drawing/2014/main" val="4050673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932578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- 2023-10-09 15:05:35</a:t>
                      </a:r>
                      <a:r>
                        <a:rPr kumimoji="0" lang="en-US" sz="1000" b="0" i="0" u="none" strike="noStrike" kern="1200" cap="none" spc="0" normalizeH="0" baseline="0" noProof="0">
                          <a:ln>
                            <a:noFill/>
                          </a:ln>
                          <a:solidFill>
                            <a:prstClr val="black"/>
                          </a:solidFill>
                          <a:effectLst/>
                          <a:uLnTx/>
                          <a:uFillTx/>
                          <a:latin typeface="Calibri"/>
                          <a:ea typeface="+mn-ea"/>
                          <a:cs typeface="+mn-cs"/>
                        </a:rPr>
                        <a:t>
 Bathtubs built for sharing.
Tag who the bubble buddy you’re bringing to @melondonhotel below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08356001"/>
                  </a:ext>
                </a:extLst>
              </a:tr>
            </a:tbl>
          </a:graphicData>
        </a:graphic>
      </p:graphicFrame>
      <p:sp>
        <p:nvSpPr>
          <p:cNvPr id="4" name="Text Placeholder 3">
            <a:extLst>
              <a:ext uri="{FF2B5EF4-FFF2-40B4-BE49-F238E27FC236}">
                <a16:creationId xmlns:a16="http://schemas.microsoft.com/office/drawing/2014/main" id="{0F9903CA-F9C6-4CE2-814A-3B3DCCC92823}"/>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077904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877F8-0AC1-4DAB-8C41-BF78BC3508AA}"/>
              </a:ext>
            </a:extLst>
          </p:cNvPr>
          <p:cNvSpPr>
            <a:spLocks noGrp="1"/>
          </p:cNvSpPr>
          <p:nvPr>
            <p:ph type="title"/>
          </p:nvPr>
        </p:nvSpPr>
        <p:spPr/>
        <p:txBody>
          <a:bodyPr/>
          <a:lstStyle/>
          <a:p>
            <a:r>
              <a:rPr lang="en-US"/>
              <a:t>Instagram Posts Table | melondonhotel - 25 of 26</a:t>
            </a:r>
          </a:p>
        </p:txBody>
      </p:sp>
      <p:graphicFrame>
        <p:nvGraphicFramePr>
          <p:cNvPr id="5" name="Table Placeholder 4">
            <a:extLst>
              <a:ext uri="{FF2B5EF4-FFF2-40B4-BE49-F238E27FC236}">
                <a16:creationId xmlns:a16="http://schemas.microsoft.com/office/drawing/2014/main" id="{AB481190-F623-4434-BEBA-5CA2F2A57B01}"/>
              </a:ext>
            </a:extLst>
          </p:cNvPr>
          <p:cNvGraphicFramePr>
            <a:graphicFrameLocks noGrp="1"/>
          </p:cNvGraphicFramePr>
          <p:nvPr>
            <p:ph type="tbl" sz="quarter" idx="13"/>
            <p:extLst>
              <p:ext uri="{D42A27DB-BD31-4B8C-83A1-F6EECF244321}">
                <p14:modId xmlns:p14="http://schemas.microsoft.com/office/powerpoint/2010/main" val="2939576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388576624"/>
                    </a:ext>
                  </a:extLst>
                </a:gridCol>
                <a:gridCol w="905256">
                  <a:extLst>
                    <a:ext uri="{9D8B030D-6E8A-4147-A177-3AD203B41FA5}">
                      <a16:colId xmlns:a16="http://schemas.microsoft.com/office/drawing/2014/main" val="457634350"/>
                    </a:ext>
                  </a:extLst>
                </a:gridCol>
                <a:gridCol w="329184">
                  <a:extLst>
                    <a:ext uri="{9D8B030D-6E8A-4147-A177-3AD203B41FA5}">
                      <a16:colId xmlns:a16="http://schemas.microsoft.com/office/drawing/2014/main" val="2890238617"/>
                    </a:ext>
                  </a:extLst>
                </a:gridCol>
                <a:gridCol w="329184">
                  <a:extLst>
                    <a:ext uri="{9D8B030D-6E8A-4147-A177-3AD203B41FA5}">
                      <a16:colId xmlns:a16="http://schemas.microsoft.com/office/drawing/2014/main" val="128696198"/>
                    </a:ext>
                  </a:extLst>
                </a:gridCol>
                <a:gridCol w="329184">
                  <a:extLst>
                    <a:ext uri="{9D8B030D-6E8A-4147-A177-3AD203B41FA5}">
                      <a16:colId xmlns:a16="http://schemas.microsoft.com/office/drawing/2014/main" val="4030665690"/>
                    </a:ext>
                  </a:extLst>
                </a:gridCol>
                <a:gridCol w="329184">
                  <a:extLst>
                    <a:ext uri="{9D8B030D-6E8A-4147-A177-3AD203B41FA5}">
                      <a16:colId xmlns:a16="http://schemas.microsoft.com/office/drawing/2014/main" val="3109258173"/>
                    </a:ext>
                  </a:extLst>
                </a:gridCol>
                <a:gridCol w="329184">
                  <a:extLst>
                    <a:ext uri="{9D8B030D-6E8A-4147-A177-3AD203B41FA5}">
                      <a16:colId xmlns:a16="http://schemas.microsoft.com/office/drawing/2014/main" val="760340667"/>
                    </a:ext>
                  </a:extLst>
                </a:gridCol>
                <a:gridCol w="329184">
                  <a:extLst>
                    <a:ext uri="{9D8B030D-6E8A-4147-A177-3AD203B41FA5}">
                      <a16:colId xmlns:a16="http://schemas.microsoft.com/office/drawing/2014/main" val="727337439"/>
                    </a:ext>
                  </a:extLst>
                </a:gridCol>
                <a:gridCol w="329184">
                  <a:extLst>
                    <a:ext uri="{9D8B030D-6E8A-4147-A177-3AD203B41FA5}">
                      <a16:colId xmlns:a16="http://schemas.microsoft.com/office/drawing/2014/main" val="773648776"/>
                    </a:ext>
                  </a:extLst>
                </a:gridCol>
                <a:gridCol w="329184">
                  <a:extLst>
                    <a:ext uri="{9D8B030D-6E8A-4147-A177-3AD203B41FA5}">
                      <a16:colId xmlns:a16="http://schemas.microsoft.com/office/drawing/2014/main" val="3030283593"/>
                    </a:ext>
                  </a:extLst>
                </a:gridCol>
                <a:gridCol w="329184">
                  <a:extLst>
                    <a:ext uri="{9D8B030D-6E8A-4147-A177-3AD203B41FA5}">
                      <a16:colId xmlns:a16="http://schemas.microsoft.com/office/drawing/2014/main" val="3004795139"/>
                    </a:ext>
                  </a:extLst>
                </a:gridCol>
                <a:gridCol w="329184">
                  <a:extLst>
                    <a:ext uri="{9D8B030D-6E8A-4147-A177-3AD203B41FA5}">
                      <a16:colId xmlns:a16="http://schemas.microsoft.com/office/drawing/2014/main" val="1439020969"/>
                    </a:ext>
                  </a:extLst>
                </a:gridCol>
                <a:gridCol w="329184">
                  <a:extLst>
                    <a:ext uri="{9D8B030D-6E8A-4147-A177-3AD203B41FA5}">
                      <a16:colId xmlns:a16="http://schemas.microsoft.com/office/drawing/2014/main" val="1945827933"/>
                    </a:ext>
                  </a:extLst>
                </a:gridCol>
                <a:gridCol w="329184">
                  <a:extLst>
                    <a:ext uri="{9D8B030D-6E8A-4147-A177-3AD203B41FA5}">
                      <a16:colId xmlns:a16="http://schemas.microsoft.com/office/drawing/2014/main" val="3554451889"/>
                    </a:ext>
                  </a:extLst>
                </a:gridCol>
                <a:gridCol w="329184">
                  <a:extLst>
                    <a:ext uri="{9D8B030D-6E8A-4147-A177-3AD203B41FA5}">
                      <a16:colId xmlns:a16="http://schemas.microsoft.com/office/drawing/2014/main" val="3314580986"/>
                    </a:ext>
                  </a:extLst>
                </a:gridCol>
                <a:gridCol w="329184">
                  <a:extLst>
                    <a:ext uri="{9D8B030D-6E8A-4147-A177-3AD203B41FA5}">
                      <a16:colId xmlns:a16="http://schemas.microsoft.com/office/drawing/2014/main" val="3813772681"/>
                    </a:ext>
                  </a:extLst>
                </a:gridCol>
                <a:gridCol w="329184">
                  <a:extLst>
                    <a:ext uri="{9D8B030D-6E8A-4147-A177-3AD203B41FA5}">
                      <a16:colId xmlns:a16="http://schemas.microsoft.com/office/drawing/2014/main" val="1096727229"/>
                    </a:ext>
                  </a:extLst>
                </a:gridCol>
                <a:gridCol w="329184">
                  <a:extLst>
                    <a:ext uri="{9D8B030D-6E8A-4147-A177-3AD203B41FA5}">
                      <a16:colId xmlns:a16="http://schemas.microsoft.com/office/drawing/2014/main" val="2820730884"/>
                    </a:ext>
                  </a:extLst>
                </a:gridCol>
                <a:gridCol w="329184">
                  <a:extLst>
                    <a:ext uri="{9D8B030D-6E8A-4147-A177-3AD203B41FA5}">
                      <a16:colId xmlns:a16="http://schemas.microsoft.com/office/drawing/2014/main" val="2274972565"/>
                    </a:ext>
                  </a:extLst>
                </a:gridCol>
                <a:gridCol w="329184">
                  <a:extLst>
                    <a:ext uri="{9D8B030D-6E8A-4147-A177-3AD203B41FA5}">
                      <a16:colId xmlns:a16="http://schemas.microsoft.com/office/drawing/2014/main" val="1260767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8439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- 2023-10-06 18:10:36</a:t>
                      </a:r>
                      <a:r>
                        <a:rPr kumimoji="0" lang="en-US" sz="1000" b="0" i="0" u="none" strike="noStrike" kern="1200" cap="none" spc="0" normalizeH="0" baseline="0" noProof="0">
                          <a:ln>
                            <a:noFill/>
                          </a:ln>
                          <a:solidFill>
                            <a:prstClr val="black"/>
                          </a:solidFill>
                          <a:effectLst/>
                          <a:uLnTx/>
                          <a:uFillTx/>
                          <a:latin typeface="Calibri"/>
                          <a:ea typeface="+mn-ea"/>
                          <a:cs typeface="+mn-cs"/>
                        </a:rPr>
                        <a:t>
 ME London experiences the explosive world of STELLAR in @tompayneartuk’s exhibition launch.
Drawn from local and global natural landscapes, Tom’s art invites viewers on a visual journey using textures and vividly contrasting colours to mimic outer space and dynamic skies and seas.
See this vibrant exhibition until 22nd November, Marconi Lounge, ME London Hotel.
All artwork is available on @gonerogueldn’s website. Photography by @itsvphoto.
#TomPayneArt #STELLARExhibition #MELondon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56835749"/>
                  </a:ext>
                </a:extLst>
              </a:tr>
            </a:tbl>
          </a:graphicData>
        </a:graphic>
      </p:graphicFrame>
      <p:sp>
        <p:nvSpPr>
          <p:cNvPr id="4" name="Text Placeholder 3">
            <a:extLst>
              <a:ext uri="{FF2B5EF4-FFF2-40B4-BE49-F238E27FC236}">
                <a16:creationId xmlns:a16="http://schemas.microsoft.com/office/drawing/2014/main" id="{B4D3E591-C3F0-4B4F-9C77-2B31BB695C31}"/>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5090470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B5254-755A-45B5-9418-0F516F4A3B0A}"/>
              </a:ext>
            </a:extLst>
          </p:cNvPr>
          <p:cNvSpPr>
            <a:spLocks noGrp="1"/>
          </p:cNvSpPr>
          <p:nvPr>
            <p:ph type="title"/>
          </p:nvPr>
        </p:nvSpPr>
        <p:spPr/>
        <p:txBody>
          <a:bodyPr/>
          <a:lstStyle/>
          <a:p>
            <a:r>
              <a:rPr lang="en-US"/>
              <a:t>Instagram Posts Table | melondonhotel - 26 of 26</a:t>
            </a:r>
          </a:p>
        </p:txBody>
      </p:sp>
      <p:graphicFrame>
        <p:nvGraphicFramePr>
          <p:cNvPr id="5" name="Table Placeholder 4">
            <a:extLst>
              <a:ext uri="{FF2B5EF4-FFF2-40B4-BE49-F238E27FC236}">
                <a16:creationId xmlns:a16="http://schemas.microsoft.com/office/drawing/2014/main" id="{36195B3C-7F48-433A-8E05-B16121A3A387}"/>
              </a:ext>
            </a:extLst>
          </p:cNvPr>
          <p:cNvGraphicFramePr>
            <a:graphicFrameLocks noGrp="1"/>
          </p:cNvGraphicFramePr>
          <p:nvPr>
            <p:ph type="tbl" sz="quarter" idx="13"/>
            <p:extLst>
              <p:ext uri="{D42A27DB-BD31-4B8C-83A1-F6EECF244321}">
                <p14:modId xmlns:p14="http://schemas.microsoft.com/office/powerpoint/2010/main" val="2080990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060216660"/>
                    </a:ext>
                  </a:extLst>
                </a:gridCol>
                <a:gridCol w="905256">
                  <a:extLst>
                    <a:ext uri="{9D8B030D-6E8A-4147-A177-3AD203B41FA5}">
                      <a16:colId xmlns:a16="http://schemas.microsoft.com/office/drawing/2014/main" val="3317846069"/>
                    </a:ext>
                  </a:extLst>
                </a:gridCol>
                <a:gridCol w="329184">
                  <a:extLst>
                    <a:ext uri="{9D8B030D-6E8A-4147-A177-3AD203B41FA5}">
                      <a16:colId xmlns:a16="http://schemas.microsoft.com/office/drawing/2014/main" val="3198034051"/>
                    </a:ext>
                  </a:extLst>
                </a:gridCol>
                <a:gridCol w="329184">
                  <a:extLst>
                    <a:ext uri="{9D8B030D-6E8A-4147-A177-3AD203B41FA5}">
                      <a16:colId xmlns:a16="http://schemas.microsoft.com/office/drawing/2014/main" val="2352280112"/>
                    </a:ext>
                  </a:extLst>
                </a:gridCol>
                <a:gridCol w="329184">
                  <a:extLst>
                    <a:ext uri="{9D8B030D-6E8A-4147-A177-3AD203B41FA5}">
                      <a16:colId xmlns:a16="http://schemas.microsoft.com/office/drawing/2014/main" val="1522023760"/>
                    </a:ext>
                  </a:extLst>
                </a:gridCol>
                <a:gridCol w="329184">
                  <a:extLst>
                    <a:ext uri="{9D8B030D-6E8A-4147-A177-3AD203B41FA5}">
                      <a16:colId xmlns:a16="http://schemas.microsoft.com/office/drawing/2014/main" val="680702678"/>
                    </a:ext>
                  </a:extLst>
                </a:gridCol>
                <a:gridCol w="329184">
                  <a:extLst>
                    <a:ext uri="{9D8B030D-6E8A-4147-A177-3AD203B41FA5}">
                      <a16:colId xmlns:a16="http://schemas.microsoft.com/office/drawing/2014/main" val="2345830110"/>
                    </a:ext>
                  </a:extLst>
                </a:gridCol>
                <a:gridCol w="329184">
                  <a:extLst>
                    <a:ext uri="{9D8B030D-6E8A-4147-A177-3AD203B41FA5}">
                      <a16:colId xmlns:a16="http://schemas.microsoft.com/office/drawing/2014/main" val="1305098117"/>
                    </a:ext>
                  </a:extLst>
                </a:gridCol>
                <a:gridCol w="329184">
                  <a:extLst>
                    <a:ext uri="{9D8B030D-6E8A-4147-A177-3AD203B41FA5}">
                      <a16:colId xmlns:a16="http://schemas.microsoft.com/office/drawing/2014/main" val="1238408807"/>
                    </a:ext>
                  </a:extLst>
                </a:gridCol>
                <a:gridCol w="329184">
                  <a:extLst>
                    <a:ext uri="{9D8B030D-6E8A-4147-A177-3AD203B41FA5}">
                      <a16:colId xmlns:a16="http://schemas.microsoft.com/office/drawing/2014/main" val="1588192317"/>
                    </a:ext>
                  </a:extLst>
                </a:gridCol>
                <a:gridCol w="329184">
                  <a:extLst>
                    <a:ext uri="{9D8B030D-6E8A-4147-A177-3AD203B41FA5}">
                      <a16:colId xmlns:a16="http://schemas.microsoft.com/office/drawing/2014/main" val="1030343277"/>
                    </a:ext>
                  </a:extLst>
                </a:gridCol>
                <a:gridCol w="329184">
                  <a:extLst>
                    <a:ext uri="{9D8B030D-6E8A-4147-A177-3AD203B41FA5}">
                      <a16:colId xmlns:a16="http://schemas.microsoft.com/office/drawing/2014/main" val="856824346"/>
                    </a:ext>
                  </a:extLst>
                </a:gridCol>
                <a:gridCol w="329184">
                  <a:extLst>
                    <a:ext uri="{9D8B030D-6E8A-4147-A177-3AD203B41FA5}">
                      <a16:colId xmlns:a16="http://schemas.microsoft.com/office/drawing/2014/main" val="3928461924"/>
                    </a:ext>
                  </a:extLst>
                </a:gridCol>
                <a:gridCol w="329184">
                  <a:extLst>
                    <a:ext uri="{9D8B030D-6E8A-4147-A177-3AD203B41FA5}">
                      <a16:colId xmlns:a16="http://schemas.microsoft.com/office/drawing/2014/main" val="3502398407"/>
                    </a:ext>
                  </a:extLst>
                </a:gridCol>
                <a:gridCol w="329184">
                  <a:extLst>
                    <a:ext uri="{9D8B030D-6E8A-4147-A177-3AD203B41FA5}">
                      <a16:colId xmlns:a16="http://schemas.microsoft.com/office/drawing/2014/main" val="1883635407"/>
                    </a:ext>
                  </a:extLst>
                </a:gridCol>
                <a:gridCol w="329184">
                  <a:extLst>
                    <a:ext uri="{9D8B030D-6E8A-4147-A177-3AD203B41FA5}">
                      <a16:colId xmlns:a16="http://schemas.microsoft.com/office/drawing/2014/main" val="2174058873"/>
                    </a:ext>
                  </a:extLst>
                </a:gridCol>
                <a:gridCol w="329184">
                  <a:extLst>
                    <a:ext uri="{9D8B030D-6E8A-4147-A177-3AD203B41FA5}">
                      <a16:colId xmlns:a16="http://schemas.microsoft.com/office/drawing/2014/main" val="2782734268"/>
                    </a:ext>
                  </a:extLst>
                </a:gridCol>
                <a:gridCol w="329184">
                  <a:extLst>
                    <a:ext uri="{9D8B030D-6E8A-4147-A177-3AD203B41FA5}">
                      <a16:colId xmlns:a16="http://schemas.microsoft.com/office/drawing/2014/main" val="310028598"/>
                    </a:ext>
                  </a:extLst>
                </a:gridCol>
                <a:gridCol w="329184">
                  <a:extLst>
                    <a:ext uri="{9D8B030D-6E8A-4147-A177-3AD203B41FA5}">
                      <a16:colId xmlns:a16="http://schemas.microsoft.com/office/drawing/2014/main" val="3613082127"/>
                    </a:ext>
                  </a:extLst>
                </a:gridCol>
                <a:gridCol w="329184">
                  <a:extLst>
                    <a:ext uri="{9D8B030D-6E8A-4147-A177-3AD203B41FA5}">
                      <a16:colId xmlns:a16="http://schemas.microsoft.com/office/drawing/2014/main" val="3461037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798727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- 2023-10-04 15:51:13</a:t>
                      </a:r>
                      <a:r>
                        <a:rPr kumimoji="0" lang="en-US" sz="1000" b="0" i="0" u="none" strike="noStrike" kern="1200" cap="none" spc="0" normalizeH="0" baseline="0" noProof="0">
                          <a:ln>
                            <a:noFill/>
                          </a:ln>
                          <a:solidFill>
                            <a:prstClr val="black"/>
                          </a:solidFill>
                          <a:effectLst/>
                          <a:uLnTx/>
                          <a:uFillTx/>
                          <a:latin typeface="Calibri"/>
                          <a:ea typeface="+mn-ea"/>
                          <a:cs typeface="+mn-cs"/>
                        </a:rPr>
                        <a:t>
 Lighting the way, through modern designs and timeless service.
An experience like no other.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717738"/>
                  </a:ext>
                </a:extLst>
              </a:tr>
            </a:tbl>
          </a:graphicData>
        </a:graphic>
      </p:graphicFrame>
      <p:sp>
        <p:nvSpPr>
          <p:cNvPr id="4" name="Text Placeholder 3">
            <a:extLst>
              <a:ext uri="{FF2B5EF4-FFF2-40B4-BE49-F238E27FC236}">
                <a16:creationId xmlns:a16="http://schemas.microsoft.com/office/drawing/2014/main" id="{F0735C89-2B5E-4D48-A19F-2381C53315B1}"/>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528833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8C8D2-F3AA-4944-959E-34DDFB31ECEC}"/>
              </a:ext>
            </a:extLst>
          </p:cNvPr>
          <p:cNvSpPr>
            <a:spLocks noGrp="1"/>
          </p:cNvSpPr>
          <p:nvPr>
            <p:ph type="title"/>
          </p:nvPr>
        </p:nvSpPr>
        <p:spPr/>
        <p:txBody>
          <a:bodyPr/>
          <a:lstStyle/>
          <a:p>
            <a:r>
              <a:rPr lang="en-US"/>
              <a:t>Instagram Videos Table | melondonhotel - 1 of 26</a:t>
            </a:r>
          </a:p>
        </p:txBody>
      </p:sp>
      <p:graphicFrame>
        <p:nvGraphicFramePr>
          <p:cNvPr id="5" name="Table Placeholder 4">
            <a:extLst>
              <a:ext uri="{FF2B5EF4-FFF2-40B4-BE49-F238E27FC236}">
                <a16:creationId xmlns:a16="http://schemas.microsoft.com/office/drawing/2014/main" id="{B9B6ACE9-2964-414D-ADC6-A496C8ACDB25}"/>
              </a:ext>
            </a:extLst>
          </p:cNvPr>
          <p:cNvGraphicFramePr>
            <a:graphicFrameLocks noGrp="1"/>
          </p:cNvGraphicFramePr>
          <p:nvPr>
            <p:ph type="tbl" sz="quarter" idx="13"/>
            <p:extLst>
              <p:ext uri="{D42A27DB-BD31-4B8C-83A1-F6EECF244321}">
                <p14:modId xmlns:p14="http://schemas.microsoft.com/office/powerpoint/2010/main" val="581001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14467638"/>
                    </a:ext>
                  </a:extLst>
                </a:gridCol>
                <a:gridCol w="987552">
                  <a:extLst>
                    <a:ext uri="{9D8B030D-6E8A-4147-A177-3AD203B41FA5}">
                      <a16:colId xmlns:a16="http://schemas.microsoft.com/office/drawing/2014/main" val="2354335577"/>
                    </a:ext>
                  </a:extLst>
                </a:gridCol>
                <a:gridCol w="1234440">
                  <a:extLst>
                    <a:ext uri="{9D8B030D-6E8A-4147-A177-3AD203B41FA5}">
                      <a16:colId xmlns:a16="http://schemas.microsoft.com/office/drawing/2014/main" val="1529303995"/>
                    </a:ext>
                  </a:extLst>
                </a:gridCol>
                <a:gridCol w="411480">
                  <a:extLst>
                    <a:ext uri="{9D8B030D-6E8A-4147-A177-3AD203B41FA5}">
                      <a16:colId xmlns:a16="http://schemas.microsoft.com/office/drawing/2014/main" val="4290759098"/>
                    </a:ext>
                  </a:extLst>
                </a:gridCol>
                <a:gridCol w="411480">
                  <a:extLst>
                    <a:ext uri="{9D8B030D-6E8A-4147-A177-3AD203B41FA5}">
                      <a16:colId xmlns:a16="http://schemas.microsoft.com/office/drawing/2014/main" val="503799817"/>
                    </a:ext>
                  </a:extLst>
                </a:gridCol>
                <a:gridCol w="411480">
                  <a:extLst>
                    <a:ext uri="{9D8B030D-6E8A-4147-A177-3AD203B41FA5}">
                      <a16:colId xmlns:a16="http://schemas.microsoft.com/office/drawing/2014/main" val="3624564584"/>
                    </a:ext>
                  </a:extLst>
                </a:gridCol>
                <a:gridCol w="411480">
                  <a:extLst>
                    <a:ext uri="{9D8B030D-6E8A-4147-A177-3AD203B41FA5}">
                      <a16:colId xmlns:a16="http://schemas.microsoft.com/office/drawing/2014/main" val="728441104"/>
                    </a:ext>
                  </a:extLst>
                </a:gridCol>
                <a:gridCol w="411480">
                  <a:extLst>
                    <a:ext uri="{9D8B030D-6E8A-4147-A177-3AD203B41FA5}">
                      <a16:colId xmlns:a16="http://schemas.microsoft.com/office/drawing/2014/main" val="3222444837"/>
                    </a:ext>
                  </a:extLst>
                </a:gridCol>
                <a:gridCol w="411480">
                  <a:extLst>
                    <a:ext uri="{9D8B030D-6E8A-4147-A177-3AD203B41FA5}">
                      <a16:colId xmlns:a16="http://schemas.microsoft.com/office/drawing/2014/main" val="1288305473"/>
                    </a:ext>
                  </a:extLst>
                </a:gridCol>
                <a:gridCol w="411480">
                  <a:extLst>
                    <a:ext uri="{9D8B030D-6E8A-4147-A177-3AD203B41FA5}">
                      <a16:colId xmlns:a16="http://schemas.microsoft.com/office/drawing/2014/main" val="1857600659"/>
                    </a:ext>
                  </a:extLst>
                </a:gridCol>
                <a:gridCol w="411480">
                  <a:extLst>
                    <a:ext uri="{9D8B030D-6E8A-4147-A177-3AD203B41FA5}">
                      <a16:colId xmlns:a16="http://schemas.microsoft.com/office/drawing/2014/main" val="3856314489"/>
                    </a:ext>
                  </a:extLst>
                </a:gridCol>
                <a:gridCol w="411480">
                  <a:extLst>
                    <a:ext uri="{9D8B030D-6E8A-4147-A177-3AD203B41FA5}">
                      <a16:colId xmlns:a16="http://schemas.microsoft.com/office/drawing/2014/main" val="2730215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051935374"/>
                  </a:ext>
                </a:extLst>
              </a:tr>
            </a:tbl>
          </a:graphicData>
        </a:graphic>
      </p:graphicFrame>
      <p:sp>
        <p:nvSpPr>
          <p:cNvPr id="4" name="Text Placeholder 3">
            <a:extLst>
              <a:ext uri="{FF2B5EF4-FFF2-40B4-BE49-F238E27FC236}">
                <a16:creationId xmlns:a16="http://schemas.microsoft.com/office/drawing/2014/main" id="{78D53188-E44B-44B1-9073-CF1971595617}"/>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266391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0512C-5F01-43DE-B7EE-B44CAD822A9A}"/>
              </a:ext>
            </a:extLst>
          </p:cNvPr>
          <p:cNvSpPr>
            <a:spLocks noGrp="1"/>
          </p:cNvSpPr>
          <p:nvPr>
            <p:ph type="title"/>
          </p:nvPr>
        </p:nvSpPr>
        <p:spPr/>
        <p:txBody>
          <a:bodyPr/>
          <a:lstStyle/>
          <a:p>
            <a:r>
              <a:rPr lang="en-US"/>
              <a:t>Instagram Videos Table | melondonhotel - 2 of 26</a:t>
            </a:r>
          </a:p>
        </p:txBody>
      </p:sp>
      <p:graphicFrame>
        <p:nvGraphicFramePr>
          <p:cNvPr id="5" name="Table Placeholder 4">
            <a:extLst>
              <a:ext uri="{FF2B5EF4-FFF2-40B4-BE49-F238E27FC236}">
                <a16:creationId xmlns:a16="http://schemas.microsoft.com/office/drawing/2014/main" id="{06E07079-B90E-4C07-B605-56193BDFDFC4}"/>
              </a:ext>
            </a:extLst>
          </p:cNvPr>
          <p:cNvGraphicFramePr>
            <a:graphicFrameLocks noGrp="1"/>
          </p:cNvGraphicFramePr>
          <p:nvPr>
            <p:ph type="tbl" sz="quarter" idx="13"/>
            <p:extLst>
              <p:ext uri="{D42A27DB-BD31-4B8C-83A1-F6EECF244321}">
                <p14:modId xmlns:p14="http://schemas.microsoft.com/office/powerpoint/2010/main" val="4125207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62321964"/>
                    </a:ext>
                  </a:extLst>
                </a:gridCol>
                <a:gridCol w="987552">
                  <a:extLst>
                    <a:ext uri="{9D8B030D-6E8A-4147-A177-3AD203B41FA5}">
                      <a16:colId xmlns:a16="http://schemas.microsoft.com/office/drawing/2014/main" val="911241148"/>
                    </a:ext>
                  </a:extLst>
                </a:gridCol>
                <a:gridCol w="1234440">
                  <a:extLst>
                    <a:ext uri="{9D8B030D-6E8A-4147-A177-3AD203B41FA5}">
                      <a16:colId xmlns:a16="http://schemas.microsoft.com/office/drawing/2014/main" val="4055807288"/>
                    </a:ext>
                  </a:extLst>
                </a:gridCol>
                <a:gridCol w="411480">
                  <a:extLst>
                    <a:ext uri="{9D8B030D-6E8A-4147-A177-3AD203B41FA5}">
                      <a16:colId xmlns:a16="http://schemas.microsoft.com/office/drawing/2014/main" val="3211688577"/>
                    </a:ext>
                  </a:extLst>
                </a:gridCol>
                <a:gridCol w="411480">
                  <a:extLst>
                    <a:ext uri="{9D8B030D-6E8A-4147-A177-3AD203B41FA5}">
                      <a16:colId xmlns:a16="http://schemas.microsoft.com/office/drawing/2014/main" val="1829445986"/>
                    </a:ext>
                  </a:extLst>
                </a:gridCol>
                <a:gridCol w="411480">
                  <a:extLst>
                    <a:ext uri="{9D8B030D-6E8A-4147-A177-3AD203B41FA5}">
                      <a16:colId xmlns:a16="http://schemas.microsoft.com/office/drawing/2014/main" val="1842462892"/>
                    </a:ext>
                  </a:extLst>
                </a:gridCol>
                <a:gridCol w="411480">
                  <a:extLst>
                    <a:ext uri="{9D8B030D-6E8A-4147-A177-3AD203B41FA5}">
                      <a16:colId xmlns:a16="http://schemas.microsoft.com/office/drawing/2014/main" val="4011257998"/>
                    </a:ext>
                  </a:extLst>
                </a:gridCol>
                <a:gridCol w="411480">
                  <a:extLst>
                    <a:ext uri="{9D8B030D-6E8A-4147-A177-3AD203B41FA5}">
                      <a16:colId xmlns:a16="http://schemas.microsoft.com/office/drawing/2014/main" val="4110965122"/>
                    </a:ext>
                  </a:extLst>
                </a:gridCol>
                <a:gridCol w="411480">
                  <a:extLst>
                    <a:ext uri="{9D8B030D-6E8A-4147-A177-3AD203B41FA5}">
                      <a16:colId xmlns:a16="http://schemas.microsoft.com/office/drawing/2014/main" val="3720439340"/>
                    </a:ext>
                  </a:extLst>
                </a:gridCol>
                <a:gridCol w="411480">
                  <a:extLst>
                    <a:ext uri="{9D8B030D-6E8A-4147-A177-3AD203B41FA5}">
                      <a16:colId xmlns:a16="http://schemas.microsoft.com/office/drawing/2014/main" val="3920626131"/>
                    </a:ext>
                  </a:extLst>
                </a:gridCol>
                <a:gridCol w="411480">
                  <a:extLst>
                    <a:ext uri="{9D8B030D-6E8A-4147-A177-3AD203B41FA5}">
                      <a16:colId xmlns:a16="http://schemas.microsoft.com/office/drawing/2014/main" val="1012401084"/>
                    </a:ext>
                  </a:extLst>
                </a:gridCol>
                <a:gridCol w="411480">
                  <a:extLst>
                    <a:ext uri="{9D8B030D-6E8A-4147-A177-3AD203B41FA5}">
                      <a16:colId xmlns:a16="http://schemas.microsoft.com/office/drawing/2014/main" val="2773962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732824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- 2023-12-04 18:49:24</a:t>
                      </a:r>
                      <a:r>
                        <a:rPr kumimoji="0" lang="en-US" sz="1000" b="0" i="0" u="none" strike="noStrike" kern="1200" cap="none" spc="0" normalizeH="0" baseline="0" noProof="0">
                          <a:ln>
                            <a:noFill/>
                          </a:ln>
                          <a:solidFill>
                            <a:prstClr val="black"/>
                          </a:solidFill>
                          <a:effectLst/>
                          <a:uLnTx/>
                          <a:uFillTx/>
                          <a:latin typeface="Calibri"/>
                          <a:ea typeface="+mn-ea"/>
                          <a:cs typeface="+mn-cs"/>
                        </a:rPr>
                        <a:t>
 Simply the best! Celebrate Tina’s life and legacy with @tinathemusical and @melondonhotel.
Use the code 'TTM' for 10% off your stay, upgraded musical tickets and Tina-inspired cocktails and amenities.
Offer valid until December 31st, with booking availability until April 31st.
Visit mebymelia.com and book now.
#TINATheMusical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https://quintly-eu-image-storage.s3.amazonaws.com/fe90f70b98ffdbbda2b2d4b1a00a4c58/0987d3202a8424fb6af2c70452e87332.jpg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0880437"/>
                  </a:ext>
                </a:extLst>
              </a:tr>
            </a:tbl>
          </a:graphicData>
        </a:graphic>
      </p:graphicFrame>
      <p:sp>
        <p:nvSpPr>
          <p:cNvPr id="4" name="Text Placeholder 3">
            <a:extLst>
              <a:ext uri="{FF2B5EF4-FFF2-40B4-BE49-F238E27FC236}">
                <a16:creationId xmlns:a16="http://schemas.microsoft.com/office/drawing/2014/main" id="{76CB3304-B89C-4456-AE58-98B9241C0C7A}"/>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9434490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6E8CD-E1BA-4461-8844-322D602470AE}"/>
              </a:ext>
            </a:extLst>
          </p:cNvPr>
          <p:cNvSpPr>
            <a:spLocks noGrp="1"/>
          </p:cNvSpPr>
          <p:nvPr>
            <p:ph type="title"/>
          </p:nvPr>
        </p:nvSpPr>
        <p:spPr/>
        <p:txBody>
          <a:bodyPr/>
          <a:lstStyle/>
          <a:p>
            <a:r>
              <a:rPr lang="en-US"/>
              <a:t>Instagram Videos Table | melondonhotel - 3 of 26</a:t>
            </a:r>
          </a:p>
        </p:txBody>
      </p:sp>
      <p:graphicFrame>
        <p:nvGraphicFramePr>
          <p:cNvPr id="5" name="Table Placeholder 4">
            <a:extLst>
              <a:ext uri="{FF2B5EF4-FFF2-40B4-BE49-F238E27FC236}">
                <a16:creationId xmlns:a16="http://schemas.microsoft.com/office/drawing/2014/main" id="{FBC042F6-3578-4F2C-8EF7-6EAA7839E4E4}"/>
              </a:ext>
            </a:extLst>
          </p:cNvPr>
          <p:cNvGraphicFramePr>
            <a:graphicFrameLocks noGrp="1"/>
          </p:cNvGraphicFramePr>
          <p:nvPr>
            <p:ph type="tbl" sz="quarter" idx="13"/>
            <p:extLst>
              <p:ext uri="{D42A27DB-BD31-4B8C-83A1-F6EECF244321}">
                <p14:modId xmlns:p14="http://schemas.microsoft.com/office/powerpoint/2010/main" val="2067647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71729792"/>
                    </a:ext>
                  </a:extLst>
                </a:gridCol>
                <a:gridCol w="987552">
                  <a:extLst>
                    <a:ext uri="{9D8B030D-6E8A-4147-A177-3AD203B41FA5}">
                      <a16:colId xmlns:a16="http://schemas.microsoft.com/office/drawing/2014/main" val="576103658"/>
                    </a:ext>
                  </a:extLst>
                </a:gridCol>
                <a:gridCol w="1234440">
                  <a:extLst>
                    <a:ext uri="{9D8B030D-6E8A-4147-A177-3AD203B41FA5}">
                      <a16:colId xmlns:a16="http://schemas.microsoft.com/office/drawing/2014/main" val="1736411667"/>
                    </a:ext>
                  </a:extLst>
                </a:gridCol>
                <a:gridCol w="411480">
                  <a:extLst>
                    <a:ext uri="{9D8B030D-6E8A-4147-A177-3AD203B41FA5}">
                      <a16:colId xmlns:a16="http://schemas.microsoft.com/office/drawing/2014/main" val="2681048558"/>
                    </a:ext>
                  </a:extLst>
                </a:gridCol>
                <a:gridCol w="411480">
                  <a:extLst>
                    <a:ext uri="{9D8B030D-6E8A-4147-A177-3AD203B41FA5}">
                      <a16:colId xmlns:a16="http://schemas.microsoft.com/office/drawing/2014/main" val="2979737284"/>
                    </a:ext>
                  </a:extLst>
                </a:gridCol>
                <a:gridCol w="411480">
                  <a:extLst>
                    <a:ext uri="{9D8B030D-6E8A-4147-A177-3AD203B41FA5}">
                      <a16:colId xmlns:a16="http://schemas.microsoft.com/office/drawing/2014/main" val="1752871304"/>
                    </a:ext>
                  </a:extLst>
                </a:gridCol>
                <a:gridCol w="411480">
                  <a:extLst>
                    <a:ext uri="{9D8B030D-6E8A-4147-A177-3AD203B41FA5}">
                      <a16:colId xmlns:a16="http://schemas.microsoft.com/office/drawing/2014/main" val="1857897217"/>
                    </a:ext>
                  </a:extLst>
                </a:gridCol>
                <a:gridCol w="411480">
                  <a:extLst>
                    <a:ext uri="{9D8B030D-6E8A-4147-A177-3AD203B41FA5}">
                      <a16:colId xmlns:a16="http://schemas.microsoft.com/office/drawing/2014/main" val="2617650258"/>
                    </a:ext>
                  </a:extLst>
                </a:gridCol>
                <a:gridCol w="411480">
                  <a:extLst>
                    <a:ext uri="{9D8B030D-6E8A-4147-A177-3AD203B41FA5}">
                      <a16:colId xmlns:a16="http://schemas.microsoft.com/office/drawing/2014/main" val="3155038114"/>
                    </a:ext>
                  </a:extLst>
                </a:gridCol>
                <a:gridCol w="411480">
                  <a:extLst>
                    <a:ext uri="{9D8B030D-6E8A-4147-A177-3AD203B41FA5}">
                      <a16:colId xmlns:a16="http://schemas.microsoft.com/office/drawing/2014/main" val="1060751156"/>
                    </a:ext>
                  </a:extLst>
                </a:gridCol>
                <a:gridCol w="411480">
                  <a:extLst>
                    <a:ext uri="{9D8B030D-6E8A-4147-A177-3AD203B41FA5}">
                      <a16:colId xmlns:a16="http://schemas.microsoft.com/office/drawing/2014/main" val="4142836315"/>
                    </a:ext>
                  </a:extLst>
                </a:gridCol>
                <a:gridCol w="411480">
                  <a:extLst>
                    <a:ext uri="{9D8B030D-6E8A-4147-A177-3AD203B41FA5}">
                      <a16:colId xmlns:a16="http://schemas.microsoft.com/office/drawing/2014/main" val="3247866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498617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- 2023-12-01 18:07:09</a:t>
                      </a:r>
                      <a:r>
                        <a:rPr kumimoji="0" lang="en-US" sz="1000" b="0" i="0" u="none" strike="noStrike" kern="1200" cap="none" spc="0" normalizeH="0" baseline="0" noProof="0">
                          <a:ln>
                            <a:noFill/>
                          </a:ln>
                          <a:solidFill>
                            <a:prstClr val="black"/>
                          </a:solidFill>
                          <a:effectLst/>
                          <a:uLnTx/>
                          <a:uFillTx/>
                          <a:latin typeface="Calibri"/>
                          <a:ea typeface="+mn-ea"/>
                          <a:cs typeface="+mn-cs"/>
                        </a:rPr>
                        <a:t>
 Immerse yourself in the otherworldly ARCTIC LUMINA – Winter in Motion by @maotik at @melondonhotel | 01.12 - 15.01
Step inside this immersive, generative artwork reflecting the ever-changing tapestry of the winter sky, where the unpredictable becomes a canvas for a spectacular, evolving display of artistry and wonder.
ARCTIC LUMINA – Winter in Motion | 01.12 - 15.01 | @melondonhotel 
Book your ticket.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https://quintly-eu-image-storage.s3.amazonaws.com/fe90f70b98ffdbbda2b2d4b1a00a4c58/0673af4456aa62adfeb7ab8a1851fbee.jpg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00966747"/>
                  </a:ext>
                </a:extLst>
              </a:tr>
            </a:tbl>
          </a:graphicData>
        </a:graphic>
      </p:graphicFrame>
      <p:sp>
        <p:nvSpPr>
          <p:cNvPr id="4" name="Text Placeholder 3">
            <a:extLst>
              <a:ext uri="{FF2B5EF4-FFF2-40B4-BE49-F238E27FC236}">
                <a16:creationId xmlns:a16="http://schemas.microsoft.com/office/drawing/2014/main" id="{704B1899-0C17-46A0-A859-1BE70AC50943}"/>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209573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119FC-4AAE-4C50-8364-7D0AA29E7DE3}"/>
              </a:ext>
            </a:extLst>
          </p:cNvPr>
          <p:cNvSpPr>
            <a:spLocks noGrp="1"/>
          </p:cNvSpPr>
          <p:nvPr>
            <p:ph type="title"/>
          </p:nvPr>
        </p:nvSpPr>
        <p:spPr/>
        <p:txBody>
          <a:bodyPr/>
          <a:lstStyle/>
          <a:p>
            <a:r>
              <a:rPr lang="en-US"/>
              <a:t>Instagram Videos Table | melondonhotel - 4 of 26</a:t>
            </a:r>
          </a:p>
        </p:txBody>
      </p:sp>
      <p:graphicFrame>
        <p:nvGraphicFramePr>
          <p:cNvPr id="5" name="Table Placeholder 4">
            <a:extLst>
              <a:ext uri="{FF2B5EF4-FFF2-40B4-BE49-F238E27FC236}">
                <a16:creationId xmlns:a16="http://schemas.microsoft.com/office/drawing/2014/main" id="{A4472DC5-5FF5-423C-8B11-2124D58F430F}"/>
              </a:ext>
            </a:extLst>
          </p:cNvPr>
          <p:cNvGraphicFramePr>
            <a:graphicFrameLocks noGrp="1"/>
          </p:cNvGraphicFramePr>
          <p:nvPr>
            <p:ph type="tbl" sz="quarter" idx="13"/>
            <p:extLst>
              <p:ext uri="{D42A27DB-BD31-4B8C-83A1-F6EECF244321}">
                <p14:modId xmlns:p14="http://schemas.microsoft.com/office/powerpoint/2010/main" val="2964286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09027282"/>
                    </a:ext>
                  </a:extLst>
                </a:gridCol>
                <a:gridCol w="987552">
                  <a:extLst>
                    <a:ext uri="{9D8B030D-6E8A-4147-A177-3AD203B41FA5}">
                      <a16:colId xmlns:a16="http://schemas.microsoft.com/office/drawing/2014/main" val="2838179247"/>
                    </a:ext>
                  </a:extLst>
                </a:gridCol>
                <a:gridCol w="1234440">
                  <a:extLst>
                    <a:ext uri="{9D8B030D-6E8A-4147-A177-3AD203B41FA5}">
                      <a16:colId xmlns:a16="http://schemas.microsoft.com/office/drawing/2014/main" val="838156695"/>
                    </a:ext>
                  </a:extLst>
                </a:gridCol>
                <a:gridCol w="411480">
                  <a:extLst>
                    <a:ext uri="{9D8B030D-6E8A-4147-A177-3AD203B41FA5}">
                      <a16:colId xmlns:a16="http://schemas.microsoft.com/office/drawing/2014/main" val="1743140499"/>
                    </a:ext>
                  </a:extLst>
                </a:gridCol>
                <a:gridCol w="411480">
                  <a:extLst>
                    <a:ext uri="{9D8B030D-6E8A-4147-A177-3AD203B41FA5}">
                      <a16:colId xmlns:a16="http://schemas.microsoft.com/office/drawing/2014/main" val="2560875819"/>
                    </a:ext>
                  </a:extLst>
                </a:gridCol>
                <a:gridCol w="411480">
                  <a:extLst>
                    <a:ext uri="{9D8B030D-6E8A-4147-A177-3AD203B41FA5}">
                      <a16:colId xmlns:a16="http://schemas.microsoft.com/office/drawing/2014/main" val="454922700"/>
                    </a:ext>
                  </a:extLst>
                </a:gridCol>
                <a:gridCol w="411480">
                  <a:extLst>
                    <a:ext uri="{9D8B030D-6E8A-4147-A177-3AD203B41FA5}">
                      <a16:colId xmlns:a16="http://schemas.microsoft.com/office/drawing/2014/main" val="2862020884"/>
                    </a:ext>
                  </a:extLst>
                </a:gridCol>
                <a:gridCol w="411480">
                  <a:extLst>
                    <a:ext uri="{9D8B030D-6E8A-4147-A177-3AD203B41FA5}">
                      <a16:colId xmlns:a16="http://schemas.microsoft.com/office/drawing/2014/main" val="3193698491"/>
                    </a:ext>
                  </a:extLst>
                </a:gridCol>
                <a:gridCol w="411480">
                  <a:extLst>
                    <a:ext uri="{9D8B030D-6E8A-4147-A177-3AD203B41FA5}">
                      <a16:colId xmlns:a16="http://schemas.microsoft.com/office/drawing/2014/main" val="3198285940"/>
                    </a:ext>
                  </a:extLst>
                </a:gridCol>
                <a:gridCol w="411480">
                  <a:extLst>
                    <a:ext uri="{9D8B030D-6E8A-4147-A177-3AD203B41FA5}">
                      <a16:colId xmlns:a16="http://schemas.microsoft.com/office/drawing/2014/main" val="2926001357"/>
                    </a:ext>
                  </a:extLst>
                </a:gridCol>
                <a:gridCol w="411480">
                  <a:extLst>
                    <a:ext uri="{9D8B030D-6E8A-4147-A177-3AD203B41FA5}">
                      <a16:colId xmlns:a16="http://schemas.microsoft.com/office/drawing/2014/main" val="2780906603"/>
                    </a:ext>
                  </a:extLst>
                </a:gridCol>
                <a:gridCol w="411480">
                  <a:extLst>
                    <a:ext uri="{9D8B030D-6E8A-4147-A177-3AD203B41FA5}">
                      <a16:colId xmlns:a16="http://schemas.microsoft.com/office/drawing/2014/main" val="1453195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653141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- 2023-11-23 18:18:36</a:t>
                      </a:r>
                      <a:r>
                        <a:rPr kumimoji="0" lang="en-US" sz="1000" b="0" i="0" u="none" strike="noStrike" kern="1200" cap="none" spc="0" normalizeH="0" baseline="0" noProof="0">
                          <a:ln>
                            <a:noFill/>
                          </a:ln>
                          <a:solidFill>
                            <a:prstClr val="black"/>
                          </a:solidFill>
                          <a:effectLst/>
                          <a:uLnTx/>
                          <a:uFillTx/>
                          <a:latin typeface="Calibri"/>
                          <a:ea typeface="+mn-ea"/>
                          <a:cs typeface="+mn-cs"/>
                        </a:rPr>
                        <a:t>
 ‘Me London is innovative, inclusive and unforgettable.’ 10 years of ME London, told by those who make it possible.
For a decade, @melondonhotel has cultivated an exceptional community from the best the city has to offer. From arts and culture to gastronomy to hospitality personnel, ME London goes above and beyond expectations. Just ask our guests.
Watch every episode on the ME by Melia YouTube channel.
#MELondon #MELondonX #10thanniversary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https://quintly-image-storage.s3.amazonaws.com/fe90f70b98ffdbbda2b2d4b1a00a4c58/6ad2d99326074de619c9480510020571.jpg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40689950"/>
                  </a:ext>
                </a:extLst>
              </a:tr>
            </a:tbl>
          </a:graphicData>
        </a:graphic>
      </p:graphicFrame>
      <p:sp>
        <p:nvSpPr>
          <p:cNvPr id="4" name="Text Placeholder 3">
            <a:extLst>
              <a:ext uri="{FF2B5EF4-FFF2-40B4-BE49-F238E27FC236}">
                <a16:creationId xmlns:a16="http://schemas.microsoft.com/office/drawing/2014/main" id="{9D691525-C4CF-4F6B-918D-574CDBDA4952}"/>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76372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5B7C5-C0C0-43AF-ACAF-1BF0D226F499}"/>
              </a:ext>
            </a:extLst>
          </p:cNvPr>
          <p:cNvSpPr>
            <a:spLocks noGrp="1"/>
          </p:cNvSpPr>
          <p:nvPr>
            <p:ph type="title"/>
          </p:nvPr>
        </p:nvSpPr>
        <p:spPr/>
        <p:txBody>
          <a:bodyPr/>
          <a:lstStyle/>
          <a:p>
            <a:r>
              <a:rPr lang="en-US"/>
              <a:t>Instagram Videos Table | melondonhotel - 5 of 26</a:t>
            </a:r>
          </a:p>
        </p:txBody>
      </p:sp>
      <p:graphicFrame>
        <p:nvGraphicFramePr>
          <p:cNvPr id="5" name="Table Placeholder 4">
            <a:extLst>
              <a:ext uri="{FF2B5EF4-FFF2-40B4-BE49-F238E27FC236}">
                <a16:creationId xmlns:a16="http://schemas.microsoft.com/office/drawing/2014/main" id="{59BB449A-FF20-420B-8098-60C05DF6BBF8}"/>
              </a:ext>
            </a:extLst>
          </p:cNvPr>
          <p:cNvGraphicFramePr>
            <a:graphicFrameLocks noGrp="1"/>
          </p:cNvGraphicFramePr>
          <p:nvPr>
            <p:ph type="tbl" sz="quarter" idx="13"/>
            <p:extLst>
              <p:ext uri="{D42A27DB-BD31-4B8C-83A1-F6EECF244321}">
                <p14:modId xmlns:p14="http://schemas.microsoft.com/office/powerpoint/2010/main" val="1294848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94008591"/>
                    </a:ext>
                  </a:extLst>
                </a:gridCol>
                <a:gridCol w="987552">
                  <a:extLst>
                    <a:ext uri="{9D8B030D-6E8A-4147-A177-3AD203B41FA5}">
                      <a16:colId xmlns:a16="http://schemas.microsoft.com/office/drawing/2014/main" val="3971280283"/>
                    </a:ext>
                  </a:extLst>
                </a:gridCol>
                <a:gridCol w="1234440">
                  <a:extLst>
                    <a:ext uri="{9D8B030D-6E8A-4147-A177-3AD203B41FA5}">
                      <a16:colId xmlns:a16="http://schemas.microsoft.com/office/drawing/2014/main" val="1857923326"/>
                    </a:ext>
                  </a:extLst>
                </a:gridCol>
                <a:gridCol w="411480">
                  <a:extLst>
                    <a:ext uri="{9D8B030D-6E8A-4147-A177-3AD203B41FA5}">
                      <a16:colId xmlns:a16="http://schemas.microsoft.com/office/drawing/2014/main" val="2053128513"/>
                    </a:ext>
                  </a:extLst>
                </a:gridCol>
                <a:gridCol w="411480">
                  <a:extLst>
                    <a:ext uri="{9D8B030D-6E8A-4147-A177-3AD203B41FA5}">
                      <a16:colId xmlns:a16="http://schemas.microsoft.com/office/drawing/2014/main" val="1178184425"/>
                    </a:ext>
                  </a:extLst>
                </a:gridCol>
                <a:gridCol w="411480">
                  <a:extLst>
                    <a:ext uri="{9D8B030D-6E8A-4147-A177-3AD203B41FA5}">
                      <a16:colId xmlns:a16="http://schemas.microsoft.com/office/drawing/2014/main" val="1776237998"/>
                    </a:ext>
                  </a:extLst>
                </a:gridCol>
                <a:gridCol w="411480">
                  <a:extLst>
                    <a:ext uri="{9D8B030D-6E8A-4147-A177-3AD203B41FA5}">
                      <a16:colId xmlns:a16="http://schemas.microsoft.com/office/drawing/2014/main" val="2775444238"/>
                    </a:ext>
                  </a:extLst>
                </a:gridCol>
                <a:gridCol w="411480">
                  <a:extLst>
                    <a:ext uri="{9D8B030D-6E8A-4147-A177-3AD203B41FA5}">
                      <a16:colId xmlns:a16="http://schemas.microsoft.com/office/drawing/2014/main" val="3012107188"/>
                    </a:ext>
                  </a:extLst>
                </a:gridCol>
                <a:gridCol w="411480">
                  <a:extLst>
                    <a:ext uri="{9D8B030D-6E8A-4147-A177-3AD203B41FA5}">
                      <a16:colId xmlns:a16="http://schemas.microsoft.com/office/drawing/2014/main" val="1849620879"/>
                    </a:ext>
                  </a:extLst>
                </a:gridCol>
                <a:gridCol w="411480">
                  <a:extLst>
                    <a:ext uri="{9D8B030D-6E8A-4147-A177-3AD203B41FA5}">
                      <a16:colId xmlns:a16="http://schemas.microsoft.com/office/drawing/2014/main" val="2212796038"/>
                    </a:ext>
                  </a:extLst>
                </a:gridCol>
                <a:gridCol w="411480">
                  <a:extLst>
                    <a:ext uri="{9D8B030D-6E8A-4147-A177-3AD203B41FA5}">
                      <a16:colId xmlns:a16="http://schemas.microsoft.com/office/drawing/2014/main" val="277850863"/>
                    </a:ext>
                  </a:extLst>
                </a:gridCol>
                <a:gridCol w="411480">
                  <a:extLst>
                    <a:ext uri="{9D8B030D-6E8A-4147-A177-3AD203B41FA5}">
                      <a16:colId xmlns:a16="http://schemas.microsoft.com/office/drawing/2014/main" val="1322582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91797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- 2023-11-21 18:17:56</a:t>
                      </a:r>
                      <a:r>
                        <a:rPr kumimoji="0" lang="en-US" sz="1000" b="0" i="0" u="none" strike="noStrike" kern="1200" cap="none" spc="0" normalizeH="0" baseline="0" noProof="0">
                          <a:ln>
                            <a:noFill/>
                          </a:ln>
                          <a:solidFill>
                            <a:prstClr val="black"/>
                          </a:solidFill>
                          <a:effectLst/>
                          <a:uLnTx/>
                          <a:uFillTx/>
                          <a:latin typeface="Calibri"/>
                          <a:ea typeface="+mn-ea"/>
                          <a:cs typeface="+mn-cs"/>
                        </a:rPr>
                        <a:t>
 A healthy helping of indulgence with your in-room breakfast @MELondonHotel.
Mornings never tasted so good.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https://quintly-image-storage.s3.amazonaws.com/fe90f70b98ffdbbda2b2d4b1a00a4c58/a0c26c5d5bf9a3626094ba4fbbb15091.jpg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66478678"/>
                  </a:ext>
                </a:extLst>
              </a:tr>
            </a:tbl>
          </a:graphicData>
        </a:graphic>
      </p:graphicFrame>
      <p:sp>
        <p:nvSpPr>
          <p:cNvPr id="4" name="Text Placeholder 3">
            <a:extLst>
              <a:ext uri="{FF2B5EF4-FFF2-40B4-BE49-F238E27FC236}">
                <a16:creationId xmlns:a16="http://schemas.microsoft.com/office/drawing/2014/main" id="{C9B97AEA-B4FC-4652-9278-F740930552B7}"/>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9588481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ACB67-B147-43A1-8A40-0580C36BA346}"/>
              </a:ext>
            </a:extLst>
          </p:cNvPr>
          <p:cNvSpPr>
            <a:spLocks noGrp="1"/>
          </p:cNvSpPr>
          <p:nvPr>
            <p:ph type="title"/>
          </p:nvPr>
        </p:nvSpPr>
        <p:spPr/>
        <p:txBody>
          <a:bodyPr/>
          <a:lstStyle/>
          <a:p>
            <a:r>
              <a:rPr lang="en-US"/>
              <a:t>Instagram Videos Table | melondonhotel - 6 of 26</a:t>
            </a:r>
          </a:p>
        </p:txBody>
      </p:sp>
      <p:graphicFrame>
        <p:nvGraphicFramePr>
          <p:cNvPr id="5" name="Table Placeholder 4">
            <a:extLst>
              <a:ext uri="{FF2B5EF4-FFF2-40B4-BE49-F238E27FC236}">
                <a16:creationId xmlns:a16="http://schemas.microsoft.com/office/drawing/2014/main" id="{1FFAFBA2-D87B-4B9F-87BE-8E35182F8229}"/>
              </a:ext>
            </a:extLst>
          </p:cNvPr>
          <p:cNvGraphicFramePr>
            <a:graphicFrameLocks noGrp="1"/>
          </p:cNvGraphicFramePr>
          <p:nvPr>
            <p:ph type="tbl" sz="quarter" idx="13"/>
            <p:extLst>
              <p:ext uri="{D42A27DB-BD31-4B8C-83A1-F6EECF244321}">
                <p14:modId xmlns:p14="http://schemas.microsoft.com/office/powerpoint/2010/main" val="3206724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82079401"/>
                    </a:ext>
                  </a:extLst>
                </a:gridCol>
                <a:gridCol w="987552">
                  <a:extLst>
                    <a:ext uri="{9D8B030D-6E8A-4147-A177-3AD203B41FA5}">
                      <a16:colId xmlns:a16="http://schemas.microsoft.com/office/drawing/2014/main" val="2137434350"/>
                    </a:ext>
                  </a:extLst>
                </a:gridCol>
                <a:gridCol w="1234440">
                  <a:extLst>
                    <a:ext uri="{9D8B030D-6E8A-4147-A177-3AD203B41FA5}">
                      <a16:colId xmlns:a16="http://schemas.microsoft.com/office/drawing/2014/main" val="2784255276"/>
                    </a:ext>
                  </a:extLst>
                </a:gridCol>
                <a:gridCol w="411480">
                  <a:extLst>
                    <a:ext uri="{9D8B030D-6E8A-4147-A177-3AD203B41FA5}">
                      <a16:colId xmlns:a16="http://schemas.microsoft.com/office/drawing/2014/main" val="1122510625"/>
                    </a:ext>
                  </a:extLst>
                </a:gridCol>
                <a:gridCol w="411480">
                  <a:extLst>
                    <a:ext uri="{9D8B030D-6E8A-4147-A177-3AD203B41FA5}">
                      <a16:colId xmlns:a16="http://schemas.microsoft.com/office/drawing/2014/main" val="2193285201"/>
                    </a:ext>
                  </a:extLst>
                </a:gridCol>
                <a:gridCol w="411480">
                  <a:extLst>
                    <a:ext uri="{9D8B030D-6E8A-4147-A177-3AD203B41FA5}">
                      <a16:colId xmlns:a16="http://schemas.microsoft.com/office/drawing/2014/main" val="3611557879"/>
                    </a:ext>
                  </a:extLst>
                </a:gridCol>
                <a:gridCol w="411480">
                  <a:extLst>
                    <a:ext uri="{9D8B030D-6E8A-4147-A177-3AD203B41FA5}">
                      <a16:colId xmlns:a16="http://schemas.microsoft.com/office/drawing/2014/main" val="1718082700"/>
                    </a:ext>
                  </a:extLst>
                </a:gridCol>
                <a:gridCol w="411480">
                  <a:extLst>
                    <a:ext uri="{9D8B030D-6E8A-4147-A177-3AD203B41FA5}">
                      <a16:colId xmlns:a16="http://schemas.microsoft.com/office/drawing/2014/main" val="3201989046"/>
                    </a:ext>
                  </a:extLst>
                </a:gridCol>
                <a:gridCol w="411480">
                  <a:extLst>
                    <a:ext uri="{9D8B030D-6E8A-4147-A177-3AD203B41FA5}">
                      <a16:colId xmlns:a16="http://schemas.microsoft.com/office/drawing/2014/main" val="3889004029"/>
                    </a:ext>
                  </a:extLst>
                </a:gridCol>
                <a:gridCol w="411480">
                  <a:extLst>
                    <a:ext uri="{9D8B030D-6E8A-4147-A177-3AD203B41FA5}">
                      <a16:colId xmlns:a16="http://schemas.microsoft.com/office/drawing/2014/main" val="906177804"/>
                    </a:ext>
                  </a:extLst>
                </a:gridCol>
                <a:gridCol w="411480">
                  <a:extLst>
                    <a:ext uri="{9D8B030D-6E8A-4147-A177-3AD203B41FA5}">
                      <a16:colId xmlns:a16="http://schemas.microsoft.com/office/drawing/2014/main" val="3360539742"/>
                    </a:ext>
                  </a:extLst>
                </a:gridCol>
                <a:gridCol w="411480">
                  <a:extLst>
                    <a:ext uri="{9D8B030D-6E8A-4147-A177-3AD203B41FA5}">
                      <a16:colId xmlns:a16="http://schemas.microsoft.com/office/drawing/2014/main" val="4177804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7215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- 2023-11-14 18:07:23</a:t>
                      </a:r>
                      <a:r>
                        <a:rPr kumimoji="0" lang="en-US" sz="1000" b="0" i="0" u="none" strike="noStrike" kern="1200" cap="none" spc="0" normalizeH="0" baseline="0" noProof="0">
                          <a:ln>
                            <a:noFill/>
                          </a:ln>
                          <a:solidFill>
                            <a:prstClr val="black"/>
                          </a:solidFill>
                          <a:effectLst/>
                          <a:uLnTx/>
                          <a:uFillTx/>
                          <a:latin typeface="Calibri"/>
                          <a:ea typeface="+mn-ea"/>
                          <a:cs typeface="+mn-cs"/>
                        </a:rPr>
                        <a:t>
 Serving looks and vibes at @MELondonHotel with @mannyomitto.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https://quintly-image-storage.s3.amazonaws.com/fe90f70b98ffdbbda2b2d4b1a00a4c58/ef09faf2978627faba1b89cfb60ae220.jpg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91622698"/>
                  </a:ext>
                </a:extLst>
              </a:tr>
            </a:tbl>
          </a:graphicData>
        </a:graphic>
      </p:graphicFrame>
      <p:sp>
        <p:nvSpPr>
          <p:cNvPr id="4" name="Text Placeholder 3">
            <a:extLst>
              <a:ext uri="{FF2B5EF4-FFF2-40B4-BE49-F238E27FC236}">
                <a16:creationId xmlns:a16="http://schemas.microsoft.com/office/drawing/2014/main" id="{E924BF49-A417-4C87-8041-5731CC2B389A}"/>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5427223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A30B8-562B-4DBE-8549-D22ECB157AC0}"/>
              </a:ext>
            </a:extLst>
          </p:cNvPr>
          <p:cNvSpPr>
            <a:spLocks noGrp="1"/>
          </p:cNvSpPr>
          <p:nvPr>
            <p:ph type="title"/>
          </p:nvPr>
        </p:nvSpPr>
        <p:spPr/>
        <p:txBody>
          <a:bodyPr/>
          <a:lstStyle/>
          <a:p>
            <a:r>
              <a:rPr lang="en-US"/>
              <a:t>Instagram Videos Table | melondonhotel - 7 of 26</a:t>
            </a:r>
          </a:p>
        </p:txBody>
      </p:sp>
      <p:graphicFrame>
        <p:nvGraphicFramePr>
          <p:cNvPr id="5" name="Table Placeholder 4">
            <a:extLst>
              <a:ext uri="{FF2B5EF4-FFF2-40B4-BE49-F238E27FC236}">
                <a16:creationId xmlns:a16="http://schemas.microsoft.com/office/drawing/2014/main" id="{67B852D3-A9C9-4631-9410-1DBAA2280BE8}"/>
              </a:ext>
            </a:extLst>
          </p:cNvPr>
          <p:cNvGraphicFramePr>
            <a:graphicFrameLocks noGrp="1"/>
          </p:cNvGraphicFramePr>
          <p:nvPr>
            <p:ph type="tbl" sz="quarter" idx="13"/>
            <p:extLst>
              <p:ext uri="{D42A27DB-BD31-4B8C-83A1-F6EECF244321}">
                <p14:modId xmlns:p14="http://schemas.microsoft.com/office/powerpoint/2010/main" val="398362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08134619"/>
                    </a:ext>
                  </a:extLst>
                </a:gridCol>
                <a:gridCol w="987552">
                  <a:extLst>
                    <a:ext uri="{9D8B030D-6E8A-4147-A177-3AD203B41FA5}">
                      <a16:colId xmlns:a16="http://schemas.microsoft.com/office/drawing/2014/main" val="2565064083"/>
                    </a:ext>
                  </a:extLst>
                </a:gridCol>
                <a:gridCol w="1234440">
                  <a:extLst>
                    <a:ext uri="{9D8B030D-6E8A-4147-A177-3AD203B41FA5}">
                      <a16:colId xmlns:a16="http://schemas.microsoft.com/office/drawing/2014/main" val="3774845598"/>
                    </a:ext>
                  </a:extLst>
                </a:gridCol>
                <a:gridCol w="411480">
                  <a:extLst>
                    <a:ext uri="{9D8B030D-6E8A-4147-A177-3AD203B41FA5}">
                      <a16:colId xmlns:a16="http://schemas.microsoft.com/office/drawing/2014/main" val="2673319223"/>
                    </a:ext>
                  </a:extLst>
                </a:gridCol>
                <a:gridCol w="411480">
                  <a:extLst>
                    <a:ext uri="{9D8B030D-6E8A-4147-A177-3AD203B41FA5}">
                      <a16:colId xmlns:a16="http://schemas.microsoft.com/office/drawing/2014/main" val="1105672862"/>
                    </a:ext>
                  </a:extLst>
                </a:gridCol>
                <a:gridCol w="411480">
                  <a:extLst>
                    <a:ext uri="{9D8B030D-6E8A-4147-A177-3AD203B41FA5}">
                      <a16:colId xmlns:a16="http://schemas.microsoft.com/office/drawing/2014/main" val="504979637"/>
                    </a:ext>
                  </a:extLst>
                </a:gridCol>
                <a:gridCol w="411480">
                  <a:extLst>
                    <a:ext uri="{9D8B030D-6E8A-4147-A177-3AD203B41FA5}">
                      <a16:colId xmlns:a16="http://schemas.microsoft.com/office/drawing/2014/main" val="2511372647"/>
                    </a:ext>
                  </a:extLst>
                </a:gridCol>
                <a:gridCol w="411480">
                  <a:extLst>
                    <a:ext uri="{9D8B030D-6E8A-4147-A177-3AD203B41FA5}">
                      <a16:colId xmlns:a16="http://schemas.microsoft.com/office/drawing/2014/main" val="765529572"/>
                    </a:ext>
                  </a:extLst>
                </a:gridCol>
                <a:gridCol w="411480">
                  <a:extLst>
                    <a:ext uri="{9D8B030D-6E8A-4147-A177-3AD203B41FA5}">
                      <a16:colId xmlns:a16="http://schemas.microsoft.com/office/drawing/2014/main" val="3542187634"/>
                    </a:ext>
                  </a:extLst>
                </a:gridCol>
                <a:gridCol w="411480">
                  <a:extLst>
                    <a:ext uri="{9D8B030D-6E8A-4147-A177-3AD203B41FA5}">
                      <a16:colId xmlns:a16="http://schemas.microsoft.com/office/drawing/2014/main" val="3089756255"/>
                    </a:ext>
                  </a:extLst>
                </a:gridCol>
                <a:gridCol w="411480">
                  <a:extLst>
                    <a:ext uri="{9D8B030D-6E8A-4147-A177-3AD203B41FA5}">
                      <a16:colId xmlns:a16="http://schemas.microsoft.com/office/drawing/2014/main" val="1967248851"/>
                    </a:ext>
                  </a:extLst>
                </a:gridCol>
                <a:gridCol w="411480">
                  <a:extLst>
                    <a:ext uri="{9D8B030D-6E8A-4147-A177-3AD203B41FA5}">
                      <a16:colId xmlns:a16="http://schemas.microsoft.com/office/drawing/2014/main" val="1074571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228044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- 2023-11-07 18:09:58</a:t>
                      </a:r>
                      <a:r>
                        <a:rPr kumimoji="0" lang="en-US" sz="1000" b="0" i="0" u="none" strike="noStrike" kern="1200" cap="none" spc="0" normalizeH="0" baseline="0" noProof="0">
                          <a:ln>
                            <a:noFill/>
                          </a:ln>
                          <a:solidFill>
                            <a:prstClr val="black"/>
                          </a:solidFill>
                          <a:effectLst/>
                          <a:uLnTx/>
                          <a:uFillTx/>
                          <a:latin typeface="Calibri"/>
                          <a:ea typeface="+mn-ea"/>
                          <a:cs typeface="+mn-cs"/>
                        </a:rPr>
                        <a:t>
 Stylish surroundings for timeless moments.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https://quintly-image-storage.s3.amazonaws.com/fe90f70b98ffdbbda2b2d4b1a00a4c58/e23dfbdcf5635ca164283a722a482564.jpg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00745035"/>
                  </a:ext>
                </a:extLst>
              </a:tr>
            </a:tbl>
          </a:graphicData>
        </a:graphic>
      </p:graphicFrame>
      <p:sp>
        <p:nvSpPr>
          <p:cNvPr id="4" name="Text Placeholder 3">
            <a:extLst>
              <a:ext uri="{FF2B5EF4-FFF2-40B4-BE49-F238E27FC236}">
                <a16:creationId xmlns:a16="http://schemas.microsoft.com/office/drawing/2014/main" id="{9DEA774F-600A-444E-A15E-2E8C546B1ABD}"/>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1167188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5C21D-097D-43BE-95AF-2E4EB5BAC42B}"/>
              </a:ext>
            </a:extLst>
          </p:cNvPr>
          <p:cNvSpPr>
            <a:spLocks noGrp="1"/>
          </p:cNvSpPr>
          <p:nvPr>
            <p:ph type="title"/>
          </p:nvPr>
        </p:nvSpPr>
        <p:spPr/>
        <p:txBody>
          <a:bodyPr/>
          <a:lstStyle/>
          <a:p>
            <a:r>
              <a:rPr lang="en-US"/>
              <a:t>Instagram Videos Table | melondonhotel - 8 of 26</a:t>
            </a:r>
          </a:p>
        </p:txBody>
      </p:sp>
      <p:graphicFrame>
        <p:nvGraphicFramePr>
          <p:cNvPr id="5" name="Table Placeholder 4">
            <a:extLst>
              <a:ext uri="{FF2B5EF4-FFF2-40B4-BE49-F238E27FC236}">
                <a16:creationId xmlns:a16="http://schemas.microsoft.com/office/drawing/2014/main" id="{B248D2EC-6BB1-4EBE-9667-C9433248B122}"/>
              </a:ext>
            </a:extLst>
          </p:cNvPr>
          <p:cNvGraphicFramePr>
            <a:graphicFrameLocks noGrp="1"/>
          </p:cNvGraphicFramePr>
          <p:nvPr>
            <p:ph type="tbl" sz="quarter" idx="13"/>
            <p:extLst>
              <p:ext uri="{D42A27DB-BD31-4B8C-83A1-F6EECF244321}">
                <p14:modId xmlns:p14="http://schemas.microsoft.com/office/powerpoint/2010/main" val="3648098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50238453"/>
                    </a:ext>
                  </a:extLst>
                </a:gridCol>
                <a:gridCol w="987552">
                  <a:extLst>
                    <a:ext uri="{9D8B030D-6E8A-4147-A177-3AD203B41FA5}">
                      <a16:colId xmlns:a16="http://schemas.microsoft.com/office/drawing/2014/main" val="3458969025"/>
                    </a:ext>
                  </a:extLst>
                </a:gridCol>
                <a:gridCol w="1234440">
                  <a:extLst>
                    <a:ext uri="{9D8B030D-6E8A-4147-A177-3AD203B41FA5}">
                      <a16:colId xmlns:a16="http://schemas.microsoft.com/office/drawing/2014/main" val="2226750649"/>
                    </a:ext>
                  </a:extLst>
                </a:gridCol>
                <a:gridCol w="411480">
                  <a:extLst>
                    <a:ext uri="{9D8B030D-6E8A-4147-A177-3AD203B41FA5}">
                      <a16:colId xmlns:a16="http://schemas.microsoft.com/office/drawing/2014/main" val="3358652784"/>
                    </a:ext>
                  </a:extLst>
                </a:gridCol>
                <a:gridCol w="411480">
                  <a:extLst>
                    <a:ext uri="{9D8B030D-6E8A-4147-A177-3AD203B41FA5}">
                      <a16:colId xmlns:a16="http://schemas.microsoft.com/office/drawing/2014/main" val="2857035093"/>
                    </a:ext>
                  </a:extLst>
                </a:gridCol>
                <a:gridCol w="411480">
                  <a:extLst>
                    <a:ext uri="{9D8B030D-6E8A-4147-A177-3AD203B41FA5}">
                      <a16:colId xmlns:a16="http://schemas.microsoft.com/office/drawing/2014/main" val="1380871613"/>
                    </a:ext>
                  </a:extLst>
                </a:gridCol>
                <a:gridCol w="411480">
                  <a:extLst>
                    <a:ext uri="{9D8B030D-6E8A-4147-A177-3AD203B41FA5}">
                      <a16:colId xmlns:a16="http://schemas.microsoft.com/office/drawing/2014/main" val="888151038"/>
                    </a:ext>
                  </a:extLst>
                </a:gridCol>
                <a:gridCol w="411480">
                  <a:extLst>
                    <a:ext uri="{9D8B030D-6E8A-4147-A177-3AD203B41FA5}">
                      <a16:colId xmlns:a16="http://schemas.microsoft.com/office/drawing/2014/main" val="3547198270"/>
                    </a:ext>
                  </a:extLst>
                </a:gridCol>
                <a:gridCol w="411480">
                  <a:extLst>
                    <a:ext uri="{9D8B030D-6E8A-4147-A177-3AD203B41FA5}">
                      <a16:colId xmlns:a16="http://schemas.microsoft.com/office/drawing/2014/main" val="395846904"/>
                    </a:ext>
                  </a:extLst>
                </a:gridCol>
                <a:gridCol w="411480">
                  <a:extLst>
                    <a:ext uri="{9D8B030D-6E8A-4147-A177-3AD203B41FA5}">
                      <a16:colId xmlns:a16="http://schemas.microsoft.com/office/drawing/2014/main" val="2999965872"/>
                    </a:ext>
                  </a:extLst>
                </a:gridCol>
                <a:gridCol w="411480">
                  <a:extLst>
                    <a:ext uri="{9D8B030D-6E8A-4147-A177-3AD203B41FA5}">
                      <a16:colId xmlns:a16="http://schemas.microsoft.com/office/drawing/2014/main" val="2693067732"/>
                    </a:ext>
                  </a:extLst>
                </a:gridCol>
                <a:gridCol w="411480">
                  <a:extLst>
                    <a:ext uri="{9D8B030D-6E8A-4147-A177-3AD203B41FA5}">
                      <a16:colId xmlns:a16="http://schemas.microsoft.com/office/drawing/2014/main" val="3688273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9162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- 2023-10-25 18:05:23</a:t>
                      </a:r>
                      <a:r>
                        <a:rPr kumimoji="0" lang="en-US" sz="1000" b="0" i="0" u="none" strike="noStrike" kern="1200" cap="none" spc="0" normalizeH="0" baseline="0" noProof="0">
                          <a:ln>
                            <a:noFill/>
                          </a:ln>
                          <a:solidFill>
                            <a:prstClr val="black"/>
                          </a:solidFill>
                          <a:effectLst/>
                          <a:uLnTx/>
                          <a:uFillTx/>
                          <a:latin typeface="Calibri"/>
                          <a:ea typeface="+mn-ea"/>
                          <a:cs typeface="+mn-cs"/>
                        </a:rPr>
                        <a:t>
 Cheers @pinoemie_ ! Choose your own adventure with ME.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https://quintly-image-storage.s3.amazonaws.com/fe90f70b98ffdbbda2b2d4b1a00a4c58/67027561b7608775420a990d017d75aa.jpg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1280635"/>
                  </a:ext>
                </a:extLst>
              </a:tr>
            </a:tbl>
          </a:graphicData>
        </a:graphic>
      </p:graphicFrame>
      <p:sp>
        <p:nvSpPr>
          <p:cNvPr id="4" name="Text Placeholder 3">
            <a:extLst>
              <a:ext uri="{FF2B5EF4-FFF2-40B4-BE49-F238E27FC236}">
                <a16:creationId xmlns:a16="http://schemas.microsoft.com/office/drawing/2014/main" id="{07890E20-E0D4-4465-9CF2-2D8184DEEAAD}"/>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6783833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94E2B-51C2-4821-A7C7-B5A62C50DEF4}"/>
              </a:ext>
            </a:extLst>
          </p:cNvPr>
          <p:cNvSpPr>
            <a:spLocks noGrp="1"/>
          </p:cNvSpPr>
          <p:nvPr>
            <p:ph type="title"/>
          </p:nvPr>
        </p:nvSpPr>
        <p:spPr/>
        <p:txBody>
          <a:bodyPr/>
          <a:lstStyle/>
          <a:p>
            <a:r>
              <a:rPr lang="en-US"/>
              <a:t>Instagram Videos Table | melondonhotel - 9 of 26</a:t>
            </a:r>
          </a:p>
        </p:txBody>
      </p:sp>
      <p:graphicFrame>
        <p:nvGraphicFramePr>
          <p:cNvPr id="5" name="Table Placeholder 4">
            <a:extLst>
              <a:ext uri="{FF2B5EF4-FFF2-40B4-BE49-F238E27FC236}">
                <a16:creationId xmlns:a16="http://schemas.microsoft.com/office/drawing/2014/main" id="{89F79D65-7D27-4C16-B574-1D873A880495}"/>
              </a:ext>
            </a:extLst>
          </p:cNvPr>
          <p:cNvGraphicFramePr>
            <a:graphicFrameLocks noGrp="1"/>
          </p:cNvGraphicFramePr>
          <p:nvPr>
            <p:ph type="tbl" sz="quarter" idx="13"/>
            <p:extLst>
              <p:ext uri="{D42A27DB-BD31-4B8C-83A1-F6EECF244321}">
                <p14:modId xmlns:p14="http://schemas.microsoft.com/office/powerpoint/2010/main" val="427732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53691582"/>
                    </a:ext>
                  </a:extLst>
                </a:gridCol>
                <a:gridCol w="987552">
                  <a:extLst>
                    <a:ext uri="{9D8B030D-6E8A-4147-A177-3AD203B41FA5}">
                      <a16:colId xmlns:a16="http://schemas.microsoft.com/office/drawing/2014/main" val="2703744598"/>
                    </a:ext>
                  </a:extLst>
                </a:gridCol>
                <a:gridCol w="1234440">
                  <a:extLst>
                    <a:ext uri="{9D8B030D-6E8A-4147-A177-3AD203B41FA5}">
                      <a16:colId xmlns:a16="http://schemas.microsoft.com/office/drawing/2014/main" val="2055077727"/>
                    </a:ext>
                  </a:extLst>
                </a:gridCol>
                <a:gridCol w="411480">
                  <a:extLst>
                    <a:ext uri="{9D8B030D-6E8A-4147-A177-3AD203B41FA5}">
                      <a16:colId xmlns:a16="http://schemas.microsoft.com/office/drawing/2014/main" val="312139718"/>
                    </a:ext>
                  </a:extLst>
                </a:gridCol>
                <a:gridCol w="411480">
                  <a:extLst>
                    <a:ext uri="{9D8B030D-6E8A-4147-A177-3AD203B41FA5}">
                      <a16:colId xmlns:a16="http://schemas.microsoft.com/office/drawing/2014/main" val="256851494"/>
                    </a:ext>
                  </a:extLst>
                </a:gridCol>
                <a:gridCol w="411480">
                  <a:extLst>
                    <a:ext uri="{9D8B030D-6E8A-4147-A177-3AD203B41FA5}">
                      <a16:colId xmlns:a16="http://schemas.microsoft.com/office/drawing/2014/main" val="3363333173"/>
                    </a:ext>
                  </a:extLst>
                </a:gridCol>
                <a:gridCol w="411480">
                  <a:extLst>
                    <a:ext uri="{9D8B030D-6E8A-4147-A177-3AD203B41FA5}">
                      <a16:colId xmlns:a16="http://schemas.microsoft.com/office/drawing/2014/main" val="3498895237"/>
                    </a:ext>
                  </a:extLst>
                </a:gridCol>
                <a:gridCol w="411480">
                  <a:extLst>
                    <a:ext uri="{9D8B030D-6E8A-4147-A177-3AD203B41FA5}">
                      <a16:colId xmlns:a16="http://schemas.microsoft.com/office/drawing/2014/main" val="2442492067"/>
                    </a:ext>
                  </a:extLst>
                </a:gridCol>
                <a:gridCol w="411480">
                  <a:extLst>
                    <a:ext uri="{9D8B030D-6E8A-4147-A177-3AD203B41FA5}">
                      <a16:colId xmlns:a16="http://schemas.microsoft.com/office/drawing/2014/main" val="1613988687"/>
                    </a:ext>
                  </a:extLst>
                </a:gridCol>
                <a:gridCol w="411480">
                  <a:extLst>
                    <a:ext uri="{9D8B030D-6E8A-4147-A177-3AD203B41FA5}">
                      <a16:colId xmlns:a16="http://schemas.microsoft.com/office/drawing/2014/main" val="3858002131"/>
                    </a:ext>
                  </a:extLst>
                </a:gridCol>
                <a:gridCol w="411480">
                  <a:extLst>
                    <a:ext uri="{9D8B030D-6E8A-4147-A177-3AD203B41FA5}">
                      <a16:colId xmlns:a16="http://schemas.microsoft.com/office/drawing/2014/main" val="4228825036"/>
                    </a:ext>
                  </a:extLst>
                </a:gridCol>
                <a:gridCol w="411480">
                  <a:extLst>
                    <a:ext uri="{9D8B030D-6E8A-4147-A177-3AD203B41FA5}">
                      <a16:colId xmlns:a16="http://schemas.microsoft.com/office/drawing/2014/main" val="3319728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885640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- 2023-10-19 18:07:38</a:t>
                      </a:r>
                      <a:r>
                        <a:rPr kumimoji="0" lang="en-US" sz="1000" b="0" i="0" u="none" strike="noStrike" kern="1200" cap="none" spc="0" normalizeH="0" baseline="0" noProof="0">
                          <a:ln>
                            <a:noFill/>
                          </a:ln>
                          <a:solidFill>
                            <a:prstClr val="black"/>
                          </a:solidFill>
                          <a:effectLst/>
                          <a:uLnTx/>
                          <a:uFillTx/>
                          <a:latin typeface="Calibri"/>
                          <a:ea typeface="+mn-ea"/>
                          <a:cs typeface="+mn-cs"/>
                        </a:rPr>
                        <a:t>
 Brunch the right way with @melondonhotel.
Bring your girls and gossip, book now, tap the link in bio.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https://quintly-image-storage.s3.amazonaws.com/fe90f70b98ffdbbda2b2d4b1a00a4c58/f9bd3f4ee02afe1a614cd3b5b611f0a4.jpg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84966074"/>
                  </a:ext>
                </a:extLst>
              </a:tr>
            </a:tbl>
          </a:graphicData>
        </a:graphic>
      </p:graphicFrame>
      <p:sp>
        <p:nvSpPr>
          <p:cNvPr id="4" name="Text Placeholder 3">
            <a:extLst>
              <a:ext uri="{FF2B5EF4-FFF2-40B4-BE49-F238E27FC236}">
                <a16:creationId xmlns:a16="http://schemas.microsoft.com/office/drawing/2014/main" id="{CE3F012C-F710-4189-818F-799B74C77D28}"/>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4395977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C6DA6-87CC-4C0A-A4D3-F2523AD28B48}"/>
              </a:ext>
            </a:extLst>
          </p:cNvPr>
          <p:cNvSpPr>
            <a:spLocks noGrp="1"/>
          </p:cNvSpPr>
          <p:nvPr>
            <p:ph type="title"/>
          </p:nvPr>
        </p:nvSpPr>
        <p:spPr/>
        <p:txBody>
          <a:bodyPr/>
          <a:lstStyle/>
          <a:p>
            <a:r>
              <a:rPr lang="en-US"/>
              <a:t>Instagram Videos Table | melondonhotel - 10 of 26</a:t>
            </a:r>
          </a:p>
        </p:txBody>
      </p:sp>
      <p:graphicFrame>
        <p:nvGraphicFramePr>
          <p:cNvPr id="5" name="Table Placeholder 4">
            <a:extLst>
              <a:ext uri="{FF2B5EF4-FFF2-40B4-BE49-F238E27FC236}">
                <a16:creationId xmlns:a16="http://schemas.microsoft.com/office/drawing/2014/main" id="{CF3EC45D-9710-46EB-8256-DE440B97B91C}"/>
              </a:ext>
            </a:extLst>
          </p:cNvPr>
          <p:cNvGraphicFramePr>
            <a:graphicFrameLocks noGrp="1"/>
          </p:cNvGraphicFramePr>
          <p:nvPr>
            <p:ph type="tbl" sz="quarter" idx="13"/>
            <p:extLst>
              <p:ext uri="{D42A27DB-BD31-4B8C-83A1-F6EECF244321}">
                <p14:modId xmlns:p14="http://schemas.microsoft.com/office/powerpoint/2010/main" val="1550789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62443754"/>
                    </a:ext>
                  </a:extLst>
                </a:gridCol>
                <a:gridCol w="987552">
                  <a:extLst>
                    <a:ext uri="{9D8B030D-6E8A-4147-A177-3AD203B41FA5}">
                      <a16:colId xmlns:a16="http://schemas.microsoft.com/office/drawing/2014/main" val="445800784"/>
                    </a:ext>
                  </a:extLst>
                </a:gridCol>
                <a:gridCol w="1234440">
                  <a:extLst>
                    <a:ext uri="{9D8B030D-6E8A-4147-A177-3AD203B41FA5}">
                      <a16:colId xmlns:a16="http://schemas.microsoft.com/office/drawing/2014/main" val="1663728333"/>
                    </a:ext>
                  </a:extLst>
                </a:gridCol>
                <a:gridCol w="411480">
                  <a:extLst>
                    <a:ext uri="{9D8B030D-6E8A-4147-A177-3AD203B41FA5}">
                      <a16:colId xmlns:a16="http://schemas.microsoft.com/office/drawing/2014/main" val="3671747963"/>
                    </a:ext>
                  </a:extLst>
                </a:gridCol>
                <a:gridCol w="411480">
                  <a:extLst>
                    <a:ext uri="{9D8B030D-6E8A-4147-A177-3AD203B41FA5}">
                      <a16:colId xmlns:a16="http://schemas.microsoft.com/office/drawing/2014/main" val="835942975"/>
                    </a:ext>
                  </a:extLst>
                </a:gridCol>
                <a:gridCol w="411480">
                  <a:extLst>
                    <a:ext uri="{9D8B030D-6E8A-4147-A177-3AD203B41FA5}">
                      <a16:colId xmlns:a16="http://schemas.microsoft.com/office/drawing/2014/main" val="4218302155"/>
                    </a:ext>
                  </a:extLst>
                </a:gridCol>
                <a:gridCol w="411480">
                  <a:extLst>
                    <a:ext uri="{9D8B030D-6E8A-4147-A177-3AD203B41FA5}">
                      <a16:colId xmlns:a16="http://schemas.microsoft.com/office/drawing/2014/main" val="1581443468"/>
                    </a:ext>
                  </a:extLst>
                </a:gridCol>
                <a:gridCol w="411480">
                  <a:extLst>
                    <a:ext uri="{9D8B030D-6E8A-4147-A177-3AD203B41FA5}">
                      <a16:colId xmlns:a16="http://schemas.microsoft.com/office/drawing/2014/main" val="2631590030"/>
                    </a:ext>
                  </a:extLst>
                </a:gridCol>
                <a:gridCol w="411480">
                  <a:extLst>
                    <a:ext uri="{9D8B030D-6E8A-4147-A177-3AD203B41FA5}">
                      <a16:colId xmlns:a16="http://schemas.microsoft.com/office/drawing/2014/main" val="2108444087"/>
                    </a:ext>
                  </a:extLst>
                </a:gridCol>
                <a:gridCol w="411480">
                  <a:extLst>
                    <a:ext uri="{9D8B030D-6E8A-4147-A177-3AD203B41FA5}">
                      <a16:colId xmlns:a16="http://schemas.microsoft.com/office/drawing/2014/main" val="3092361422"/>
                    </a:ext>
                  </a:extLst>
                </a:gridCol>
                <a:gridCol w="411480">
                  <a:extLst>
                    <a:ext uri="{9D8B030D-6E8A-4147-A177-3AD203B41FA5}">
                      <a16:colId xmlns:a16="http://schemas.microsoft.com/office/drawing/2014/main" val="3762259172"/>
                    </a:ext>
                  </a:extLst>
                </a:gridCol>
                <a:gridCol w="411480">
                  <a:extLst>
                    <a:ext uri="{9D8B030D-6E8A-4147-A177-3AD203B41FA5}">
                      <a16:colId xmlns:a16="http://schemas.microsoft.com/office/drawing/2014/main" val="4139087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805538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- 2023-10-06 18:10:36</a:t>
                      </a:r>
                      <a:r>
                        <a:rPr kumimoji="0" lang="en-US" sz="1000" b="0" i="0" u="none" strike="noStrike" kern="1200" cap="none" spc="0" normalizeH="0" baseline="0" noProof="0">
                          <a:ln>
                            <a:noFill/>
                          </a:ln>
                          <a:solidFill>
                            <a:prstClr val="black"/>
                          </a:solidFill>
                          <a:effectLst/>
                          <a:uLnTx/>
                          <a:uFillTx/>
                          <a:latin typeface="Calibri"/>
                          <a:ea typeface="+mn-ea"/>
                          <a:cs typeface="+mn-cs"/>
                        </a:rPr>
                        <a:t>
 ME London experiences the explosive world of STELLAR in @tompayneartuk’s exhibition launch.
Drawn from local and global natural landscapes, Tom’s art invites viewers on a visual journey using textures and vividly contrasting colours to mimic outer space and dynamic skies and seas.
See this vibrant exhibition until 22nd November, Marconi Lounge, ME London Hotel.
All artwork is available on @gonerogueldn’s website. Photography by @itsvphoto.
#TomPayneArt #STELLARExhibition #MELondon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https://quintly-image-storage.s3.amazonaws.com/fe90f70b98ffdbbda2b2d4b1a00a4c58/68d0a05c44910b5655bd399f21e589b5.jpg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67969040"/>
                  </a:ext>
                </a:extLst>
              </a:tr>
            </a:tbl>
          </a:graphicData>
        </a:graphic>
      </p:graphicFrame>
      <p:sp>
        <p:nvSpPr>
          <p:cNvPr id="4" name="Text Placeholder 3">
            <a:extLst>
              <a:ext uri="{FF2B5EF4-FFF2-40B4-BE49-F238E27FC236}">
                <a16:creationId xmlns:a16="http://schemas.microsoft.com/office/drawing/2014/main" id="{5E2BF4E6-8A52-4845-B2B1-27BAFCBCAA4F}"/>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5001273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3A825-AA09-4748-91BE-B0879E20C5B9}"/>
              </a:ext>
            </a:extLst>
          </p:cNvPr>
          <p:cNvSpPr>
            <a:spLocks noGrp="1"/>
          </p:cNvSpPr>
          <p:nvPr>
            <p:ph type="title"/>
          </p:nvPr>
        </p:nvSpPr>
        <p:spPr/>
        <p:txBody>
          <a:bodyPr/>
          <a:lstStyle/>
          <a:p>
            <a:r>
              <a:rPr lang="en-US"/>
              <a:t>Instagram Videos Table | melondonhotel - 11 of 26</a:t>
            </a:r>
          </a:p>
        </p:txBody>
      </p:sp>
      <p:graphicFrame>
        <p:nvGraphicFramePr>
          <p:cNvPr id="5" name="Table Placeholder 4">
            <a:extLst>
              <a:ext uri="{FF2B5EF4-FFF2-40B4-BE49-F238E27FC236}">
                <a16:creationId xmlns:a16="http://schemas.microsoft.com/office/drawing/2014/main" id="{3859CD8D-6C6C-42FB-96F4-1A0F148F4855}"/>
              </a:ext>
            </a:extLst>
          </p:cNvPr>
          <p:cNvGraphicFramePr>
            <a:graphicFrameLocks noGrp="1"/>
          </p:cNvGraphicFramePr>
          <p:nvPr>
            <p:ph type="tbl" sz="quarter" idx="13"/>
            <p:extLst>
              <p:ext uri="{D42A27DB-BD31-4B8C-83A1-F6EECF244321}">
                <p14:modId xmlns:p14="http://schemas.microsoft.com/office/powerpoint/2010/main" val="2912700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39266692"/>
                    </a:ext>
                  </a:extLst>
                </a:gridCol>
                <a:gridCol w="987552">
                  <a:extLst>
                    <a:ext uri="{9D8B030D-6E8A-4147-A177-3AD203B41FA5}">
                      <a16:colId xmlns:a16="http://schemas.microsoft.com/office/drawing/2014/main" val="1344525982"/>
                    </a:ext>
                  </a:extLst>
                </a:gridCol>
                <a:gridCol w="1234440">
                  <a:extLst>
                    <a:ext uri="{9D8B030D-6E8A-4147-A177-3AD203B41FA5}">
                      <a16:colId xmlns:a16="http://schemas.microsoft.com/office/drawing/2014/main" val="2719367524"/>
                    </a:ext>
                  </a:extLst>
                </a:gridCol>
                <a:gridCol w="411480">
                  <a:extLst>
                    <a:ext uri="{9D8B030D-6E8A-4147-A177-3AD203B41FA5}">
                      <a16:colId xmlns:a16="http://schemas.microsoft.com/office/drawing/2014/main" val="2765968919"/>
                    </a:ext>
                  </a:extLst>
                </a:gridCol>
                <a:gridCol w="411480">
                  <a:extLst>
                    <a:ext uri="{9D8B030D-6E8A-4147-A177-3AD203B41FA5}">
                      <a16:colId xmlns:a16="http://schemas.microsoft.com/office/drawing/2014/main" val="1782559075"/>
                    </a:ext>
                  </a:extLst>
                </a:gridCol>
                <a:gridCol w="411480">
                  <a:extLst>
                    <a:ext uri="{9D8B030D-6E8A-4147-A177-3AD203B41FA5}">
                      <a16:colId xmlns:a16="http://schemas.microsoft.com/office/drawing/2014/main" val="3131066038"/>
                    </a:ext>
                  </a:extLst>
                </a:gridCol>
                <a:gridCol w="411480">
                  <a:extLst>
                    <a:ext uri="{9D8B030D-6E8A-4147-A177-3AD203B41FA5}">
                      <a16:colId xmlns:a16="http://schemas.microsoft.com/office/drawing/2014/main" val="3046409132"/>
                    </a:ext>
                  </a:extLst>
                </a:gridCol>
                <a:gridCol w="411480">
                  <a:extLst>
                    <a:ext uri="{9D8B030D-6E8A-4147-A177-3AD203B41FA5}">
                      <a16:colId xmlns:a16="http://schemas.microsoft.com/office/drawing/2014/main" val="1281046223"/>
                    </a:ext>
                  </a:extLst>
                </a:gridCol>
                <a:gridCol w="411480">
                  <a:extLst>
                    <a:ext uri="{9D8B030D-6E8A-4147-A177-3AD203B41FA5}">
                      <a16:colId xmlns:a16="http://schemas.microsoft.com/office/drawing/2014/main" val="3149429495"/>
                    </a:ext>
                  </a:extLst>
                </a:gridCol>
                <a:gridCol w="411480">
                  <a:extLst>
                    <a:ext uri="{9D8B030D-6E8A-4147-A177-3AD203B41FA5}">
                      <a16:colId xmlns:a16="http://schemas.microsoft.com/office/drawing/2014/main" val="956207941"/>
                    </a:ext>
                  </a:extLst>
                </a:gridCol>
                <a:gridCol w="411480">
                  <a:extLst>
                    <a:ext uri="{9D8B030D-6E8A-4147-A177-3AD203B41FA5}">
                      <a16:colId xmlns:a16="http://schemas.microsoft.com/office/drawing/2014/main" val="1376653127"/>
                    </a:ext>
                  </a:extLst>
                </a:gridCol>
                <a:gridCol w="411480">
                  <a:extLst>
                    <a:ext uri="{9D8B030D-6E8A-4147-A177-3AD203B41FA5}">
                      <a16:colId xmlns:a16="http://schemas.microsoft.com/office/drawing/2014/main" val="2537318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585990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- 2023-09-21 14:47:08</a:t>
                      </a:r>
                      <a:r>
                        <a:rPr kumimoji="0" lang="en-US" sz="1000" b="0" i="0" u="none" strike="noStrike" kern="1200" cap="none" spc="0" normalizeH="0" baseline="0" noProof="0">
                          <a:ln>
                            <a:noFill/>
                          </a:ln>
                          <a:solidFill>
                            <a:prstClr val="black"/>
                          </a:solidFill>
                          <a:effectLst/>
                          <a:uLnTx/>
                          <a:uFillTx/>
                          <a:latin typeface="Calibri"/>
                          <a:ea typeface="+mn-ea"/>
                          <a:cs typeface="+mn-cs"/>
                        </a:rPr>
                        <a:t>
 Because we know exactly how you like it. Quench your thirst with @radiorooftoplondon.
#RadioRooftop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https://quintly-image-storage.s3.amazonaws.com/fe90f70b98ffdbbda2b2d4b1a00a4c58/0a86a095f9eddb7b53b358a588404908.jpg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24960065"/>
                  </a:ext>
                </a:extLst>
              </a:tr>
            </a:tbl>
          </a:graphicData>
        </a:graphic>
      </p:graphicFrame>
      <p:sp>
        <p:nvSpPr>
          <p:cNvPr id="4" name="Text Placeholder 3">
            <a:extLst>
              <a:ext uri="{FF2B5EF4-FFF2-40B4-BE49-F238E27FC236}">
                <a16:creationId xmlns:a16="http://schemas.microsoft.com/office/drawing/2014/main" id="{80A1F5F4-B160-43B9-87E4-8191E021EA98}"/>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9341965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D5026-8615-4DEC-8A75-82F6AE58D030}"/>
              </a:ext>
            </a:extLst>
          </p:cNvPr>
          <p:cNvSpPr>
            <a:spLocks noGrp="1"/>
          </p:cNvSpPr>
          <p:nvPr>
            <p:ph type="title"/>
          </p:nvPr>
        </p:nvSpPr>
        <p:spPr/>
        <p:txBody>
          <a:bodyPr/>
          <a:lstStyle/>
          <a:p>
            <a:r>
              <a:rPr lang="en-US"/>
              <a:t>Instagram Videos Table | melondonhotel - 12 of 26</a:t>
            </a:r>
          </a:p>
        </p:txBody>
      </p:sp>
      <p:graphicFrame>
        <p:nvGraphicFramePr>
          <p:cNvPr id="5" name="Table Placeholder 4">
            <a:extLst>
              <a:ext uri="{FF2B5EF4-FFF2-40B4-BE49-F238E27FC236}">
                <a16:creationId xmlns:a16="http://schemas.microsoft.com/office/drawing/2014/main" id="{CABE0FE1-88A7-40FC-A800-AF1727239C1F}"/>
              </a:ext>
            </a:extLst>
          </p:cNvPr>
          <p:cNvGraphicFramePr>
            <a:graphicFrameLocks noGrp="1"/>
          </p:cNvGraphicFramePr>
          <p:nvPr>
            <p:ph type="tbl" sz="quarter" idx="13"/>
            <p:extLst>
              <p:ext uri="{D42A27DB-BD31-4B8C-83A1-F6EECF244321}">
                <p14:modId xmlns:p14="http://schemas.microsoft.com/office/powerpoint/2010/main" val="1170669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60971149"/>
                    </a:ext>
                  </a:extLst>
                </a:gridCol>
                <a:gridCol w="987552">
                  <a:extLst>
                    <a:ext uri="{9D8B030D-6E8A-4147-A177-3AD203B41FA5}">
                      <a16:colId xmlns:a16="http://schemas.microsoft.com/office/drawing/2014/main" val="54058012"/>
                    </a:ext>
                  </a:extLst>
                </a:gridCol>
                <a:gridCol w="1234440">
                  <a:extLst>
                    <a:ext uri="{9D8B030D-6E8A-4147-A177-3AD203B41FA5}">
                      <a16:colId xmlns:a16="http://schemas.microsoft.com/office/drawing/2014/main" val="1798069326"/>
                    </a:ext>
                  </a:extLst>
                </a:gridCol>
                <a:gridCol w="411480">
                  <a:extLst>
                    <a:ext uri="{9D8B030D-6E8A-4147-A177-3AD203B41FA5}">
                      <a16:colId xmlns:a16="http://schemas.microsoft.com/office/drawing/2014/main" val="1970150514"/>
                    </a:ext>
                  </a:extLst>
                </a:gridCol>
                <a:gridCol w="411480">
                  <a:extLst>
                    <a:ext uri="{9D8B030D-6E8A-4147-A177-3AD203B41FA5}">
                      <a16:colId xmlns:a16="http://schemas.microsoft.com/office/drawing/2014/main" val="4222999371"/>
                    </a:ext>
                  </a:extLst>
                </a:gridCol>
                <a:gridCol w="411480">
                  <a:extLst>
                    <a:ext uri="{9D8B030D-6E8A-4147-A177-3AD203B41FA5}">
                      <a16:colId xmlns:a16="http://schemas.microsoft.com/office/drawing/2014/main" val="3470522928"/>
                    </a:ext>
                  </a:extLst>
                </a:gridCol>
                <a:gridCol w="411480">
                  <a:extLst>
                    <a:ext uri="{9D8B030D-6E8A-4147-A177-3AD203B41FA5}">
                      <a16:colId xmlns:a16="http://schemas.microsoft.com/office/drawing/2014/main" val="651416804"/>
                    </a:ext>
                  </a:extLst>
                </a:gridCol>
                <a:gridCol w="411480">
                  <a:extLst>
                    <a:ext uri="{9D8B030D-6E8A-4147-A177-3AD203B41FA5}">
                      <a16:colId xmlns:a16="http://schemas.microsoft.com/office/drawing/2014/main" val="2592227248"/>
                    </a:ext>
                  </a:extLst>
                </a:gridCol>
                <a:gridCol w="411480">
                  <a:extLst>
                    <a:ext uri="{9D8B030D-6E8A-4147-A177-3AD203B41FA5}">
                      <a16:colId xmlns:a16="http://schemas.microsoft.com/office/drawing/2014/main" val="1753530562"/>
                    </a:ext>
                  </a:extLst>
                </a:gridCol>
                <a:gridCol w="411480">
                  <a:extLst>
                    <a:ext uri="{9D8B030D-6E8A-4147-A177-3AD203B41FA5}">
                      <a16:colId xmlns:a16="http://schemas.microsoft.com/office/drawing/2014/main" val="3910145426"/>
                    </a:ext>
                  </a:extLst>
                </a:gridCol>
                <a:gridCol w="411480">
                  <a:extLst>
                    <a:ext uri="{9D8B030D-6E8A-4147-A177-3AD203B41FA5}">
                      <a16:colId xmlns:a16="http://schemas.microsoft.com/office/drawing/2014/main" val="3942919013"/>
                    </a:ext>
                  </a:extLst>
                </a:gridCol>
                <a:gridCol w="411480">
                  <a:extLst>
                    <a:ext uri="{9D8B030D-6E8A-4147-A177-3AD203B41FA5}">
                      <a16:colId xmlns:a16="http://schemas.microsoft.com/office/drawing/2014/main" val="4139477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45289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- 2023-09-01 14:29:42</a:t>
                      </a:r>
                      <a:r>
                        <a:rPr kumimoji="0" lang="en-US" sz="1000" b="0" i="0" u="none" strike="noStrike" kern="1200" cap="none" spc="0" normalizeH="0" baseline="0" noProof="0">
                          <a:ln>
                            <a:noFill/>
                          </a:ln>
                          <a:solidFill>
                            <a:prstClr val="black"/>
                          </a:solidFill>
                          <a:effectLst/>
                          <a:uLnTx/>
                          <a:uFillTx/>
                          <a:latin typeface="Calibri"/>
                          <a:ea typeface="+mn-ea"/>
                          <a:cs typeface="+mn-cs"/>
                        </a:rPr>
                        <a:t>
 When the ‘WOW’ moment never ends.
Unapparelled service, exquisite cuisine, and groundbreaking culture. An experience like no other.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https://quintly-image-storage.s3.amazonaws.com/fe90f70b98ffdbbda2b2d4b1a00a4c58/bfd65961900bc3200e2962ecd343dd36.jpg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61336510"/>
                  </a:ext>
                </a:extLst>
              </a:tr>
            </a:tbl>
          </a:graphicData>
        </a:graphic>
      </p:graphicFrame>
      <p:sp>
        <p:nvSpPr>
          <p:cNvPr id="4" name="Text Placeholder 3">
            <a:extLst>
              <a:ext uri="{FF2B5EF4-FFF2-40B4-BE49-F238E27FC236}">
                <a16:creationId xmlns:a16="http://schemas.microsoft.com/office/drawing/2014/main" id="{B7498826-2F9F-472A-B3F5-E8A3980F9BB7}"/>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7358239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B628-7CFF-4F69-8064-F2533291C0C5}"/>
              </a:ext>
            </a:extLst>
          </p:cNvPr>
          <p:cNvSpPr>
            <a:spLocks noGrp="1"/>
          </p:cNvSpPr>
          <p:nvPr>
            <p:ph type="title"/>
          </p:nvPr>
        </p:nvSpPr>
        <p:spPr/>
        <p:txBody>
          <a:bodyPr/>
          <a:lstStyle/>
          <a:p>
            <a:r>
              <a:rPr lang="en-US"/>
              <a:t>Instagram Videos Table | melondonhotel - 13 of 26</a:t>
            </a:r>
          </a:p>
        </p:txBody>
      </p:sp>
      <p:graphicFrame>
        <p:nvGraphicFramePr>
          <p:cNvPr id="5" name="Table Placeholder 4">
            <a:extLst>
              <a:ext uri="{FF2B5EF4-FFF2-40B4-BE49-F238E27FC236}">
                <a16:creationId xmlns:a16="http://schemas.microsoft.com/office/drawing/2014/main" id="{B6E43DA4-96F7-4E74-BCD9-68B5F7D01287}"/>
              </a:ext>
            </a:extLst>
          </p:cNvPr>
          <p:cNvGraphicFramePr>
            <a:graphicFrameLocks noGrp="1"/>
          </p:cNvGraphicFramePr>
          <p:nvPr>
            <p:ph type="tbl" sz="quarter" idx="13"/>
            <p:extLst>
              <p:ext uri="{D42A27DB-BD31-4B8C-83A1-F6EECF244321}">
                <p14:modId xmlns:p14="http://schemas.microsoft.com/office/powerpoint/2010/main" val="2753195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16391581"/>
                    </a:ext>
                  </a:extLst>
                </a:gridCol>
                <a:gridCol w="987552">
                  <a:extLst>
                    <a:ext uri="{9D8B030D-6E8A-4147-A177-3AD203B41FA5}">
                      <a16:colId xmlns:a16="http://schemas.microsoft.com/office/drawing/2014/main" val="2083690236"/>
                    </a:ext>
                  </a:extLst>
                </a:gridCol>
                <a:gridCol w="1234440">
                  <a:extLst>
                    <a:ext uri="{9D8B030D-6E8A-4147-A177-3AD203B41FA5}">
                      <a16:colId xmlns:a16="http://schemas.microsoft.com/office/drawing/2014/main" val="3673591056"/>
                    </a:ext>
                  </a:extLst>
                </a:gridCol>
                <a:gridCol w="411480">
                  <a:extLst>
                    <a:ext uri="{9D8B030D-6E8A-4147-A177-3AD203B41FA5}">
                      <a16:colId xmlns:a16="http://schemas.microsoft.com/office/drawing/2014/main" val="496339497"/>
                    </a:ext>
                  </a:extLst>
                </a:gridCol>
                <a:gridCol w="411480">
                  <a:extLst>
                    <a:ext uri="{9D8B030D-6E8A-4147-A177-3AD203B41FA5}">
                      <a16:colId xmlns:a16="http://schemas.microsoft.com/office/drawing/2014/main" val="473589725"/>
                    </a:ext>
                  </a:extLst>
                </a:gridCol>
                <a:gridCol w="411480">
                  <a:extLst>
                    <a:ext uri="{9D8B030D-6E8A-4147-A177-3AD203B41FA5}">
                      <a16:colId xmlns:a16="http://schemas.microsoft.com/office/drawing/2014/main" val="3714918314"/>
                    </a:ext>
                  </a:extLst>
                </a:gridCol>
                <a:gridCol w="411480">
                  <a:extLst>
                    <a:ext uri="{9D8B030D-6E8A-4147-A177-3AD203B41FA5}">
                      <a16:colId xmlns:a16="http://schemas.microsoft.com/office/drawing/2014/main" val="218427770"/>
                    </a:ext>
                  </a:extLst>
                </a:gridCol>
                <a:gridCol w="411480">
                  <a:extLst>
                    <a:ext uri="{9D8B030D-6E8A-4147-A177-3AD203B41FA5}">
                      <a16:colId xmlns:a16="http://schemas.microsoft.com/office/drawing/2014/main" val="1455406094"/>
                    </a:ext>
                  </a:extLst>
                </a:gridCol>
                <a:gridCol w="411480">
                  <a:extLst>
                    <a:ext uri="{9D8B030D-6E8A-4147-A177-3AD203B41FA5}">
                      <a16:colId xmlns:a16="http://schemas.microsoft.com/office/drawing/2014/main" val="3191580704"/>
                    </a:ext>
                  </a:extLst>
                </a:gridCol>
                <a:gridCol w="411480">
                  <a:extLst>
                    <a:ext uri="{9D8B030D-6E8A-4147-A177-3AD203B41FA5}">
                      <a16:colId xmlns:a16="http://schemas.microsoft.com/office/drawing/2014/main" val="837250277"/>
                    </a:ext>
                  </a:extLst>
                </a:gridCol>
                <a:gridCol w="411480">
                  <a:extLst>
                    <a:ext uri="{9D8B030D-6E8A-4147-A177-3AD203B41FA5}">
                      <a16:colId xmlns:a16="http://schemas.microsoft.com/office/drawing/2014/main" val="2286459537"/>
                    </a:ext>
                  </a:extLst>
                </a:gridCol>
                <a:gridCol w="411480">
                  <a:extLst>
                    <a:ext uri="{9D8B030D-6E8A-4147-A177-3AD203B41FA5}">
                      <a16:colId xmlns:a16="http://schemas.microsoft.com/office/drawing/2014/main" val="704757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052339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- 2023-08-23 15:00:33</a:t>
                      </a:r>
                      <a:r>
                        <a:rPr kumimoji="0" lang="en-US" sz="1000" b="0" i="0" u="none" strike="noStrike" kern="1200" cap="none" spc="0" normalizeH="0" baseline="0" noProof="0">
                          <a:ln>
                            <a:noFill/>
                          </a:ln>
                          <a:solidFill>
                            <a:prstClr val="black"/>
                          </a:solidFill>
                          <a:effectLst/>
                          <a:uLnTx/>
                          <a:uFillTx/>
                          <a:latin typeface="Calibri"/>
                          <a:ea typeface="+mn-ea"/>
                          <a:cs typeface="+mn-cs"/>
                        </a:rPr>
                        <a:t>
 The ME London experience. An urban oasis for cultured souls.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https://quintly-image-storage.s3.amazonaws.com/fe90f70b98ffdbbda2b2d4b1a00a4c58/c0c616325ff1f578d0c59add6864e515.jpg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77748510"/>
                  </a:ext>
                </a:extLst>
              </a:tr>
            </a:tbl>
          </a:graphicData>
        </a:graphic>
      </p:graphicFrame>
      <p:sp>
        <p:nvSpPr>
          <p:cNvPr id="4" name="Text Placeholder 3">
            <a:extLst>
              <a:ext uri="{FF2B5EF4-FFF2-40B4-BE49-F238E27FC236}">
                <a16:creationId xmlns:a16="http://schemas.microsoft.com/office/drawing/2014/main" id="{13CD8CC7-5AEF-4152-933A-96229A2CC0FB}"/>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4070654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5EFB4-D00D-49AE-96C4-F0610D8FC2B5}"/>
              </a:ext>
            </a:extLst>
          </p:cNvPr>
          <p:cNvSpPr>
            <a:spLocks noGrp="1"/>
          </p:cNvSpPr>
          <p:nvPr>
            <p:ph type="title"/>
          </p:nvPr>
        </p:nvSpPr>
        <p:spPr/>
        <p:txBody>
          <a:bodyPr/>
          <a:lstStyle/>
          <a:p>
            <a:r>
              <a:rPr lang="en-US"/>
              <a:t>Instagram Videos Table | melondonhotel - 14 of 26</a:t>
            </a:r>
          </a:p>
        </p:txBody>
      </p:sp>
      <p:graphicFrame>
        <p:nvGraphicFramePr>
          <p:cNvPr id="5" name="Table Placeholder 4">
            <a:extLst>
              <a:ext uri="{FF2B5EF4-FFF2-40B4-BE49-F238E27FC236}">
                <a16:creationId xmlns:a16="http://schemas.microsoft.com/office/drawing/2014/main" id="{8CD136DD-8439-4ABA-912D-4DF028863967}"/>
              </a:ext>
            </a:extLst>
          </p:cNvPr>
          <p:cNvGraphicFramePr>
            <a:graphicFrameLocks noGrp="1"/>
          </p:cNvGraphicFramePr>
          <p:nvPr>
            <p:ph type="tbl" sz="quarter" idx="13"/>
            <p:extLst>
              <p:ext uri="{D42A27DB-BD31-4B8C-83A1-F6EECF244321}">
                <p14:modId xmlns:p14="http://schemas.microsoft.com/office/powerpoint/2010/main" val="2440014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88891977"/>
                    </a:ext>
                  </a:extLst>
                </a:gridCol>
                <a:gridCol w="987552">
                  <a:extLst>
                    <a:ext uri="{9D8B030D-6E8A-4147-A177-3AD203B41FA5}">
                      <a16:colId xmlns:a16="http://schemas.microsoft.com/office/drawing/2014/main" val="3854329451"/>
                    </a:ext>
                  </a:extLst>
                </a:gridCol>
                <a:gridCol w="1234440">
                  <a:extLst>
                    <a:ext uri="{9D8B030D-6E8A-4147-A177-3AD203B41FA5}">
                      <a16:colId xmlns:a16="http://schemas.microsoft.com/office/drawing/2014/main" val="4215582707"/>
                    </a:ext>
                  </a:extLst>
                </a:gridCol>
                <a:gridCol w="411480">
                  <a:extLst>
                    <a:ext uri="{9D8B030D-6E8A-4147-A177-3AD203B41FA5}">
                      <a16:colId xmlns:a16="http://schemas.microsoft.com/office/drawing/2014/main" val="1272395977"/>
                    </a:ext>
                  </a:extLst>
                </a:gridCol>
                <a:gridCol w="411480">
                  <a:extLst>
                    <a:ext uri="{9D8B030D-6E8A-4147-A177-3AD203B41FA5}">
                      <a16:colId xmlns:a16="http://schemas.microsoft.com/office/drawing/2014/main" val="3146178977"/>
                    </a:ext>
                  </a:extLst>
                </a:gridCol>
                <a:gridCol w="411480">
                  <a:extLst>
                    <a:ext uri="{9D8B030D-6E8A-4147-A177-3AD203B41FA5}">
                      <a16:colId xmlns:a16="http://schemas.microsoft.com/office/drawing/2014/main" val="4261800621"/>
                    </a:ext>
                  </a:extLst>
                </a:gridCol>
                <a:gridCol w="411480">
                  <a:extLst>
                    <a:ext uri="{9D8B030D-6E8A-4147-A177-3AD203B41FA5}">
                      <a16:colId xmlns:a16="http://schemas.microsoft.com/office/drawing/2014/main" val="1326542959"/>
                    </a:ext>
                  </a:extLst>
                </a:gridCol>
                <a:gridCol w="411480">
                  <a:extLst>
                    <a:ext uri="{9D8B030D-6E8A-4147-A177-3AD203B41FA5}">
                      <a16:colId xmlns:a16="http://schemas.microsoft.com/office/drawing/2014/main" val="1793688032"/>
                    </a:ext>
                  </a:extLst>
                </a:gridCol>
                <a:gridCol w="411480">
                  <a:extLst>
                    <a:ext uri="{9D8B030D-6E8A-4147-A177-3AD203B41FA5}">
                      <a16:colId xmlns:a16="http://schemas.microsoft.com/office/drawing/2014/main" val="54512526"/>
                    </a:ext>
                  </a:extLst>
                </a:gridCol>
                <a:gridCol w="411480">
                  <a:extLst>
                    <a:ext uri="{9D8B030D-6E8A-4147-A177-3AD203B41FA5}">
                      <a16:colId xmlns:a16="http://schemas.microsoft.com/office/drawing/2014/main" val="3701023927"/>
                    </a:ext>
                  </a:extLst>
                </a:gridCol>
                <a:gridCol w="411480">
                  <a:extLst>
                    <a:ext uri="{9D8B030D-6E8A-4147-A177-3AD203B41FA5}">
                      <a16:colId xmlns:a16="http://schemas.microsoft.com/office/drawing/2014/main" val="3175899321"/>
                    </a:ext>
                  </a:extLst>
                </a:gridCol>
                <a:gridCol w="411480">
                  <a:extLst>
                    <a:ext uri="{9D8B030D-6E8A-4147-A177-3AD203B41FA5}">
                      <a16:colId xmlns:a16="http://schemas.microsoft.com/office/drawing/2014/main" val="2702984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92557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- 2023-08-14 17:06:40</a:t>
                      </a:r>
                      <a:r>
                        <a:rPr kumimoji="0" lang="en-US" sz="1000" b="0" i="0" u="none" strike="noStrike" kern="1200" cap="none" spc="0" normalizeH="0" baseline="0" noProof="0">
                          <a:ln>
                            <a:noFill/>
                          </a:ln>
                          <a:solidFill>
                            <a:prstClr val="black"/>
                          </a:solidFill>
                          <a:effectLst/>
                          <a:uLnTx/>
                          <a:uFillTx/>
                          <a:latin typeface="Calibri"/>
                          <a:ea typeface="+mn-ea"/>
                          <a:cs typeface="+mn-cs"/>
                        </a:rPr>
                        <a:t>
 It’s raining lollies! Discover #Barbiecore, @emmagibbonsart’s vibrant exhibition. 
Now showing at ME London, from the Atrium to the Marconi Lounge, until September 27th.
All artwork is available on @gonerogueldn’s website.
#MELondon #MEbyMelia #GoneRogue #TheCultureCollective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https://quintly-image-storage.s3.amazonaws.com/fe90f70b98ffdbbda2b2d4b1a00a4c58/4d9a3d5b9aa3d0b08c347b5affa77b86.jpg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98264638"/>
                  </a:ext>
                </a:extLst>
              </a:tr>
            </a:tbl>
          </a:graphicData>
        </a:graphic>
      </p:graphicFrame>
      <p:sp>
        <p:nvSpPr>
          <p:cNvPr id="4" name="Text Placeholder 3">
            <a:extLst>
              <a:ext uri="{FF2B5EF4-FFF2-40B4-BE49-F238E27FC236}">
                <a16:creationId xmlns:a16="http://schemas.microsoft.com/office/drawing/2014/main" id="{AA3C4FB2-B3B5-4739-A21D-938FD95B940F}"/>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7219638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2FBC5-21EF-4C47-A534-9AE738ED675C}"/>
              </a:ext>
            </a:extLst>
          </p:cNvPr>
          <p:cNvSpPr>
            <a:spLocks noGrp="1"/>
          </p:cNvSpPr>
          <p:nvPr>
            <p:ph type="title"/>
          </p:nvPr>
        </p:nvSpPr>
        <p:spPr/>
        <p:txBody>
          <a:bodyPr/>
          <a:lstStyle/>
          <a:p>
            <a:r>
              <a:rPr lang="en-US"/>
              <a:t>Instagram Videos Table | melondonhotel - 15 of 26</a:t>
            </a:r>
          </a:p>
        </p:txBody>
      </p:sp>
      <p:graphicFrame>
        <p:nvGraphicFramePr>
          <p:cNvPr id="5" name="Table Placeholder 4">
            <a:extLst>
              <a:ext uri="{FF2B5EF4-FFF2-40B4-BE49-F238E27FC236}">
                <a16:creationId xmlns:a16="http://schemas.microsoft.com/office/drawing/2014/main" id="{0C808738-D0C2-449B-8E1B-B5BEE1EE3BE7}"/>
              </a:ext>
            </a:extLst>
          </p:cNvPr>
          <p:cNvGraphicFramePr>
            <a:graphicFrameLocks noGrp="1"/>
          </p:cNvGraphicFramePr>
          <p:nvPr>
            <p:ph type="tbl" sz="quarter" idx="13"/>
            <p:extLst>
              <p:ext uri="{D42A27DB-BD31-4B8C-83A1-F6EECF244321}">
                <p14:modId xmlns:p14="http://schemas.microsoft.com/office/powerpoint/2010/main" val="2660852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66357540"/>
                    </a:ext>
                  </a:extLst>
                </a:gridCol>
                <a:gridCol w="987552">
                  <a:extLst>
                    <a:ext uri="{9D8B030D-6E8A-4147-A177-3AD203B41FA5}">
                      <a16:colId xmlns:a16="http://schemas.microsoft.com/office/drawing/2014/main" val="1810153466"/>
                    </a:ext>
                  </a:extLst>
                </a:gridCol>
                <a:gridCol w="1234440">
                  <a:extLst>
                    <a:ext uri="{9D8B030D-6E8A-4147-A177-3AD203B41FA5}">
                      <a16:colId xmlns:a16="http://schemas.microsoft.com/office/drawing/2014/main" val="1991867143"/>
                    </a:ext>
                  </a:extLst>
                </a:gridCol>
                <a:gridCol w="411480">
                  <a:extLst>
                    <a:ext uri="{9D8B030D-6E8A-4147-A177-3AD203B41FA5}">
                      <a16:colId xmlns:a16="http://schemas.microsoft.com/office/drawing/2014/main" val="3725308374"/>
                    </a:ext>
                  </a:extLst>
                </a:gridCol>
                <a:gridCol w="411480">
                  <a:extLst>
                    <a:ext uri="{9D8B030D-6E8A-4147-A177-3AD203B41FA5}">
                      <a16:colId xmlns:a16="http://schemas.microsoft.com/office/drawing/2014/main" val="2109675114"/>
                    </a:ext>
                  </a:extLst>
                </a:gridCol>
                <a:gridCol w="411480">
                  <a:extLst>
                    <a:ext uri="{9D8B030D-6E8A-4147-A177-3AD203B41FA5}">
                      <a16:colId xmlns:a16="http://schemas.microsoft.com/office/drawing/2014/main" val="1240403518"/>
                    </a:ext>
                  </a:extLst>
                </a:gridCol>
                <a:gridCol w="411480">
                  <a:extLst>
                    <a:ext uri="{9D8B030D-6E8A-4147-A177-3AD203B41FA5}">
                      <a16:colId xmlns:a16="http://schemas.microsoft.com/office/drawing/2014/main" val="3038736584"/>
                    </a:ext>
                  </a:extLst>
                </a:gridCol>
                <a:gridCol w="411480">
                  <a:extLst>
                    <a:ext uri="{9D8B030D-6E8A-4147-A177-3AD203B41FA5}">
                      <a16:colId xmlns:a16="http://schemas.microsoft.com/office/drawing/2014/main" val="2052415666"/>
                    </a:ext>
                  </a:extLst>
                </a:gridCol>
                <a:gridCol w="411480">
                  <a:extLst>
                    <a:ext uri="{9D8B030D-6E8A-4147-A177-3AD203B41FA5}">
                      <a16:colId xmlns:a16="http://schemas.microsoft.com/office/drawing/2014/main" val="804431695"/>
                    </a:ext>
                  </a:extLst>
                </a:gridCol>
                <a:gridCol w="411480">
                  <a:extLst>
                    <a:ext uri="{9D8B030D-6E8A-4147-A177-3AD203B41FA5}">
                      <a16:colId xmlns:a16="http://schemas.microsoft.com/office/drawing/2014/main" val="3938822075"/>
                    </a:ext>
                  </a:extLst>
                </a:gridCol>
                <a:gridCol w="411480">
                  <a:extLst>
                    <a:ext uri="{9D8B030D-6E8A-4147-A177-3AD203B41FA5}">
                      <a16:colId xmlns:a16="http://schemas.microsoft.com/office/drawing/2014/main" val="789002197"/>
                    </a:ext>
                  </a:extLst>
                </a:gridCol>
                <a:gridCol w="411480">
                  <a:extLst>
                    <a:ext uri="{9D8B030D-6E8A-4147-A177-3AD203B41FA5}">
                      <a16:colId xmlns:a16="http://schemas.microsoft.com/office/drawing/2014/main" val="2345051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52357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- 2023-08-07 14:04:17</a:t>
                      </a:r>
                      <a:r>
                        <a:rPr kumimoji="0" lang="en-US" sz="1000" b="0" i="0" u="none" strike="noStrike" kern="1200" cap="none" spc="0" normalizeH="0" baseline="0" noProof="0">
                          <a:ln>
                            <a:noFill/>
                          </a:ln>
                          <a:solidFill>
                            <a:prstClr val="black"/>
                          </a:solidFill>
                          <a:effectLst/>
                          <a:uLnTx/>
                          <a:uFillTx/>
                          <a:latin typeface="Calibri"/>
                          <a:ea typeface="+mn-ea"/>
                          <a:cs typeface="+mn-cs"/>
                        </a:rPr>
                        <a:t>
 “It’s part of London. It’s part of the history.”
Gourmet gastronomy, dazzling drinks and an unmatched atmosphere. @radiorooftoplondon at ME London was home to BBC Radio’s first live broadcast and remains a central figure in the UK Capital’s cultural and artistic legacy.
‌
A decade after opening its doors, ME London is still “one of a kind.”
‌
Watch the full episode on the ME by Melia YouTube channel.
‌
Interviewees:
Emilio Preiata (F&amp;B Manager at ME London) &amp;
@eduvrdoperez &amp; @touchangel 
Production &amp; Creative Direction @weareeffedigital 
Filming &amp; Editing @rancefilm 
Makeup @simonasvantnerova_ 
Hairstyling @margaritakosheleva_ 
‌
#MELondon #RadioRooftop #MELondonX #10thanniversary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https://quintly-image-storage.s3.amazonaws.com/fe90f70b98ffdbbda2b2d4b1a00a4c58/523751662018fa2b889ed8e606c89436.jpg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97229224"/>
                  </a:ext>
                </a:extLst>
              </a:tr>
            </a:tbl>
          </a:graphicData>
        </a:graphic>
      </p:graphicFrame>
      <p:sp>
        <p:nvSpPr>
          <p:cNvPr id="4" name="Text Placeholder 3">
            <a:extLst>
              <a:ext uri="{FF2B5EF4-FFF2-40B4-BE49-F238E27FC236}">
                <a16:creationId xmlns:a16="http://schemas.microsoft.com/office/drawing/2014/main" id="{88B81EC5-09D7-4BFE-8346-B71F515FF600}"/>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40660668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5F301-39F2-4C05-A1D1-911E649A027F}"/>
              </a:ext>
            </a:extLst>
          </p:cNvPr>
          <p:cNvSpPr>
            <a:spLocks noGrp="1"/>
          </p:cNvSpPr>
          <p:nvPr>
            <p:ph type="title"/>
          </p:nvPr>
        </p:nvSpPr>
        <p:spPr/>
        <p:txBody>
          <a:bodyPr/>
          <a:lstStyle/>
          <a:p>
            <a:r>
              <a:rPr lang="en-US"/>
              <a:t>Instagram Videos Table | melondonhotel - 16 of 26</a:t>
            </a:r>
          </a:p>
        </p:txBody>
      </p:sp>
      <p:graphicFrame>
        <p:nvGraphicFramePr>
          <p:cNvPr id="5" name="Table Placeholder 4">
            <a:extLst>
              <a:ext uri="{FF2B5EF4-FFF2-40B4-BE49-F238E27FC236}">
                <a16:creationId xmlns:a16="http://schemas.microsoft.com/office/drawing/2014/main" id="{4A3E21D6-FDF1-44E5-BFCD-B646CE822C9C}"/>
              </a:ext>
            </a:extLst>
          </p:cNvPr>
          <p:cNvGraphicFramePr>
            <a:graphicFrameLocks noGrp="1"/>
          </p:cNvGraphicFramePr>
          <p:nvPr>
            <p:ph type="tbl" sz="quarter" idx="13"/>
            <p:extLst>
              <p:ext uri="{D42A27DB-BD31-4B8C-83A1-F6EECF244321}">
                <p14:modId xmlns:p14="http://schemas.microsoft.com/office/powerpoint/2010/main" val="2569572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30802680"/>
                    </a:ext>
                  </a:extLst>
                </a:gridCol>
                <a:gridCol w="987552">
                  <a:extLst>
                    <a:ext uri="{9D8B030D-6E8A-4147-A177-3AD203B41FA5}">
                      <a16:colId xmlns:a16="http://schemas.microsoft.com/office/drawing/2014/main" val="1719718489"/>
                    </a:ext>
                  </a:extLst>
                </a:gridCol>
                <a:gridCol w="1234440">
                  <a:extLst>
                    <a:ext uri="{9D8B030D-6E8A-4147-A177-3AD203B41FA5}">
                      <a16:colId xmlns:a16="http://schemas.microsoft.com/office/drawing/2014/main" val="2294190494"/>
                    </a:ext>
                  </a:extLst>
                </a:gridCol>
                <a:gridCol w="411480">
                  <a:extLst>
                    <a:ext uri="{9D8B030D-6E8A-4147-A177-3AD203B41FA5}">
                      <a16:colId xmlns:a16="http://schemas.microsoft.com/office/drawing/2014/main" val="3214382593"/>
                    </a:ext>
                  </a:extLst>
                </a:gridCol>
                <a:gridCol w="411480">
                  <a:extLst>
                    <a:ext uri="{9D8B030D-6E8A-4147-A177-3AD203B41FA5}">
                      <a16:colId xmlns:a16="http://schemas.microsoft.com/office/drawing/2014/main" val="3597942957"/>
                    </a:ext>
                  </a:extLst>
                </a:gridCol>
                <a:gridCol w="411480">
                  <a:extLst>
                    <a:ext uri="{9D8B030D-6E8A-4147-A177-3AD203B41FA5}">
                      <a16:colId xmlns:a16="http://schemas.microsoft.com/office/drawing/2014/main" val="2050164544"/>
                    </a:ext>
                  </a:extLst>
                </a:gridCol>
                <a:gridCol w="411480">
                  <a:extLst>
                    <a:ext uri="{9D8B030D-6E8A-4147-A177-3AD203B41FA5}">
                      <a16:colId xmlns:a16="http://schemas.microsoft.com/office/drawing/2014/main" val="14921767"/>
                    </a:ext>
                  </a:extLst>
                </a:gridCol>
                <a:gridCol w="411480">
                  <a:extLst>
                    <a:ext uri="{9D8B030D-6E8A-4147-A177-3AD203B41FA5}">
                      <a16:colId xmlns:a16="http://schemas.microsoft.com/office/drawing/2014/main" val="2537581553"/>
                    </a:ext>
                  </a:extLst>
                </a:gridCol>
                <a:gridCol w="411480">
                  <a:extLst>
                    <a:ext uri="{9D8B030D-6E8A-4147-A177-3AD203B41FA5}">
                      <a16:colId xmlns:a16="http://schemas.microsoft.com/office/drawing/2014/main" val="2223159003"/>
                    </a:ext>
                  </a:extLst>
                </a:gridCol>
                <a:gridCol w="411480">
                  <a:extLst>
                    <a:ext uri="{9D8B030D-6E8A-4147-A177-3AD203B41FA5}">
                      <a16:colId xmlns:a16="http://schemas.microsoft.com/office/drawing/2014/main" val="2706536172"/>
                    </a:ext>
                  </a:extLst>
                </a:gridCol>
                <a:gridCol w="411480">
                  <a:extLst>
                    <a:ext uri="{9D8B030D-6E8A-4147-A177-3AD203B41FA5}">
                      <a16:colId xmlns:a16="http://schemas.microsoft.com/office/drawing/2014/main" val="1237006474"/>
                    </a:ext>
                  </a:extLst>
                </a:gridCol>
                <a:gridCol w="411480">
                  <a:extLst>
                    <a:ext uri="{9D8B030D-6E8A-4147-A177-3AD203B41FA5}">
                      <a16:colId xmlns:a16="http://schemas.microsoft.com/office/drawing/2014/main" val="910002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370019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- 2023-07-25 14:49:34</a:t>
                      </a:r>
                      <a:r>
                        <a:rPr kumimoji="0" lang="en-US" sz="1000" b="0" i="0" u="none" strike="noStrike" kern="1200" cap="none" spc="0" normalizeH="0" baseline="0" noProof="0">
                          <a:ln>
                            <a:noFill/>
                          </a:ln>
                          <a:solidFill>
                            <a:prstClr val="black"/>
                          </a:solidFill>
                          <a:effectLst/>
                          <a:uLnTx/>
                          <a:uFillTx/>
                          <a:latin typeface="Calibri"/>
                          <a:ea typeface="+mn-ea"/>
                          <a:cs typeface="+mn-cs"/>
                        </a:rPr>
                        <a:t>
 ME London made for @mattredwards 
A personalised experience, every time.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https://quintly-image-storage.s3.amazonaws.com/fe90f70b98ffdbbda2b2d4b1a00a4c58/6441a5d6d64c53fb3cb57674a71e4a8a.jpg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81909803"/>
                  </a:ext>
                </a:extLst>
              </a:tr>
            </a:tbl>
          </a:graphicData>
        </a:graphic>
      </p:graphicFrame>
      <p:sp>
        <p:nvSpPr>
          <p:cNvPr id="4" name="Text Placeholder 3">
            <a:extLst>
              <a:ext uri="{FF2B5EF4-FFF2-40B4-BE49-F238E27FC236}">
                <a16:creationId xmlns:a16="http://schemas.microsoft.com/office/drawing/2014/main" id="{B5999B1F-F449-4CC4-8140-8DA718792620}"/>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3913900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B69D6-C931-42E4-9AA0-5FAEDE06A3E3}"/>
              </a:ext>
            </a:extLst>
          </p:cNvPr>
          <p:cNvSpPr>
            <a:spLocks noGrp="1"/>
          </p:cNvSpPr>
          <p:nvPr>
            <p:ph type="title"/>
          </p:nvPr>
        </p:nvSpPr>
        <p:spPr/>
        <p:txBody>
          <a:bodyPr/>
          <a:lstStyle/>
          <a:p>
            <a:r>
              <a:rPr lang="en-US"/>
              <a:t>Instagram Videos Table | melondonhotel - 17 of 26</a:t>
            </a:r>
          </a:p>
        </p:txBody>
      </p:sp>
      <p:graphicFrame>
        <p:nvGraphicFramePr>
          <p:cNvPr id="5" name="Table Placeholder 4">
            <a:extLst>
              <a:ext uri="{FF2B5EF4-FFF2-40B4-BE49-F238E27FC236}">
                <a16:creationId xmlns:a16="http://schemas.microsoft.com/office/drawing/2014/main" id="{5B950777-C535-42E6-A952-0288C3D158EB}"/>
              </a:ext>
            </a:extLst>
          </p:cNvPr>
          <p:cNvGraphicFramePr>
            <a:graphicFrameLocks noGrp="1"/>
          </p:cNvGraphicFramePr>
          <p:nvPr>
            <p:ph type="tbl" sz="quarter" idx="13"/>
            <p:extLst>
              <p:ext uri="{D42A27DB-BD31-4B8C-83A1-F6EECF244321}">
                <p14:modId xmlns:p14="http://schemas.microsoft.com/office/powerpoint/2010/main" val="3335106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82203395"/>
                    </a:ext>
                  </a:extLst>
                </a:gridCol>
                <a:gridCol w="987552">
                  <a:extLst>
                    <a:ext uri="{9D8B030D-6E8A-4147-A177-3AD203B41FA5}">
                      <a16:colId xmlns:a16="http://schemas.microsoft.com/office/drawing/2014/main" val="3805738729"/>
                    </a:ext>
                  </a:extLst>
                </a:gridCol>
                <a:gridCol w="1234440">
                  <a:extLst>
                    <a:ext uri="{9D8B030D-6E8A-4147-A177-3AD203B41FA5}">
                      <a16:colId xmlns:a16="http://schemas.microsoft.com/office/drawing/2014/main" val="4012826526"/>
                    </a:ext>
                  </a:extLst>
                </a:gridCol>
                <a:gridCol w="411480">
                  <a:extLst>
                    <a:ext uri="{9D8B030D-6E8A-4147-A177-3AD203B41FA5}">
                      <a16:colId xmlns:a16="http://schemas.microsoft.com/office/drawing/2014/main" val="1345891282"/>
                    </a:ext>
                  </a:extLst>
                </a:gridCol>
                <a:gridCol w="411480">
                  <a:extLst>
                    <a:ext uri="{9D8B030D-6E8A-4147-A177-3AD203B41FA5}">
                      <a16:colId xmlns:a16="http://schemas.microsoft.com/office/drawing/2014/main" val="3136168047"/>
                    </a:ext>
                  </a:extLst>
                </a:gridCol>
                <a:gridCol w="411480">
                  <a:extLst>
                    <a:ext uri="{9D8B030D-6E8A-4147-A177-3AD203B41FA5}">
                      <a16:colId xmlns:a16="http://schemas.microsoft.com/office/drawing/2014/main" val="122767924"/>
                    </a:ext>
                  </a:extLst>
                </a:gridCol>
                <a:gridCol w="411480">
                  <a:extLst>
                    <a:ext uri="{9D8B030D-6E8A-4147-A177-3AD203B41FA5}">
                      <a16:colId xmlns:a16="http://schemas.microsoft.com/office/drawing/2014/main" val="3689037418"/>
                    </a:ext>
                  </a:extLst>
                </a:gridCol>
                <a:gridCol w="411480">
                  <a:extLst>
                    <a:ext uri="{9D8B030D-6E8A-4147-A177-3AD203B41FA5}">
                      <a16:colId xmlns:a16="http://schemas.microsoft.com/office/drawing/2014/main" val="4109967308"/>
                    </a:ext>
                  </a:extLst>
                </a:gridCol>
                <a:gridCol w="411480">
                  <a:extLst>
                    <a:ext uri="{9D8B030D-6E8A-4147-A177-3AD203B41FA5}">
                      <a16:colId xmlns:a16="http://schemas.microsoft.com/office/drawing/2014/main" val="1600819880"/>
                    </a:ext>
                  </a:extLst>
                </a:gridCol>
                <a:gridCol w="411480">
                  <a:extLst>
                    <a:ext uri="{9D8B030D-6E8A-4147-A177-3AD203B41FA5}">
                      <a16:colId xmlns:a16="http://schemas.microsoft.com/office/drawing/2014/main" val="2631460044"/>
                    </a:ext>
                  </a:extLst>
                </a:gridCol>
                <a:gridCol w="411480">
                  <a:extLst>
                    <a:ext uri="{9D8B030D-6E8A-4147-A177-3AD203B41FA5}">
                      <a16:colId xmlns:a16="http://schemas.microsoft.com/office/drawing/2014/main" val="240681340"/>
                    </a:ext>
                  </a:extLst>
                </a:gridCol>
                <a:gridCol w="411480">
                  <a:extLst>
                    <a:ext uri="{9D8B030D-6E8A-4147-A177-3AD203B41FA5}">
                      <a16:colId xmlns:a16="http://schemas.microsoft.com/office/drawing/2014/main" val="1795687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06268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- 2023-07-06 12:42:59</a:t>
                      </a:r>
                      <a:r>
                        <a:rPr kumimoji="0" lang="en-US" sz="1000" b="0" i="0" u="none" strike="noStrike" kern="1200" cap="none" spc="0" normalizeH="0" baseline="0" noProof="0">
                          <a:ln>
                            <a:noFill/>
                          </a:ln>
                          <a:solidFill>
                            <a:prstClr val="black"/>
                          </a:solidFill>
                          <a:effectLst/>
                          <a:uLnTx/>
                          <a:uFillTx/>
                          <a:latin typeface="Calibri"/>
                          <a:ea typeface="+mn-ea"/>
                          <a:cs typeface="+mn-cs"/>
                        </a:rPr>
                        <a:t>
 “ME London is a very innovative project. We question the way in which a hotel is done.”
@fosterandpartners Partner Architect, Annamaria Anderloni, takes us on a journey through ME London’s history. From the initial concept to today.
10 years later, ME London remains as surprising and iconic as it was 10 years ago.
Watch the full episode on ME by Meliá’s YouTube channel.
Interviewees: Annamaria Anderloni (@fosterandpartners) &amp; @ebbyybrown 
Production &amp; Creative Direction @weareeffedigital 
Filming &amp; Editing: @rancefilm 
Makeup: @simonasvantnerova_ 
Hairstyling: @margaritakosheleva_ 
#MELondon #fosterandpartners #MELondonX #10thanniversary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https://quintly-image-storage.s3.amazonaws.com/fe90f70b98ffdbbda2b2d4b1a00a4c58/e1d7814f91b4af600bcceea8d52ce435.jpg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31136774"/>
                  </a:ext>
                </a:extLst>
              </a:tr>
            </a:tbl>
          </a:graphicData>
        </a:graphic>
      </p:graphicFrame>
      <p:sp>
        <p:nvSpPr>
          <p:cNvPr id="4" name="Text Placeholder 3">
            <a:extLst>
              <a:ext uri="{FF2B5EF4-FFF2-40B4-BE49-F238E27FC236}">
                <a16:creationId xmlns:a16="http://schemas.microsoft.com/office/drawing/2014/main" id="{E079463C-1004-476A-B909-FE63C9FFB0EB}"/>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8810184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3F341-1DDF-455C-A5E9-DD292EB65048}"/>
              </a:ext>
            </a:extLst>
          </p:cNvPr>
          <p:cNvSpPr>
            <a:spLocks noGrp="1"/>
          </p:cNvSpPr>
          <p:nvPr>
            <p:ph type="title"/>
          </p:nvPr>
        </p:nvSpPr>
        <p:spPr/>
        <p:txBody>
          <a:bodyPr/>
          <a:lstStyle/>
          <a:p>
            <a:r>
              <a:rPr lang="en-US"/>
              <a:t>Instagram Videos Table | melondonhotel - 18 of 26</a:t>
            </a:r>
          </a:p>
        </p:txBody>
      </p:sp>
      <p:graphicFrame>
        <p:nvGraphicFramePr>
          <p:cNvPr id="5" name="Table Placeholder 4">
            <a:extLst>
              <a:ext uri="{FF2B5EF4-FFF2-40B4-BE49-F238E27FC236}">
                <a16:creationId xmlns:a16="http://schemas.microsoft.com/office/drawing/2014/main" id="{3B8641D3-73EF-4E74-A049-96705362E80A}"/>
              </a:ext>
            </a:extLst>
          </p:cNvPr>
          <p:cNvGraphicFramePr>
            <a:graphicFrameLocks noGrp="1"/>
          </p:cNvGraphicFramePr>
          <p:nvPr>
            <p:ph type="tbl" sz="quarter" idx="13"/>
            <p:extLst>
              <p:ext uri="{D42A27DB-BD31-4B8C-83A1-F6EECF244321}">
                <p14:modId xmlns:p14="http://schemas.microsoft.com/office/powerpoint/2010/main" val="4126340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66601286"/>
                    </a:ext>
                  </a:extLst>
                </a:gridCol>
                <a:gridCol w="987552">
                  <a:extLst>
                    <a:ext uri="{9D8B030D-6E8A-4147-A177-3AD203B41FA5}">
                      <a16:colId xmlns:a16="http://schemas.microsoft.com/office/drawing/2014/main" val="2896295571"/>
                    </a:ext>
                  </a:extLst>
                </a:gridCol>
                <a:gridCol w="1234440">
                  <a:extLst>
                    <a:ext uri="{9D8B030D-6E8A-4147-A177-3AD203B41FA5}">
                      <a16:colId xmlns:a16="http://schemas.microsoft.com/office/drawing/2014/main" val="1395649343"/>
                    </a:ext>
                  </a:extLst>
                </a:gridCol>
                <a:gridCol w="411480">
                  <a:extLst>
                    <a:ext uri="{9D8B030D-6E8A-4147-A177-3AD203B41FA5}">
                      <a16:colId xmlns:a16="http://schemas.microsoft.com/office/drawing/2014/main" val="3184673679"/>
                    </a:ext>
                  </a:extLst>
                </a:gridCol>
                <a:gridCol w="411480">
                  <a:extLst>
                    <a:ext uri="{9D8B030D-6E8A-4147-A177-3AD203B41FA5}">
                      <a16:colId xmlns:a16="http://schemas.microsoft.com/office/drawing/2014/main" val="3666160724"/>
                    </a:ext>
                  </a:extLst>
                </a:gridCol>
                <a:gridCol w="411480">
                  <a:extLst>
                    <a:ext uri="{9D8B030D-6E8A-4147-A177-3AD203B41FA5}">
                      <a16:colId xmlns:a16="http://schemas.microsoft.com/office/drawing/2014/main" val="1923820761"/>
                    </a:ext>
                  </a:extLst>
                </a:gridCol>
                <a:gridCol w="411480">
                  <a:extLst>
                    <a:ext uri="{9D8B030D-6E8A-4147-A177-3AD203B41FA5}">
                      <a16:colId xmlns:a16="http://schemas.microsoft.com/office/drawing/2014/main" val="3644844850"/>
                    </a:ext>
                  </a:extLst>
                </a:gridCol>
                <a:gridCol w="411480">
                  <a:extLst>
                    <a:ext uri="{9D8B030D-6E8A-4147-A177-3AD203B41FA5}">
                      <a16:colId xmlns:a16="http://schemas.microsoft.com/office/drawing/2014/main" val="1256521786"/>
                    </a:ext>
                  </a:extLst>
                </a:gridCol>
                <a:gridCol w="411480">
                  <a:extLst>
                    <a:ext uri="{9D8B030D-6E8A-4147-A177-3AD203B41FA5}">
                      <a16:colId xmlns:a16="http://schemas.microsoft.com/office/drawing/2014/main" val="86757667"/>
                    </a:ext>
                  </a:extLst>
                </a:gridCol>
                <a:gridCol w="411480">
                  <a:extLst>
                    <a:ext uri="{9D8B030D-6E8A-4147-A177-3AD203B41FA5}">
                      <a16:colId xmlns:a16="http://schemas.microsoft.com/office/drawing/2014/main" val="676649368"/>
                    </a:ext>
                  </a:extLst>
                </a:gridCol>
                <a:gridCol w="411480">
                  <a:extLst>
                    <a:ext uri="{9D8B030D-6E8A-4147-A177-3AD203B41FA5}">
                      <a16:colId xmlns:a16="http://schemas.microsoft.com/office/drawing/2014/main" val="1138527291"/>
                    </a:ext>
                  </a:extLst>
                </a:gridCol>
                <a:gridCol w="411480">
                  <a:extLst>
                    <a:ext uri="{9D8B030D-6E8A-4147-A177-3AD203B41FA5}">
                      <a16:colId xmlns:a16="http://schemas.microsoft.com/office/drawing/2014/main" val="1989114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419688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- 2023-06-05 14:47:26</a:t>
                      </a:r>
                      <a:r>
                        <a:rPr kumimoji="0" lang="en-US" sz="1000" b="0" i="0" u="none" strike="noStrike" kern="1200" cap="none" spc="0" normalizeH="0" baseline="0" noProof="0">
                          <a:ln>
                            <a:noFill/>
                          </a:ln>
                          <a:solidFill>
                            <a:prstClr val="black"/>
                          </a:solidFill>
                          <a:effectLst/>
                          <a:uLnTx/>
                          <a:uFillTx/>
                          <a:latin typeface="Calibri"/>
                          <a:ea typeface="+mn-ea"/>
                          <a:cs typeface="+mn-cs"/>
                        </a:rPr>
                        <a:t>
 #ExpressYourPride today and every day with an action-packed summer of events, exhibitions, and panels, celebrating the beauty of being your truest self.
#Pride2023 is for you and ME.
#MEbyMelia #Pridemonth #pride🌈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https://quintly-image-storage.s3.amazonaws.com/fe90f70b98ffdbbda2b2d4b1a00a4c58/1c6fdc248b494d08cfeafc20e2c4006b.jpg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83841923"/>
                  </a:ext>
                </a:extLst>
              </a:tr>
            </a:tbl>
          </a:graphicData>
        </a:graphic>
      </p:graphicFrame>
      <p:sp>
        <p:nvSpPr>
          <p:cNvPr id="4" name="Text Placeholder 3">
            <a:extLst>
              <a:ext uri="{FF2B5EF4-FFF2-40B4-BE49-F238E27FC236}">
                <a16:creationId xmlns:a16="http://schemas.microsoft.com/office/drawing/2014/main" id="{9FBAE1BE-DA63-4FF0-ABCA-4E0ADA009651}"/>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6727242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EEB4D-8BB8-4539-8CA9-FA7348A15F4E}"/>
              </a:ext>
            </a:extLst>
          </p:cNvPr>
          <p:cNvSpPr>
            <a:spLocks noGrp="1"/>
          </p:cNvSpPr>
          <p:nvPr>
            <p:ph type="title"/>
          </p:nvPr>
        </p:nvSpPr>
        <p:spPr/>
        <p:txBody>
          <a:bodyPr/>
          <a:lstStyle/>
          <a:p>
            <a:r>
              <a:rPr lang="en-US"/>
              <a:t>Instagram Videos Table | melondonhotel - 19 of 26</a:t>
            </a:r>
          </a:p>
        </p:txBody>
      </p:sp>
      <p:graphicFrame>
        <p:nvGraphicFramePr>
          <p:cNvPr id="5" name="Table Placeholder 4">
            <a:extLst>
              <a:ext uri="{FF2B5EF4-FFF2-40B4-BE49-F238E27FC236}">
                <a16:creationId xmlns:a16="http://schemas.microsoft.com/office/drawing/2014/main" id="{EBA9EF08-3D8F-4066-B09D-B5F3BCDD2870}"/>
              </a:ext>
            </a:extLst>
          </p:cNvPr>
          <p:cNvGraphicFramePr>
            <a:graphicFrameLocks noGrp="1"/>
          </p:cNvGraphicFramePr>
          <p:nvPr>
            <p:ph type="tbl" sz="quarter" idx="13"/>
            <p:extLst>
              <p:ext uri="{D42A27DB-BD31-4B8C-83A1-F6EECF244321}">
                <p14:modId xmlns:p14="http://schemas.microsoft.com/office/powerpoint/2010/main" val="344005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39911071"/>
                    </a:ext>
                  </a:extLst>
                </a:gridCol>
                <a:gridCol w="987552">
                  <a:extLst>
                    <a:ext uri="{9D8B030D-6E8A-4147-A177-3AD203B41FA5}">
                      <a16:colId xmlns:a16="http://schemas.microsoft.com/office/drawing/2014/main" val="3518946848"/>
                    </a:ext>
                  </a:extLst>
                </a:gridCol>
                <a:gridCol w="1234440">
                  <a:extLst>
                    <a:ext uri="{9D8B030D-6E8A-4147-A177-3AD203B41FA5}">
                      <a16:colId xmlns:a16="http://schemas.microsoft.com/office/drawing/2014/main" val="3189478314"/>
                    </a:ext>
                  </a:extLst>
                </a:gridCol>
                <a:gridCol w="411480">
                  <a:extLst>
                    <a:ext uri="{9D8B030D-6E8A-4147-A177-3AD203B41FA5}">
                      <a16:colId xmlns:a16="http://schemas.microsoft.com/office/drawing/2014/main" val="2424141502"/>
                    </a:ext>
                  </a:extLst>
                </a:gridCol>
                <a:gridCol w="411480">
                  <a:extLst>
                    <a:ext uri="{9D8B030D-6E8A-4147-A177-3AD203B41FA5}">
                      <a16:colId xmlns:a16="http://schemas.microsoft.com/office/drawing/2014/main" val="110552360"/>
                    </a:ext>
                  </a:extLst>
                </a:gridCol>
                <a:gridCol w="411480">
                  <a:extLst>
                    <a:ext uri="{9D8B030D-6E8A-4147-A177-3AD203B41FA5}">
                      <a16:colId xmlns:a16="http://schemas.microsoft.com/office/drawing/2014/main" val="20557437"/>
                    </a:ext>
                  </a:extLst>
                </a:gridCol>
                <a:gridCol w="411480">
                  <a:extLst>
                    <a:ext uri="{9D8B030D-6E8A-4147-A177-3AD203B41FA5}">
                      <a16:colId xmlns:a16="http://schemas.microsoft.com/office/drawing/2014/main" val="3383143478"/>
                    </a:ext>
                  </a:extLst>
                </a:gridCol>
                <a:gridCol w="411480">
                  <a:extLst>
                    <a:ext uri="{9D8B030D-6E8A-4147-A177-3AD203B41FA5}">
                      <a16:colId xmlns:a16="http://schemas.microsoft.com/office/drawing/2014/main" val="2136742720"/>
                    </a:ext>
                  </a:extLst>
                </a:gridCol>
                <a:gridCol w="411480">
                  <a:extLst>
                    <a:ext uri="{9D8B030D-6E8A-4147-A177-3AD203B41FA5}">
                      <a16:colId xmlns:a16="http://schemas.microsoft.com/office/drawing/2014/main" val="1305206358"/>
                    </a:ext>
                  </a:extLst>
                </a:gridCol>
                <a:gridCol w="411480">
                  <a:extLst>
                    <a:ext uri="{9D8B030D-6E8A-4147-A177-3AD203B41FA5}">
                      <a16:colId xmlns:a16="http://schemas.microsoft.com/office/drawing/2014/main" val="505402716"/>
                    </a:ext>
                  </a:extLst>
                </a:gridCol>
                <a:gridCol w="411480">
                  <a:extLst>
                    <a:ext uri="{9D8B030D-6E8A-4147-A177-3AD203B41FA5}">
                      <a16:colId xmlns:a16="http://schemas.microsoft.com/office/drawing/2014/main" val="1020128287"/>
                    </a:ext>
                  </a:extLst>
                </a:gridCol>
                <a:gridCol w="411480">
                  <a:extLst>
                    <a:ext uri="{9D8B030D-6E8A-4147-A177-3AD203B41FA5}">
                      <a16:colId xmlns:a16="http://schemas.microsoft.com/office/drawing/2014/main" val="671750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268765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- 2023-05-26 14:51:32</a:t>
                      </a:r>
                      <a:r>
                        <a:rPr kumimoji="0" lang="en-US" sz="1000" b="0" i="0" u="none" strike="noStrike" kern="1200" cap="none" spc="0" normalizeH="0" baseline="0" noProof="0">
                          <a:ln>
                            <a:noFill/>
                          </a:ln>
                          <a:solidFill>
                            <a:prstClr val="black"/>
                          </a:solidFill>
                          <a:effectLst/>
                          <a:uLnTx/>
                          <a:uFillTx/>
                          <a:latin typeface="Calibri"/>
                          <a:ea typeface="+mn-ea"/>
                          <a:cs typeface="+mn-cs"/>
                        </a:rPr>
                        <a:t>
 A vivid, mind-bending experience. ‘Candyflipping’ is now showing in the Marconi Lounge, ME London Hotel, until June 28.
Featuring @gabriellaanouk and @jananicole_studio, ‘Candyflipping’ combines and contrasts dazzling nature, fruit and botanicals to create a hallucinatory show that can only be achieved by two artists using the same space.
The exhibition curated by @gonerogueldn will be open to the public until June 28. Don’t miss it!
All art is available on Gone Rogue’s website.
#MELondon #MEbyMelia #Candyflipping #theculturecollective #GoneRogue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https://quintly-image-storage.s3.amazonaws.com/fe90f70b98ffdbbda2b2d4b1a00a4c58/b7cb1b991e328a88c356951163a1bebb.jpg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99739693"/>
                  </a:ext>
                </a:extLst>
              </a:tr>
            </a:tbl>
          </a:graphicData>
        </a:graphic>
      </p:graphicFrame>
      <p:sp>
        <p:nvSpPr>
          <p:cNvPr id="4" name="Text Placeholder 3">
            <a:extLst>
              <a:ext uri="{FF2B5EF4-FFF2-40B4-BE49-F238E27FC236}">
                <a16:creationId xmlns:a16="http://schemas.microsoft.com/office/drawing/2014/main" id="{176C1BFA-EE05-4BF3-BC26-44D51182C068}"/>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6582123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98B3F-6995-4C77-B0CB-43838A0D559D}"/>
              </a:ext>
            </a:extLst>
          </p:cNvPr>
          <p:cNvSpPr>
            <a:spLocks noGrp="1"/>
          </p:cNvSpPr>
          <p:nvPr>
            <p:ph type="title"/>
          </p:nvPr>
        </p:nvSpPr>
        <p:spPr/>
        <p:txBody>
          <a:bodyPr/>
          <a:lstStyle/>
          <a:p>
            <a:r>
              <a:rPr lang="en-US"/>
              <a:t>Instagram Videos Table | melondonhotel - 20 of 26</a:t>
            </a:r>
          </a:p>
        </p:txBody>
      </p:sp>
      <p:graphicFrame>
        <p:nvGraphicFramePr>
          <p:cNvPr id="5" name="Table Placeholder 4">
            <a:extLst>
              <a:ext uri="{FF2B5EF4-FFF2-40B4-BE49-F238E27FC236}">
                <a16:creationId xmlns:a16="http://schemas.microsoft.com/office/drawing/2014/main" id="{55758F50-1B23-4BD6-9A23-56F5B9D644E7}"/>
              </a:ext>
            </a:extLst>
          </p:cNvPr>
          <p:cNvGraphicFramePr>
            <a:graphicFrameLocks noGrp="1"/>
          </p:cNvGraphicFramePr>
          <p:nvPr>
            <p:ph type="tbl" sz="quarter" idx="13"/>
            <p:extLst>
              <p:ext uri="{D42A27DB-BD31-4B8C-83A1-F6EECF244321}">
                <p14:modId xmlns:p14="http://schemas.microsoft.com/office/powerpoint/2010/main" val="2875377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53261587"/>
                    </a:ext>
                  </a:extLst>
                </a:gridCol>
                <a:gridCol w="987552">
                  <a:extLst>
                    <a:ext uri="{9D8B030D-6E8A-4147-A177-3AD203B41FA5}">
                      <a16:colId xmlns:a16="http://schemas.microsoft.com/office/drawing/2014/main" val="4255101082"/>
                    </a:ext>
                  </a:extLst>
                </a:gridCol>
                <a:gridCol w="1234440">
                  <a:extLst>
                    <a:ext uri="{9D8B030D-6E8A-4147-A177-3AD203B41FA5}">
                      <a16:colId xmlns:a16="http://schemas.microsoft.com/office/drawing/2014/main" val="1309717715"/>
                    </a:ext>
                  </a:extLst>
                </a:gridCol>
                <a:gridCol w="411480">
                  <a:extLst>
                    <a:ext uri="{9D8B030D-6E8A-4147-A177-3AD203B41FA5}">
                      <a16:colId xmlns:a16="http://schemas.microsoft.com/office/drawing/2014/main" val="359503470"/>
                    </a:ext>
                  </a:extLst>
                </a:gridCol>
                <a:gridCol w="411480">
                  <a:extLst>
                    <a:ext uri="{9D8B030D-6E8A-4147-A177-3AD203B41FA5}">
                      <a16:colId xmlns:a16="http://schemas.microsoft.com/office/drawing/2014/main" val="2884469211"/>
                    </a:ext>
                  </a:extLst>
                </a:gridCol>
                <a:gridCol w="411480">
                  <a:extLst>
                    <a:ext uri="{9D8B030D-6E8A-4147-A177-3AD203B41FA5}">
                      <a16:colId xmlns:a16="http://schemas.microsoft.com/office/drawing/2014/main" val="4087514067"/>
                    </a:ext>
                  </a:extLst>
                </a:gridCol>
                <a:gridCol w="411480">
                  <a:extLst>
                    <a:ext uri="{9D8B030D-6E8A-4147-A177-3AD203B41FA5}">
                      <a16:colId xmlns:a16="http://schemas.microsoft.com/office/drawing/2014/main" val="51915837"/>
                    </a:ext>
                  </a:extLst>
                </a:gridCol>
                <a:gridCol w="411480">
                  <a:extLst>
                    <a:ext uri="{9D8B030D-6E8A-4147-A177-3AD203B41FA5}">
                      <a16:colId xmlns:a16="http://schemas.microsoft.com/office/drawing/2014/main" val="3580343232"/>
                    </a:ext>
                  </a:extLst>
                </a:gridCol>
                <a:gridCol w="411480">
                  <a:extLst>
                    <a:ext uri="{9D8B030D-6E8A-4147-A177-3AD203B41FA5}">
                      <a16:colId xmlns:a16="http://schemas.microsoft.com/office/drawing/2014/main" val="3957571530"/>
                    </a:ext>
                  </a:extLst>
                </a:gridCol>
                <a:gridCol w="411480">
                  <a:extLst>
                    <a:ext uri="{9D8B030D-6E8A-4147-A177-3AD203B41FA5}">
                      <a16:colId xmlns:a16="http://schemas.microsoft.com/office/drawing/2014/main" val="3549770955"/>
                    </a:ext>
                  </a:extLst>
                </a:gridCol>
                <a:gridCol w="411480">
                  <a:extLst>
                    <a:ext uri="{9D8B030D-6E8A-4147-A177-3AD203B41FA5}">
                      <a16:colId xmlns:a16="http://schemas.microsoft.com/office/drawing/2014/main" val="2816535853"/>
                    </a:ext>
                  </a:extLst>
                </a:gridCol>
                <a:gridCol w="411480">
                  <a:extLst>
                    <a:ext uri="{9D8B030D-6E8A-4147-A177-3AD203B41FA5}">
                      <a16:colId xmlns:a16="http://schemas.microsoft.com/office/drawing/2014/main" val="1737925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017327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- 2023-05-23 15:07:45</a:t>
                      </a:r>
                      <a:r>
                        <a:rPr kumimoji="0" lang="en-US" sz="1000" b="0" i="0" u="none" strike="noStrike" kern="1200" cap="none" spc="0" normalizeH="0" baseline="0" noProof="0">
                          <a:ln>
                            <a:noFill/>
                          </a:ln>
                          <a:solidFill>
                            <a:prstClr val="black"/>
                          </a:solidFill>
                          <a:effectLst/>
                          <a:uLnTx/>
                          <a:uFillTx/>
                          <a:latin typeface="Calibri"/>
                          <a:ea typeface="+mn-ea"/>
                          <a:cs typeface="+mn-cs"/>
                        </a:rPr>
                        <a:t>
 Paloma week starts now, in collaboration with @patron.
Indulge in our refreshing trio of Paloma-inspired cocktails and receive a special surprise (spoiler alert: it’s popcorn).
Classic, or with a twist, we’ll gift your table a box of delicious, exotic-flavoured popcorn.
Don’t miss out. This exclusive offer runs until May 29th. Only at Radio Rooftop.
#MELondon #RadioRooftop #PalomaWeek #MEbyMeliá</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https://quintly-image-storage.s3.amazonaws.com/fe90f70b98ffdbbda2b2d4b1a00a4c58/622214eaa3ef5fea746a7acb8119c779.jpg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51899334"/>
                  </a:ext>
                </a:extLst>
              </a:tr>
            </a:tbl>
          </a:graphicData>
        </a:graphic>
      </p:graphicFrame>
      <p:sp>
        <p:nvSpPr>
          <p:cNvPr id="4" name="Text Placeholder 3">
            <a:extLst>
              <a:ext uri="{FF2B5EF4-FFF2-40B4-BE49-F238E27FC236}">
                <a16:creationId xmlns:a16="http://schemas.microsoft.com/office/drawing/2014/main" id="{339B6A1E-B58C-466D-B92A-C87CCAC87C76}"/>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1319183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D34B6-5348-48B4-912F-AF2B7D444BCA}"/>
              </a:ext>
            </a:extLst>
          </p:cNvPr>
          <p:cNvSpPr>
            <a:spLocks noGrp="1"/>
          </p:cNvSpPr>
          <p:nvPr>
            <p:ph type="title"/>
          </p:nvPr>
        </p:nvSpPr>
        <p:spPr/>
        <p:txBody>
          <a:bodyPr/>
          <a:lstStyle/>
          <a:p>
            <a:r>
              <a:rPr lang="en-US"/>
              <a:t>Instagram Videos Table | melondonhotel - 21 of 26</a:t>
            </a:r>
          </a:p>
        </p:txBody>
      </p:sp>
      <p:graphicFrame>
        <p:nvGraphicFramePr>
          <p:cNvPr id="5" name="Table Placeholder 4">
            <a:extLst>
              <a:ext uri="{FF2B5EF4-FFF2-40B4-BE49-F238E27FC236}">
                <a16:creationId xmlns:a16="http://schemas.microsoft.com/office/drawing/2014/main" id="{570FD8EF-5CFB-48EF-9483-718795533A49}"/>
              </a:ext>
            </a:extLst>
          </p:cNvPr>
          <p:cNvGraphicFramePr>
            <a:graphicFrameLocks noGrp="1"/>
          </p:cNvGraphicFramePr>
          <p:nvPr>
            <p:ph type="tbl" sz="quarter" idx="13"/>
            <p:extLst>
              <p:ext uri="{D42A27DB-BD31-4B8C-83A1-F6EECF244321}">
                <p14:modId xmlns:p14="http://schemas.microsoft.com/office/powerpoint/2010/main" val="1694004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73167475"/>
                    </a:ext>
                  </a:extLst>
                </a:gridCol>
                <a:gridCol w="987552">
                  <a:extLst>
                    <a:ext uri="{9D8B030D-6E8A-4147-A177-3AD203B41FA5}">
                      <a16:colId xmlns:a16="http://schemas.microsoft.com/office/drawing/2014/main" val="988487624"/>
                    </a:ext>
                  </a:extLst>
                </a:gridCol>
                <a:gridCol w="1234440">
                  <a:extLst>
                    <a:ext uri="{9D8B030D-6E8A-4147-A177-3AD203B41FA5}">
                      <a16:colId xmlns:a16="http://schemas.microsoft.com/office/drawing/2014/main" val="1985311504"/>
                    </a:ext>
                  </a:extLst>
                </a:gridCol>
                <a:gridCol w="411480">
                  <a:extLst>
                    <a:ext uri="{9D8B030D-6E8A-4147-A177-3AD203B41FA5}">
                      <a16:colId xmlns:a16="http://schemas.microsoft.com/office/drawing/2014/main" val="1116328182"/>
                    </a:ext>
                  </a:extLst>
                </a:gridCol>
                <a:gridCol w="411480">
                  <a:extLst>
                    <a:ext uri="{9D8B030D-6E8A-4147-A177-3AD203B41FA5}">
                      <a16:colId xmlns:a16="http://schemas.microsoft.com/office/drawing/2014/main" val="345331950"/>
                    </a:ext>
                  </a:extLst>
                </a:gridCol>
                <a:gridCol w="411480">
                  <a:extLst>
                    <a:ext uri="{9D8B030D-6E8A-4147-A177-3AD203B41FA5}">
                      <a16:colId xmlns:a16="http://schemas.microsoft.com/office/drawing/2014/main" val="2921546984"/>
                    </a:ext>
                  </a:extLst>
                </a:gridCol>
                <a:gridCol w="411480">
                  <a:extLst>
                    <a:ext uri="{9D8B030D-6E8A-4147-A177-3AD203B41FA5}">
                      <a16:colId xmlns:a16="http://schemas.microsoft.com/office/drawing/2014/main" val="171756642"/>
                    </a:ext>
                  </a:extLst>
                </a:gridCol>
                <a:gridCol w="411480">
                  <a:extLst>
                    <a:ext uri="{9D8B030D-6E8A-4147-A177-3AD203B41FA5}">
                      <a16:colId xmlns:a16="http://schemas.microsoft.com/office/drawing/2014/main" val="4203896056"/>
                    </a:ext>
                  </a:extLst>
                </a:gridCol>
                <a:gridCol w="411480">
                  <a:extLst>
                    <a:ext uri="{9D8B030D-6E8A-4147-A177-3AD203B41FA5}">
                      <a16:colId xmlns:a16="http://schemas.microsoft.com/office/drawing/2014/main" val="2307010632"/>
                    </a:ext>
                  </a:extLst>
                </a:gridCol>
                <a:gridCol w="411480">
                  <a:extLst>
                    <a:ext uri="{9D8B030D-6E8A-4147-A177-3AD203B41FA5}">
                      <a16:colId xmlns:a16="http://schemas.microsoft.com/office/drawing/2014/main" val="2413204415"/>
                    </a:ext>
                  </a:extLst>
                </a:gridCol>
                <a:gridCol w="411480">
                  <a:extLst>
                    <a:ext uri="{9D8B030D-6E8A-4147-A177-3AD203B41FA5}">
                      <a16:colId xmlns:a16="http://schemas.microsoft.com/office/drawing/2014/main" val="1774012586"/>
                    </a:ext>
                  </a:extLst>
                </a:gridCol>
                <a:gridCol w="411480">
                  <a:extLst>
                    <a:ext uri="{9D8B030D-6E8A-4147-A177-3AD203B41FA5}">
                      <a16:colId xmlns:a16="http://schemas.microsoft.com/office/drawing/2014/main" val="439253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50681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- 2023-05-15 15:01:53</a:t>
                      </a:r>
                      <a:r>
                        <a:rPr kumimoji="0" lang="en-US" sz="1000" b="0" i="0" u="none" strike="noStrike" kern="1200" cap="none" spc="0" normalizeH="0" baseline="0" noProof="0">
                          <a:ln>
                            <a:noFill/>
                          </a:ln>
                          <a:solidFill>
                            <a:prstClr val="black"/>
                          </a:solidFill>
                          <a:effectLst/>
                          <a:uLnTx/>
                          <a:uFillTx/>
                          <a:latin typeface="Calibri"/>
                          <a:ea typeface="+mn-ea"/>
                          <a:cs typeface="+mn-cs"/>
                        </a:rPr>
                        <a:t>
 No troubles, just bubbles. Don’t miss our underwater fantasy in the Atrium.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https://quintly-image-storage.s3.amazonaws.com/fe90f70b98ffdbbda2b2d4b1a00a4c58/2fe065623bf89dfcf61bedc83b06afea.jpg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41707895"/>
                  </a:ext>
                </a:extLst>
              </a:tr>
            </a:tbl>
          </a:graphicData>
        </a:graphic>
      </p:graphicFrame>
      <p:sp>
        <p:nvSpPr>
          <p:cNvPr id="4" name="Text Placeholder 3">
            <a:extLst>
              <a:ext uri="{FF2B5EF4-FFF2-40B4-BE49-F238E27FC236}">
                <a16:creationId xmlns:a16="http://schemas.microsoft.com/office/drawing/2014/main" id="{E6E4F614-E482-4A64-844B-0F9B88089721}"/>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1695783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2233B-D951-4E15-925F-8C3F354BFF0D}"/>
              </a:ext>
            </a:extLst>
          </p:cNvPr>
          <p:cNvSpPr>
            <a:spLocks noGrp="1"/>
          </p:cNvSpPr>
          <p:nvPr>
            <p:ph type="title"/>
          </p:nvPr>
        </p:nvSpPr>
        <p:spPr/>
        <p:txBody>
          <a:bodyPr/>
          <a:lstStyle/>
          <a:p>
            <a:r>
              <a:rPr lang="en-US"/>
              <a:t>Instagram Videos Table | melondonhotel - 22 of 26</a:t>
            </a:r>
          </a:p>
        </p:txBody>
      </p:sp>
      <p:graphicFrame>
        <p:nvGraphicFramePr>
          <p:cNvPr id="5" name="Table Placeholder 4">
            <a:extLst>
              <a:ext uri="{FF2B5EF4-FFF2-40B4-BE49-F238E27FC236}">
                <a16:creationId xmlns:a16="http://schemas.microsoft.com/office/drawing/2014/main" id="{56E417CF-2039-4905-9849-F2C83D7BAD3A}"/>
              </a:ext>
            </a:extLst>
          </p:cNvPr>
          <p:cNvGraphicFramePr>
            <a:graphicFrameLocks noGrp="1"/>
          </p:cNvGraphicFramePr>
          <p:nvPr>
            <p:ph type="tbl" sz="quarter" idx="13"/>
            <p:extLst>
              <p:ext uri="{D42A27DB-BD31-4B8C-83A1-F6EECF244321}">
                <p14:modId xmlns:p14="http://schemas.microsoft.com/office/powerpoint/2010/main" val="1184177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61289011"/>
                    </a:ext>
                  </a:extLst>
                </a:gridCol>
                <a:gridCol w="987552">
                  <a:extLst>
                    <a:ext uri="{9D8B030D-6E8A-4147-A177-3AD203B41FA5}">
                      <a16:colId xmlns:a16="http://schemas.microsoft.com/office/drawing/2014/main" val="3058065539"/>
                    </a:ext>
                  </a:extLst>
                </a:gridCol>
                <a:gridCol w="1234440">
                  <a:extLst>
                    <a:ext uri="{9D8B030D-6E8A-4147-A177-3AD203B41FA5}">
                      <a16:colId xmlns:a16="http://schemas.microsoft.com/office/drawing/2014/main" val="1156240515"/>
                    </a:ext>
                  </a:extLst>
                </a:gridCol>
                <a:gridCol w="411480">
                  <a:extLst>
                    <a:ext uri="{9D8B030D-6E8A-4147-A177-3AD203B41FA5}">
                      <a16:colId xmlns:a16="http://schemas.microsoft.com/office/drawing/2014/main" val="1346786097"/>
                    </a:ext>
                  </a:extLst>
                </a:gridCol>
                <a:gridCol w="411480">
                  <a:extLst>
                    <a:ext uri="{9D8B030D-6E8A-4147-A177-3AD203B41FA5}">
                      <a16:colId xmlns:a16="http://schemas.microsoft.com/office/drawing/2014/main" val="597452039"/>
                    </a:ext>
                  </a:extLst>
                </a:gridCol>
                <a:gridCol w="411480">
                  <a:extLst>
                    <a:ext uri="{9D8B030D-6E8A-4147-A177-3AD203B41FA5}">
                      <a16:colId xmlns:a16="http://schemas.microsoft.com/office/drawing/2014/main" val="3628200993"/>
                    </a:ext>
                  </a:extLst>
                </a:gridCol>
                <a:gridCol w="411480">
                  <a:extLst>
                    <a:ext uri="{9D8B030D-6E8A-4147-A177-3AD203B41FA5}">
                      <a16:colId xmlns:a16="http://schemas.microsoft.com/office/drawing/2014/main" val="7757386"/>
                    </a:ext>
                  </a:extLst>
                </a:gridCol>
                <a:gridCol w="411480">
                  <a:extLst>
                    <a:ext uri="{9D8B030D-6E8A-4147-A177-3AD203B41FA5}">
                      <a16:colId xmlns:a16="http://schemas.microsoft.com/office/drawing/2014/main" val="3489094858"/>
                    </a:ext>
                  </a:extLst>
                </a:gridCol>
                <a:gridCol w="411480">
                  <a:extLst>
                    <a:ext uri="{9D8B030D-6E8A-4147-A177-3AD203B41FA5}">
                      <a16:colId xmlns:a16="http://schemas.microsoft.com/office/drawing/2014/main" val="1566288725"/>
                    </a:ext>
                  </a:extLst>
                </a:gridCol>
                <a:gridCol w="411480">
                  <a:extLst>
                    <a:ext uri="{9D8B030D-6E8A-4147-A177-3AD203B41FA5}">
                      <a16:colId xmlns:a16="http://schemas.microsoft.com/office/drawing/2014/main" val="3712626602"/>
                    </a:ext>
                  </a:extLst>
                </a:gridCol>
                <a:gridCol w="411480">
                  <a:extLst>
                    <a:ext uri="{9D8B030D-6E8A-4147-A177-3AD203B41FA5}">
                      <a16:colId xmlns:a16="http://schemas.microsoft.com/office/drawing/2014/main" val="776000245"/>
                    </a:ext>
                  </a:extLst>
                </a:gridCol>
                <a:gridCol w="411480">
                  <a:extLst>
                    <a:ext uri="{9D8B030D-6E8A-4147-A177-3AD203B41FA5}">
                      <a16:colId xmlns:a16="http://schemas.microsoft.com/office/drawing/2014/main" val="77858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13079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- 2023-05-12 14:48:17</a:t>
                      </a:r>
                      <a:r>
                        <a:rPr kumimoji="0" lang="en-US" sz="1000" b="0" i="0" u="none" strike="noStrike" kern="1200" cap="none" spc="0" normalizeH="0" baseline="0" noProof="0">
                          <a:ln>
                            <a:noFill/>
                          </a:ln>
                          <a:solidFill>
                            <a:prstClr val="black"/>
                          </a:solidFill>
                          <a:effectLst/>
                          <a:uLnTx/>
                          <a:uFillTx/>
                          <a:latin typeface="Calibri"/>
                          <a:ea typeface="+mn-ea"/>
                          <a:cs typeface="+mn-cs"/>
                        </a:rPr>
                        <a:t>
 This spring is all about ME.
#MELondon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https://quintly-image-storage.s3.amazonaws.com/fe90f70b98ffdbbda2b2d4b1a00a4c58/15deac2ab9f0ae4db778efe0ee42db32.jpg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84211226"/>
                  </a:ext>
                </a:extLst>
              </a:tr>
            </a:tbl>
          </a:graphicData>
        </a:graphic>
      </p:graphicFrame>
      <p:sp>
        <p:nvSpPr>
          <p:cNvPr id="4" name="Text Placeholder 3">
            <a:extLst>
              <a:ext uri="{FF2B5EF4-FFF2-40B4-BE49-F238E27FC236}">
                <a16:creationId xmlns:a16="http://schemas.microsoft.com/office/drawing/2014/main" id="{F449B25C-0DFE-4D06-8441-A45C5D4697B1}"/>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41557482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0A77B-7450-42DE-B292-7762E8A708AE}"/>
              </a:ext>
            </a:extLst>
          </p:cNvPr>
          <p:cNvSpPr>
            <a:spLocks noGrp="1"/>
          </p:cNvSpPr>
          <p:nvPr>
            <p:ph type="title"/>
          </p:nvPr>
        </p:nvSpPr>
        <p:spPr/>
        <p:txBody>
          <a:bodyPr/>
          <a:lstStyle/>
          <a:p>
            <a:r>
              <a:rPr lang="en-US"/>
              <a:t>Instagram Videos Table | melondonhotel - 23 of 26</a:t>
            </a:r>
          </a:p>
        </p:txBody>
      </p:sp>
      <p:graphicFrame>
        <p:nvGraphicFramePr>
          <p:cNvPr id="5" name="Table Placeholder 4">
            <a:extLst>
              <a:ext uri="{FF2B5EF4-FFF2-40B4-BE49-F238E27FC236}">
                <a16:creationId xmlns:a16="http://schemas.microsoft.com/office/drawing/2014/main" id="{89A6B076-EA0F-4469-8D1F-DEBC21CF8EA3}"/>
              </a:ext>
            </a:extLst>
          </p:cNvPr>
          <p:cNvGraphicFramePr>
            <a:graphicFrameLocks noGrp="1"/>
          </p:cNvGraphicFramePr>
          <p:nvPr>
            <p:ph type="tbl" sz="quarter" idx="13"/>
            <p:extLst>
              <p:ext uri="{D42A27DB-BD31-4B8C-83A1-F6EECF244321}">
                <p14:modId xmlns:p14="http://schemas.microsoft.com/office/powerpoint/2010/main" val="1873569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81655896"/>
                    </a:ext>
                  </a:extLst>
                </a:gridCol>
                <a:gridCol w="987552">
                  <a:extLst>
                    <a:ext uri="{9D8B030D-6E8A-4147-A177-3AD203B41FA5}">
                      <a16:colId xmlns:a16="http://schemas.microsoft.com/office/drawing/2014/main" val="4124318976"/>
                    </a:ext>
                  </a:extLst>
                </a:gridCol>
                <a:gridCol w="1234440">
                  <a:extLst>
                    <a:ext uri="{9D8B030D-6E8A-4147-A177-3AD203B41FA5}">
                      <a16:colId xmlns:a16="http://schemas.microsoft.com/office/drawing/2014/main" val="721803978"/>
                    </a:ext>
                  </a:extLst>
                </a:gridCol>
                <a:gridCol w="411480">
                  <a:extLst>
                    <a:ext uri="{9D8B030D-6E8A-4147-A177-3AD203B41FA5}">
                      <a16:colId xmlns:a16="http://schemas.microsoft.com/office/drawing/2014/main" val="499589942"/>
                    </a:ext>
                  </a:extLst>
                </a:gridCol>
                <a:gridCol w="411480">
                  <a:extLst>
                    <a:ext uri="{9D8B030D-6E8A-4147-A177-3AD203B41FA5}">
                      <a16:colId xmlns:a16="http://schemas.microsoft.com/office/drawing/2014/main" val="4071704026"/>
                    </a:ext>
                  </a:extLst>
                </a:gridCol>
                <a:gridCol w="411480">
                  <a:extLst>
                    <a:ext uri="{9D8B030D-6E8A-4147-A177-3AD203B41FA5}">
                      <a16:colId xmlns:a16="http://schemas.microsoft.com/office/drawing/2014/main" val="2833632089"/>
                    </a:ext>
                  </a:extLst>
                </a:gridCol>
                <a:gridCol w="411480">
                  <a:extLst>
                    <a:ext uri="{9D8B030D-6E8A-4147-A177-3AD203B41FA5}">
                      <a16:colId xmlns:a16="http://schemas.microsoft.com/office/drawing/2014/main" val="2759778520"/>
                    </a:ext>
                  </a:extLst>
                </a:gridCol>
                <a:gridCol w="411480">
                  <a:extLst>
                    <a:ext uri="{9D8B030D-6E8A-4147-A177-3AD203B41FA5}">
                      <a16:colId xmlns:a16="http://schemas.microsoft.com/office/drawing/2014/main" val="3575510346"/>
                    </a:ext>
                  </a:extLst>
                </a:gridCol>
                <a:gridCol w="411480">
                  <a:extLst>
                    <a:ext uri="{9D8B030D-6E8A-4147-A177-3AD203B41FA5}">
                      <a16:colId xmlns:a16="http://schemas.microsoft.com/office/drawing/2014/main" val="2508601047"/>
                    </a:ext>
                  </a:extLst>
                </a:gridCol>
                <a:gridCol w="411480">
                  <a:extLst>
                    <a:ext uri="{9D8B030D-6E8A-4147-A177-3AD203B41FA5}">
                      <a16:colId xmlns:a16="http://schemas.microsoft.com/office/drawing/2014/main" val="58748497"/>
                    </a:ext>
                  </a:extLst>
                </a:gridCol>
                <a:gridCol w="411480">
                  <a:extLst>
                    <a:ext uri="{9D8B030D-6E8A-4147-A177-3AD203B41FA5}">
                      <a16:colId xmlns:a16="http://schemas.microsoft.com/office/drawing/2014/main" val="43920737"/>
                    </a:ext>
                  </a:extLst>
                </a:gridCol>
                <a:gridCol w="411480">
                  <a:extLst>
                    <a:ext uri="{9D8B030D-6E8A-4147-A177-3AD203B41FA5}">
                      <a16:colId xmlns:a16="http://schemas.microsoft.com/office/drawing/2014/main" val="77850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624855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- 2023-05-05 14:50:20</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Coronation from Radio Rooftop with our exclusive Royal offer.
Celebrate the Royal event of the year in style, and indulge in:
· Coronation cocktail each
· Coronation small bites to share with a special someone
Book your Royal experience today on Radio Rooftop - London on OpenTable. Link in stories.
#MELondon #MEbyMelia #RoyalStayatME #RoyalTreat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https://quintly-image-storage.s3.amazonaws.com/fe90f70b98ffdbbda2b2d4b1a00a4c58/e10ab9b86f32f193417b5641fec51ad6.jpg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31757929"/>
                  </a:ext>
                </a:extLst>
              </a:tr>
            </a:tbl>
          </a:graphicData>
        </a:graphic>
      </p:graphicFrame>
      <p:sp>
        <p:nvSpPr>
          <p:cNvPr id="4" name="Text Placeholder 3">
            <a:extLst>
              <a:ext uri="{FF2B5EF4-FFF2-40B4-BE49-F238E27FC236}">
                <a16:creationId xmlns:a16="http://schemas.microsoft.com/office/drawing/2014/main" id="{0A53598F-840D-4554-BF3D-EF5E56F93C09}"/>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8481146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0F6BB-2BD7-495A-BC5D-BACB0FA3C32B}"/>
              </a:ext>
            </a:extLst>
          </p:cNvPr>
          <p:cNvSpPr>
            <a:spLocks noGrp="1"/>
          </p:cNvSpPr>
          <p:nvPr>
            <p:ph type="title"/>
          </p:nvPr>
        </p:nvSpPr>
        <p:spPr/>
        <p:txBody>
          <a:bodyPr/>
          <a:lstStyle/>
          <a:p>
            <a:r>
              <a:rPr lang="en-US"/>
              <a:t>Instagram Videos Table | melondonhotel - 24 of 26</a:t>
            </a:r>
          </a:p>
        </p:txBody>
      </p:sp>
      <p:graphicFrame>
        <p:nvGraphicFramePr>
          <p:cNvPr id="5" name="Table Placeholder 4">
            <a:extLst>
              <a:ext uri="{FF2B5EF4-FFF2-40B4-BE49-F238E27FC236}">
                <a16:creationId xmlns:a16="http://schemas.microsoft.com/office/drawing/2014/main" id="{304D0246-D9DD-460B-90A9-2D23512545C5}"/>
              </a:ext>
            </a:extLst>
          </p:cNvPr>
          <p:cNvGraphicFramePr>
            <a:graphicFrameLocks noGrp="1"/>
          </p:cNvGraphicFramePr>
          <p:nvPr>
            <p:ph type="tbl" sz="quarter" idx="13"/>
            <p:extLst>
              <p:ext uri="{D42A27DB-BD31-4B8C-83A1-F6EECF244321}">
                <p14:modId xmlns:p14="http://schemas.microsoft.com/office/powerpoint/2010/main" val="2139827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8419233"/>
                    </a:ext>
                  </a:extLst>
                </a:gridCol>
                <a:gridCol w="987552">
                  <a:extLst>
                    <a:ext uri="{9D8B030D-6E8A-4147-A177-3AD203B41FA5}">
                      <a16:colId xmlns:a16="http://schemas.microsoft.com/office/drawing/2014/main" val="2847483492"/>
                    </a:ext>
                  </a:extLst>
                </a:gridCol>
                <a:gridCol w="1234440">
                  <a:extLst>
                    <a:ext uri="{9D8B030D-6E8A-4147-A177-3AD203B41FA5}">
                      <a16:colId xmlns:a16="http://schemas.microsoft.com/office/drawing/2014/main" val="2519248040"/>
                    </a:ext>
                  </a:extLst>
                </a:gridCol>
                <a:gridCol w="411480">
                  <a:extLst>
                    <a:ext uri="{9D8B030D-6E8A-4147-A177-3AD203B41FA5}">
                      <a16:colId xmlns:a16="http://schemas.microsoft.com/office/drawing/2014/main" val="3139160499"/>
                    </a:ext>
                  </a:extLst>
                </a:gridCol>
                <a:gridCol w="411480">
                  <a:extLst>
                    <a:ext uri="{9D8B030D-6E8A-4147-A177-3AD203B41FA5}">
                      <a16:colId xmlns:a16="http://schemas.microsoft.com/office/drawing/2014/main" val="2329029064"/>
                    </a:ext>
                  </a:extLst>
                </a:gridCol>
                <a:gridCol w="411480">
                  <a:extLst>
                    <a:ext uri="{9D8B030D-6E8A-4147-A177-3AD203B41FA5}">
                      <a16:colId xmlns:a16="http://schemas.microsoft.com/office/drawing/2014/main" val="528890577"/>
                    </a:ext>
                  </a:extLst>
                </a:gridCol>
                <a:gridCol w="411480">
                  <a:extLst>
                    <a:ext uri="{9D8B030D-6E8A-4147-A177-3AD203B41FA5}">
                      <a16:colId xmlns:a16="http://schemas.microsoft.com/office/drawing/2014/main" val="2590603892"/>
                    </a:ext>
                  </a:extLst>
                </a:gridCol>
                <a:gridCol w="411480">
                  <a:extLst>
                    <a:ext uri="{9D8B030D-6E8A-4147-A177-3AD203B41FA5}">
                      <a16:colId xmlns:a16="http://schemas.microsoft.com/office/drawing/2014/main" val="3452860935"/>
                    </a:ext>
                  </a:extLst>
                </a:gridCol>
                <a:gridCol w="411480">
                  <a:extLst>
                    <a:ext uri="{9D8B030D-6E8A-4147-A177-3AD203B41FA5}">
                      <a16:colId xmlns:a16="http://schemas.microsoft.com/office/drawing/2014/main" val="4099747617"/>
                    </a:ext>
                  </a:extLst>
                </a:gridCol>
                <a:gridCol w="411480">
                  <a:extLst>
                    <a:ext uri="{9D8B030D-6E8A-4147-A177-3AD203B41FA5}">
                      <a16:colId xmlns:a16="http://schemas.microsoft.com/office/drawing/2014/main" val="2968113193"/>
                    </a:ext>
                  </a:extLst>
                </a:gridCol>
                <a:gridCol w="411480">
                  <a:extLst>
                    <a:ext uri="{9D8B030D-6E8A-4147-A177-3AD203B41FA5}">
                      <a16:colId xmlns:a16="http://schemas.microsoft.com/office/drawing/2014/main" val="1280640795"/>
                    </a:ext>
                  </a:extLst>
                </a:gridCol>
                <a:gridCol w="411480">
                  <a:extLst>
                    <a:ext uri="{9D8B030D-6E8A-4147-A177-3AD203B41FA5}">
                      <a16:colId xmlns:a16="http://schemas.microsoft.com/office/drawing/2014/main" val="198940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464142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- 2023-05-02 15:02:34</a:t>
                      </a:r>
                      <a:r>
                        <a:rPr kumimoji="0" lang="en-US" sz="1000" b="0" i="0" u="none" strike="noStrike" kern="1200" cap="none" spc="0" normalizeH="0" baseline="0" noProof="0">
                          <a:ln>
                            <a:noFill/>
                          </a:ln>
                          <a:solidFill>
                            <a:prstClr val="black"/>
                          </a:solidFill>
                          <a:effectLst/>
                          <a:uLnTx/>
                          <a:uFillTx/>
                          <a:latin typeface="Calibri"/>
                          <a:ea typeface="+mn-ea"/>
                          <a:cs typeface="+mn-cs"/>
                        </a:rPr>
                        <a:t>
 10 years of daring design, culture and glorious living.
ME London X. Coming soon.
#MELondon #MEbyMelia #MELONDON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https://quintly-image-storage.s3.amazonaws.com/fe90f70b98ffdbbda2b2d4b1a00a4c58/447c1603ba2e0b14a7d30d5ed476a964.jpg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58924021"/>
                  </a:ext>
                </a:extLst>
              </a:tr>
            </a:tbl>
          </a:graphicData>
        </a:graphic>
      </p:graphicFrame>
      <p:sp>
        <p:nvSpPr>
          <p:cNvPr id="4" name="Text Placeholder 3">
            <a:extLst>
              <a:ext uri="{FF2B5EF4-FFF2-40B4-BE49-F238E27FC236}">
                <a16:creationId xmlns:a16="http://schemas.microsoft.com/office/drawing/2014/main" id="{9BDDC883-3ECC-4A9B-A8EB-F66E14298615}"/>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0603579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9789-949A-4FAF-A3E5-50BDB4615416}"/>
              </a:ext>
            </a:extLst>
          </p:cNvPr>
          <p:cNvSpPr>
            <a:spLocks noGrp="1"/>
          </p:cNvSpPr>
          <p:nvPr>
            <p:ph type="title"/>
          </p:nvPr>
        </p:nvSpPr>
        <p:spPr/>
        <p:txBody>
          <a:bodyPr/>
          <a:lstStyle/>
          <a:p>
            <a:r>
              <a:rPr lang="en-US"/>
              <a:t>Instagram Videos Table | melondonhotel - 25 of 26</a:t>
            </a:r>
          </a:p>
        </p:txBody>
      </p:sp>
      <p:graphicFrame>
        <p:nvGraphicFramePr>
          <p:cNvPr id="5" name="Table Placeholder 4">
            <a:extLst>
              <a:ext uri="{FF2B5EF4-FFF2-40B4-BE49-F238E27FC236}">
                <a16:creationId xmlns:a16="http://schemas.microsoft.com/office/drawing/2014/main" id="{4DC17E15-D508-49CF-A1C7-8EABDCDFA55D}"/>
              </a:ext>
            </a:extLst>
          </p:cNvPr>
          <p:cNvGraphicFramePr>
            <a:graphicFrameLocks noGrp="1"/>
          </p:cNvGraphicFramePr>
          <p:nvPr>
            <p:ph type="tbl" sz="quarter" idx="13"/>
            <p:extLst>
              <p:ext uri="{D42A27DB-BD31-4B8C-83A1-F6EECF244321}">
                <p14:modId xmlns:p14="http://schemas.microsoft.com/office/powerpoint/2010/main" val="3187870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24559231"/>
                    </a:ext>
                  </a:extLst>
                </a:gridCol>
                <a:gridCol w="987552">
                  <a:extLst>
                    <a:ext uri="{9D8B030D-6E8A-4147-A177-3AD203B41FA5}">
                      <a16:colId xmlns:a16="http://schemas.microsoft.com/office/drawing/2014/main" val="3725718096"/>
                    </a:ext>
                  </a:extLst>
                </a:gridCol>
                <a:gridCol w="1234440">
                  <a:extLst>
                    <a:ext uri="{9D8B030D-6E8A-4147-A177-3AD203B41FA5}">
                      <a16:colId xmlns:a16="http://schemas.microsoft.com/office/drawing/2014/main" val="1752516085"/>
                    </a:ext>
                  </a:extLst>
                </a:gridCol>
                <a:gridCol w="411480">
                  <a:extLst>
                    <a:ext uri="{9D8B030D-6E8A-4147-A177-3AD203B41FA5}">
                      <a16:colId xmlns:a16="http://schemas.microsoft.com/office/drawing/2014/main" val="3186868329"/>
                    </a:ext>
                  </a:extLst>
                </a:gridCol>
                <a:gridCol w="411480">
                  <a:extLst>
                    <a:ext uri="{9D8B030D-6E8A-4147-A177-3AD203B41FA5}">
                      <a16:colId xmlns:a16="http://schemas.microsoft.com/office/drawing/2014/main" val="4136681115"/>
                    </a:ext>
                  </a:extLst>
                </a:gridCol>
                <a:gridCol w="411480">
                  <a:extLst>
                    <a:ext uri="{9D8B030D-6E8A-4147-A177-3AD203B41FA5}">
                      <a16:colId xmlns:a16="http://schemas.microsoft.com/office/drawing/2014/main" val="2604294534"/>
                    </a:ext>
                  </a:extLst>
                </a:gridCol>
                <a:gridCol w="411480">
                  <a:extLst>
                    <a:ext uri="{9D8B030D-6E8A-4147-A177-3AD203B41FA5}">
                      <a16:colId xmlns:a16="http://schemas.microsoft.com/office/drawing/2014/main" val="918249748"/>
                    </a:ext>
                  </a:extLst>
                </a:gridCol>
                <a:gridCol w="411480">
                  <a:extLst>
                    <a:ext uri="{9D8B030D-6E8A-4147-A177-3AD203B41FA5}">
                      <a16:colId xmlns:a16="http://schemas.microsoft.com/office/drawing/2014/main" val="614099315"/>
                    </a:ext>
                  </a:extLst>
                </a:gridCol>
                <a:gridCol w="411480">
                  <a:extLst>
                    <a:ext uri="{9D8B030D-6E8A-4147-A177-3AD203B41FA5}">
                      <a16:colId xmlns:a16="http://schemas.microsoft.com/office/drawing/2014/main" val="2516333502"/>
                    </a:ext>
                  </a:extLst>
                </a:gridCol>
                <a:gridCol w="411480">
                  <a:extLst>
                    <a:ext uri="{9D8B030D-6E8A-4147-A177-3AD203B41FA5}">
                      <a16:colId xmlns:a16="http://schemas.microsoft.com/office/drawing/2014/main" val="1360881822"/>
                    </a:ext>
                  </a:extLst>
                </a:gridCol>
                <a:gridCol w="411480">
                  <a:extLst>
                    <a:ext uri="{9D8B030D-6E8A-4147-A177-3AD203B41FA5}">
                      <a16:colId xmlns:a16="http://schemas.microsoft.com/office/drawing/2014/main" val="1658934237"/>
                    </a:ext>
                  </a:extLst>
                </a:gridCol>
                <a:gridCol w="411480">
                  <a:extLst>
                    <a:ext uri="{9D8B030D-6E8A-4147-A177-3AD203B41FA5}">
                      <a16:colId xmlns:a16="http://schemas.microsoft.com/office/drawing/2014/main" val="87209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753528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- 2023-04-27 17:34:28</a:t>
                      </a:r>
                      <a:r>
                        <a:rPr kumimoji="0" lang="en-US" sz="1000" b="0" i="0" u="none" strike="noStrike" kern="1200" cap="none" spc="0" normalizeH="0" baseline="0" noProof="0">
                          <a:ln>
                            <a:noFill/>
                          </a:ln>
                          <a:solidFill>
                            <a:prstClr val="black"/>
                          </a:solidFill>
                          <a:effectLst/>
                          <a:uLnTx/>
                          <a:uFillTx/>
                          <a:latin typeface="Calibri"/>
                          <a:ea typeface="+mn-ea"/>
                          <a:cs typeface="+mn-cs"/>
                        </a:rPr>
                        <a:t>
 Arise, for a Royal stay at ME London this Coronation Weekend.
Our exclusive Royal package celebrates the King’s ascension in style with:
- 25% off a two-night stay at ME London
- Exclusive Royal Drinks Coronation experience for two at @radiorooftoplondon
Book now on melia.com using the promo code “King”. * 
*Valid through May.
#MELondon #MEbyMelia #RoyalStayatME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https://quintly-image-storage.s3.amazonaws.com/fe90f70b98ffdbbda2b2d4b1a00a4c58/ae35ea4ae365e8e01fec62027b94efc7.jpg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41777537"/>
                  </a:ext>
                </a:extLst>
              </a:tr>
            </a:tbl>
          </a:graphicData>
        </a:graphic>
      </p:graphicFrame>
      <p:sp>
        <p:nvSpPr>
          <p:cNvPr id="4" name="Text Placeholder 3">
            <a:extLst>
              <a:ext uri="{FF2B5EF4-FFF2-40B4-BE49-F238E27FC236}">
                <a16:creationId xmlns:a16="http://schemas.microsoft.com/office/drawing/2014/main" id="{BE27B35D-3851-41EE-98F4-84A77F54F137}"/>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6263835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56850-1413-4ED3-8CBF-ADA5C7EB8E99}"/>
              </a:ext>
            </a:extLst>
          </p:cNvPr>
          <p:cNvSpPr>
            <a:spLocks noGrp="1"/>
          </p:cNvSpPr>
          <p:nvPr>
            <p:ph type="title"/>
          </p:nvPr>
        </p:nvSpPr>
        <p:spPr/>
        <p:txBody>
          <a:bodyPr/>
          <a:lstStyle/>
          <a:p>
            <a:r>
              <a:rPr lang="en-US"/>
              <a:t>Instagram Videos Table | melondonhotel - 26 of 26</a:t>
            </a:r>
          </a:p>
        </p:txBody>
      </p:sp>
      <p:graphicFrame>
        <p:nvGraphicFramePr>
          <p:cNvPr id="5" name="Table Placeholder 4">
            <a:extLst>
              <a:ext uri="{FF2B5EF4-FFF2-40B4-BE49-F238E27FC236}">
                <a16:creationId xmlns:a16="http://schemas.microsoft.com/office/drawing/2014/main" id="{E378EAEB-3E69-4B6E-A815-259474F2EA88}"/>
              </a:ext>
            </a:extLst>
          </p:cNvPr>
          <p:cNvGraphicFramePr>
            <a:graphicFrameLocks noGrp="1"/>
          </p:cNvGraphicFramePr>
          <p:nvPr>
            <p:ph type="tbl" sz="quarter" idx="13"/>
            <p:extLst>
              <p:ext uri="{D42A27DB-BD31-4B8C-83A1-F6EECF244321}">
                <p14:modId xmlns:p14="http://schemas.microsoft.com/office/powerpoint/2010/main" val="493420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38830884"/>
                    </a:ext>
                  </a:extLst>
                </a:gridCol>
                <a:gridCol w="987552">
                  <a:extLst>
                    <a:ext uri="{9D8B030D-6E8A-4147-A177-3AD203B41FA5}">
                      <a16:colId xmlns:a16="http://schemas.microsoft.com/office/drawing/2014/main" val="2280941062"/>
                    </a:ext>
                  </a:extLst>
                </a:gridCol>
                <a:gridCol w="1234440">
                  <a:extLst>
                    <a:ext uri="{9D8B030D-6E8A-4147-A177-3AD203B41FA5}">
                      <a16:colId xmlns:a16="http://schemas.microsoft.com/office/drawing/2014/main" val="2917667502"/>
                    </a:ext>
                  </a:extLst>
                </a:gridCol>
                <a:gridCol w="411480">
                  <a:extLst>
                    <a:ext uri="{9D8B030D-6E8A-4147-A177-3AD203B41FA5}">
                      <a16:colId xmlns:a16="http://schemas.microsoft.com/office/drawing/2014/main" val="600020395"/>
                    </a:ext>
                  </a:extLst>
                </a:gridCol>
                <a:gridCol w="411480">
                  <a:extLst>
                    <a:ext uri="{9D8B030D-6E8A-4147-A177-3AD203B41FA5}">
                      <a16:colId xmlns:a16="http://schemas.microsoft.com/office/drawing/2014/main" val="219622628"/>
                    </a:ext>
                  </a:extLst>
                </a:gridCol>
                <a:gridCol w="411480">
                  <a:extLst>
                    <a:ext uri="{9D8B030D-6E8A-4147-A177-3AD203B41FA5}">
                      <a16:colId xmlns:a16="http://schemas.microsoft.com/office/drawing/2014/main" val="1444490037"/>
                    </a:ext>
                  </a:extLst>
                </a:gridCol>
                <a:gridCol w="411480">
                  <a:extLst>
                    <a:ext uri="{9D8B030D-6E8A-4147-A177-3AD203B41FA5}">
                      <a16:colId xmlns:a16="http://schemas.microsoft.com/office/drawing/2014/main" val="1097232828"/>
                    </a:ext>
                  </a:extLst>
                </a:gridCol>
                <a:gridCol w="411480">
                  <a:extLst>
                    <a:ext uri="{9D8B030D-6E8A-4147-A177-3AD203B41FA5}">
                      <a16:colId xmlns:a16="http://schemas.microsoft.com/office/drawing/2014/main" val="781056739"/>
                    </a:ext>
                  </a:extLst>
                </a:gridCol>
                <a:gridCol w="411480">
                  <a:extLst>
                    <a:ext uri="{9D8B030D-6E8A-4147-A177-3AD203B41FA5}">
                      <a16:colId xmlns:a16="http://schemas.microsoft.com/office/drawing/2014/main" val="3848104596"/>
                    </a:ext>
                  </a:extLst>
                </a:gridCol>
                <a:gridCol w="411480">
                  <a:extLst>
                    <a:ext uri="{9D8B030D-6E8A-4147-A177-3AD203B41FA5}">
                      <a16:colId xmlns:a16="http://schemas.microsoft.com/office/drawing/2014/main" val="480295471"/>
                    </a:ext>
                  </a:extLst>
                </a:gridCol>
                <a:gridCol w="411480">
                  <a:extLst>
                    <a:ext uri="{9D8B030D-6E8A-4147-A177-3AD203B41FA5}">
                      <a16:colId xmlns:a16="http://schemas.microsoft.com/office/drawing/2014/main" val="908701323"/>
                    </a:ext>
                  </a:extLst>
                </a:gridCol>
                <a:gridCol w="411480">
                  <a:extLst>
                    <a:ext uri="{9D8B030D-6E8A-4147-A177-3AD203B41FA5}">
                      <a16:colId xmlns:a16="http://schemas.microsoft.com/office/drawing/2014/main" val="832506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532348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- 2023-04-12 14:04:04</a:t>
                      </a:r>
                      <a:r>
                        <a:rPr kumimoji="0" lang="en-US" sz="1000" b="0" i="0" u="none" strike="noStrike" kern="1200" cap="none" spc="0" normalizeH="0" baseline="0" noProof="0">
                          <a:ln>
                            <a:noFill/>
                          </a:ln>
                          <a:solidFill>
                            <a:prstClr val="black"/>
                          </a:solidFill>
                          <a:effectLst/>
                          <a:uLnTx/>
                          <a:uFillTx/>
                          <a:latin typeface="Calibri"/>
                          <a:ea typeface="+mn-ea"/>
                          <a:cs typeface="+mn-cs"/>
                        </a:rPr>
                        <a:t>
 The creative process of @sophiederrickart ‘Second Skin’. See the exhibit in the Marconi Lounge until May.
All art is available on @gonerogueldn website.
#MELondon #MEbyMelia #CultureCollective #GoneRogue #SophieDerrick
Video by @gonerogueldn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https://quintly-image-storage.s3.amazonaws.com/fe90f70b98ffdbbda2b2d4b1a00a4c58/fbbc12e19d22dee83c0f41cfd88283b9.jpg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86840463"/>
                  </a:ext>
                </a:extLst>
              </a:tr>
            </a:tbl>
          </a:graphicData>
        </a:graphic>
      </p:graphicFrame>
      <p:sp>
        <p:nvSpPr>
          <p:cNvPr id="4" name="Text Placeholder 3">
            <a:extLst>
              <a:ext uri="{FF2B5EF4-FFF2-40B4-BE49-F238E27FC236}">
                <a16:creationId xmlns:a16="http://schemas.microsoft.com/office/drawing/2014/main" id="{EB3A6D2D-B71C-42A5-ABCB-9921E9EA6FC6}"/>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0280451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296CB-8526-4F6B-9B2E-51BD95B1A1EA}"/>
              </a:ext>
            </a:extLst>
          </p:cNvPr>
          <p:cNvSpPr>
            <a:spLocks noGrp="1"/>
          </p:cNvSpPr>
          <p:nvPr>
            <p:ph type="title"/>
          </p:nvPr>
        </p:nvSpPr>
        <p:spPr/>
        <p:txBody>
          <a:bodyPr/>
          <a:lstStyle/>
          <a:p>
            <a:r>
              <a:rPr lang="en-US"/>
              <a:t>Instagram Organic Reach by Post Type  | melondonhotel</a:t>
            </a:r>
          </a:p>
        </p:txBody>
      </p:sp>
      <p:graphicFrame>
        <p:nvGraphicFramePr>
          <p:cNvPr id="6" name="Chart Placeholder 5">
            <a:extLst>
              <a:ext uri="{FF2B5EF4-FFF2-40B4-BE49-F238E27FC236}">
                <a16:creationId xmlns:a16="http://schemas.microsoft.com/office/drawing/2014/main" id="{1CE26ED5-EC65-41E8-8269-FB800C5996E7}"/>
              </a:ext>
            </a:extLst>
          </p:cNvPr>
          <p:cNvGraphicFramePr>
            <a:graphicFrameLocks noGrp="1"/>
          </p:cNvGraphicFramePr>
          <p:nvPr>
            <p:ph type="chart" sz="quarter" idx="13"/>
            <p:extLst>
              <p:ext uri="{D42A27DB-BD31-4B8C-83A1-F6EECF244321}">
                <p14:modId xmlns:p14="http://schemas.microsoft.com/office/powerpoint/2010/main" val="1397430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96831B-FA17-47FB-81BD-6E68E194919C}"/>
              </a:ext>
            </a:extLst>
          </p:cNvPr>
          <p:cNvSpPr>
            <a:spLocks noGrp="1"/>
          </p:cNvSpPr>
          <p:nvPr>
            <p:ph type="body" sz="quarter" idx="14"/>
          </p:nvPr>
        </p:nvSpPr>
        <p:spPr/>
        <p:txBody>
          <a:bodyPr/>
          <a:lstStyle/>
          <a:p>
            <a:r>
              <a:rPr lang="en-US"/>
              <a:t>01/01/2023 - 12/05/2023</a:t>
            </a:r>
          </a:p>
        </p:txBody>
      </p:sp>
      <p:sp>
        <p:nvSpPr>
          <p:cNvPr id="5" name="Footer Placeholder 4">
            <a:extLst>
              <a:ext uri="{FF2B5EF4-FFF2-40B4-BE49-F238E27FC236}">
                <a16:creationId xmlns:a16="http://schemas.microsoft.com/office/drawing/2014/main" id="{F61C9FFE-FAB1-41A7-B319-13F2ADED53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77839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E237D-ED87-471A-B461-C86A7FC269BE}"/>
              </a:ext>
            </a:extLst>
          </p:cNvPr>
          <p:cNvSpPr>
            <a:spLocks noGrp="1"/>
          </p:cNvSpPr>
          <p:nvPr>
            <p:ph type="title"/>
          </p:nvPr>
        </p:nvSpPr>
        <p:spPr/>
        <p:txBody>
          <a:bodyPr/>
          <a:lstStyle/>
          <a:p>
            <a:r>
              <a:rPr lang="en-US"/>
              <a:t>Instagram Avg. Organic Engagement Distribution per post (by Post Type) | melondonhotel</a:t>
            </a:r>
          </a:p>
        </p:txBody>
      </p:sp>
      <p:graphicFrame>
        <p:nvGraphicFramePr>
          <p:cNvPr id="6" name="Chart Placeholder 5">
            <a:extLst>
              <a:ext uri="{FF2B5EF4-FFF2-40B4-BE49-F238E27FC236}">
                <a16:creationId xmlns:a16="http://schemas.microsoft.com/office/drawing/2014/main" id="{E9FAFD90-DF17-4BC6-969E-91A11B7629C4}"/>
              </a:ext>
            </a:extLst>
          </p:cNvPr>
          <p:cNvGraphicFramePr>
            <a:graphicFrameLocks noGrp="1"/>
          </p:cNvGraphicFramePr>
          <p:nvPr>
            <p:ph type="chart" sz="quarter" idx="13"/>
            <p:extLst>
              <p:ext uri="{D42A27DB-BD31-4B8C-83A1-F6EECF244321}">
                <p14:modId xmlns:p14="http://schemas.microsoft.com/office/powerpoint/2010/main" val="4291691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34358C-FFB8-4761-ADF6-5AAACD9BAB2F}"/>
              </a:ext>
            </a:extLst>
          </p:cNvPr>
          <p:cNvSpPr>
            <a:spLocks noGrp="1"/>
          </p:cNvSpPr>
          <p:nvPr>
            <p:ph type="body" sz="quarter" idx="14"/>
          </p:nvPr>
        </p:nvSpPr>
        <p:spPr/>
        <p:txBody>
          <a:bodyPr/>
          <a:lstStyle/>
          <a:p>
            <a:r>
              <a:rPr lang="en-US"/>
              <a:t>01/01/2023 - 12/05/2023</a:t>
            </a:r>
          </a:p>
        </p:txBody>
      </p:sp>
      <p:sp>
        <p:nvSpPr>
          <p:cNvPr id="5" name="Footer Placeholder 4">
            <a:extLst>
              <a:ext uri="{FF2B5EF4-FFF2-40B4-BE49-F238E27FC236}">
                <a16:creationId xmlns:a16="http://schemas.microsoft.com/office/drawing/2014/main" id="{FCB2BD62-BD87-4070-80E8-945BC70DC4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66742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3F86B-41DB-4671-A42C-4E92A5859C11}"/>
              </a:ext>
            </a:extLst>
          </p:cNvPr>
          <p:cNvSpPr>
            <a:spLocks noGrp="1"/>
          </p:cNvSpPr>
          <p:nvPr>
            <p:ph type="title"/>
          </p:nvPr>
        </p:nvSpPr>
        <p:spPr/>
        <p:txBody>
          <a:bodyPr/>
          <a:lstStyle/>
          <a:p>
            <a:r>
              <a:rPr lang="en-US"/>
              <a:t>Instagram Stories Type Distribution | melondonhotel</a:t>
            </a:r>
          </a:p>
        </p:txBody>
      </p:sp>
      <p:graphicFrame>
        <p:nvGraphicFramePr>
          <p:cNvPr id="6" name="Chart Placeholder 5">
            <a:extLst>
              <a:ext uri="{FF2B5EF4-FFF2-40B4-BE49-F238E27FC236}">
                <a16:creationId xmlns:a16="http://schemas.microsoft.com/office/drawing/2014/main" id="{7AB14132-C04E-496F-949E-925E23FC6F77}"/>
              </a:ext>
            </a:extLst>
          </p:cNvPr>
          <p:cNvGraphicFramePr>
            <a:graphicFrameLocks noGrp="1"/>
          </p:cNvGraphicFramePr>
          <p:nvPr>
            <p:ph type="chart" sz="quarter" idx="13"/>
            <p:extLst>
              <p:ext uri="{D42A27DB-BD31-4B8C-83A1-F6EECF244321}">
                <p14:modId xmlns:p14="http://schemas.microsoft.com/office/powerpoint/2010/main" val="1354065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9A112D-CECB-4981-A102-851E18FC5E9F}"/>
              </a:ext>
            </a:extLst>
          </p:cNvPr>
          <p:cNvSpPr>
            <a:spLocks noGrp="1"/>
          </p:cNvSpPr>
          <p:nvPr>
            <p:ph type="body" sz="quarter" idx="14"/>
          </p:nvPr>
        </p:nvSpPr>
        <p:spPr/>
        <p:txBody>
          <a:bodyPr/>
          <a:lstStyle/>
          <a:p>
            <a:r>
              <a:rPr lang="en-US"/>
              <a:t>01/01/2023 - 12/05/2023</a:t>
            </a:r>
          </a:p>
        </p:txBody>
      </p:sp>
      <p:sp>
        <p:nvSpPr>
          <p:cNvPr id="5" name="Footer Placeholder 4">
            <a:extLst>
              <a:ext uri="{FF2B5EF4-FFF2-40B4-BE49-F238E27FC236}">
                <a16:creationId xmlns:a16="http://schemas.microsoft.com/office/drawing/2014/main" id="{593F90B0-3B3C-4638-BE8D-484FF45BAE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11655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159E3-6469-4681-8854-6391F4167909}"/>
              </a:ext>
            </a:extLst>
          </p:cNvPr>
          <p:cNvSpPr>
            <a:spLocks noGrp="1"/>
          </p:cNvSpPr>
          <p:nvPr>
            <p:ph type="title"/>
          </p:nvPr>
        </p:nvSpPr>
        <p:spPr/>
        <p:txBody>
          <a:bodyPr/>
          <a:lstStyle/>
          <a:p>
            <a:r>
              <a:rPr lang="en-US"/>
              <a:t>Instagram Stories Key Metrics Table | melondonhotel</a:t>
            </a:r>
          </a:p>
        </p:txBody>
      </p:sp>
      <p:graphicFrame>
        <p:nvGraphicFramePr>
          <p:cNvPr id="5" name="Table Placeholder 4">
            <a:extLst>
              <a:ext uri="{FF2B5EF4-FFF2-40B4-BE49-F238E27FC236}">
                <a16:creationId xmlns:a16="http://schemas.microsoft.com/office/drawing/2014/main" id="{954FFE09-25B4-4D6C-9E5B-D6081B25B2CB}"/>
              </a:ext>
            </a:extLst>
          </p:cNvPr>
          <p:cNvGraphicFramePr>
            <a:graphicFrameLocks noGrp="1"/>
          </p:cNvGraphicFramePr>
          <p:nvPr>
            <p:ph type="tbl" sz="quarter" idx="13"/>
            <p:extLst>
              <p:ext uri="{D42A27DB-BD31-4B8C-83A1-F6EECF244321}">
                <p14:modId xmlns:p14="http://schemas.microsoft.com/office/powerpoint/2010/main" val="1641476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91857645"/>
                    </a:ext>
                  </a:extLst>
                </a:gridCol>
                <a:gridCol w="658368">
                  <a:extLst>
                    <a:ext uri="{9D8B030D-6E8A-4147-A177-3AD203B41FA5}">
                      <a16:colId xmlns:a16="http://schemas.microsoft.com/office/drawing/2014/main" val="3921813900"/>
                    </a:ext>
                  </a:extLst>
                </a:gridCol>
                <a:gridCol w="658368">
                  <a:extLst>
                    <a:ext uri="{9D8B030D-6E8A-4147-A177-3AD203B41FA5}">
                      <a16:colId xmlns:a16="http://schemas.microsoft.com/office/drawing/2014/main" val="2251616219"/>
                    </a:ext>
                  </a:extLst>
                </a:gridCol>
                <a:gridCol w="329184">
                  <a:extLst>
                    <a:ext uri="{9D8B030D-6E8A-4147-A177-3AD203B41FA5}">
                      <a16:colId xmlns:a16="http://schemas.microsoft.com/office/drawing/2014/main" val="2597251330"/>
                    </a:ext>
                  </a:extLst>
                </a:gridCol>
                <a:gridCol w="329184">
                  <a:extLst>
                    <a:ext uri="{9D8B030D-6E8A-4147-A177-3AD203B41FA5}">
                      <a16:colId xmlns:a16="http://schemas.microsoft.com/office/drawing/2014/main" val="4071512037"/>
                    </a:ext>
                  </a:extLst>
                </a:gridCol>
                <a:gridCol w="658368">
                  <a:extLst>
                    <a:ext uri="{9D8B030D-6E8A-4147-A177-3AD203B41FA5}">
                      <a16:colId xmlns:a16="http://schemas.microsoft.com/office/drawing/2014/main" val="2587475974"/>
                    </a:ext>
                  </a:extLst>
                </a:gridCol>
                <a:gridCol w="658368">
                  <a:extLst>
                    <a:ext uri="{9D8B030D-6E8A-4147-A177-3AD203B41FA5}">
                      <a16:colId xmlns:a16="http://schemas.microsoft.com/office/drawing/2014/main" val="2052041908"/>
                    </a:ext>
                  </a:extLst>
                </a:gridCol>
                <a:gridCol w="658368">
                  <a:extLst>
                    <a:ext uri="{9D8B030D-6E8A-4147-A177-3AD203B41FA5}">
                      <a16:colId xmlns:a16="http://schemas.microsoft.com/office/drawing/2014/main" val="4129194936"/>
                    </a:ext>
                  </a:extLst>
                </a:gridCol>
                <a:gridCol w="658368">
                  <a:extLst>
                    <a:ext uri="{9D8B030D-6E8A-4147-A177-3AD203B41FA5}">
                      <a16:colId xmlns:a16="http://schemas.microsoft.com/office/drawing/2014/main" val="2511536316"/>
                    </a:ext>
                  </a:extLst>
                </a:gridCol>
                <a:gridCol w="658368">
                  <a:extLst>
                    <a:ext uri="{9D8B030D-6E8A-4147-A177-3AD203B41FA5}">
                      <a16:colId xmlns:a16="http://schemas.microsoft.com/office/drawing/2014/main" val="1248036992"/>
                    </a:ext>
                  </a:extLst>
                </a:gridCol>
                <a:gridCol w="658368">
                  <a:extLst>
                    <a:ext uri="{9D8B030D-6E8A-4147-A177-3AD203B41FA5}">
                      <a16:colId xmlns:a16="http://schemas.microsoft.com/office/drawing/2014/main" val="1757555658"/>
                    </a:ext>
                  </a:extLst>
                </a:gridCol>
                <a:gridCol w="658368">
                  <a:extLst>
                    <a:ext uri="{9D8B030D-6E8A-4147-A177-3AD203B41FA5}">
                      <a16:colId xmlns:a16="http://schemas.microsoft.com/office/drawing/2014/main" val="2861071282"/>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270158521"/>
                  </a:ext>
                </a:extLst>
              </a:tr>
              <a:tr h="370840">
                <a:tc>
                  <a:txBody>
                    <a:bodyPr/>
                    <a:lstStyle/>
                    <a:p>
                      <a:r>
                        <a:rPr lang="en-US" sz="1000"/>
                        <a:t>melondonhotel</a:t>
                      </a:r>
                    </a:p>
                  </a:txBody>
                  <a:tcPr/>
                </a:tc>
                <a:tc>
                  <a:txBody>
                    <a:bodyPr/>
                    <a:lstStyle/>
                    <a:p>
                      <a:r>
                        <a:rPr lang="en-US" sz="1000"/>
                        <a:t>1103</a:t>
                      </a:r>
                    </a:p>
                  </a:txBody>
                  <a:tcPr/>
                </a:tc>
                <a:tc>
                  <a:txBody>
                    <a:bodyPr/>
                    <a:lstStyle/>
                    <a:p>
                      <a:r>
                        <a:rPr lang="en-US" sz="1000"/>
                        <a:t>0.9559 %</a:t>
                      </a:r>
                    </a:p>
                  </a:txBody>
                  <a:tcPr/>
                </a:tc>
                <a:tc>
                  <a:txBody>
                    <a:bodyPr/>
                    <a:lstStyle/>
                    <a:p>
                      <a:r>
                        <a:rPr lang="en-US" sz="1000"/>
                        <a:t>13.73</a:t>
                      </a:r>
                    </a:p>
                  </a:txBody>
                  <a:tcPr/>
                </a:tc>
                <a:tc>
                  <a:txBody>
                    <a:bodyPr/>
                    <a:lstStyle/>
                    <a:p>
                      <a:r>
                        <a:rPr lang="en-US" sz="1000"/>
                        <a:t>0.00</a:t>
                      </a:r>
                    </a:p>
                  </a:txBody>
                  <a:tcPr/>
                </a:tc>
                <a:tc>
                  <a:txBody>
                    <a:bodyPr/>
                    <a:lstStyle/>
                    <a:p>
                      <a:r>
                        <a:rPr lang="en-US" sz="1000"/>
                        <a:t>138.40</a:t>
                      </a:r>
                    </a:p>
                  </a:txBody>
                  <a:tcPr/>
                </a:tc>
                <a:tc>
                  <a:txBody>
                    <a:bodyPr/>
                    <a:lstStyle/>
                    <a:p>
                      <a:r>
                        <a:rPr lang="en-US" sz="1000"/>
                        <a:t>136.05</a:t>
                      </a:r>
                    </a:p>
                  </a:txBody>
                  <a:tcPr/>
                </a:tc>
                <a:tc>
                  <a:txBody>
                    <a:bodyPr/>
                    <a:lstStyle/>
                    <a:p>
                      <a:r>
                        <a:rPr lang="en-US" sz="1000"/>
                        <a:t>129.08</a:t>
                      </a:r>
                    </a:p>
                  </a:txBody>
                  <a:tcPr/>
                </a:tc>
                <a:tc>
                  <a:txBody>
                    <a:bodyPr/>
                    <a:lstStyle/>
                    <a:p>
                      <a:r>
                        <a:rPr lang="en-US" sz="1000"/>
                        <a:t>129.08</a:t>
                      </a:r>
                    </a:p>
                  </a:txBody>
                  <a:tcPr/>
                </a:tc>
                <a:tc>
                  <a:txBody>
                    <a:bodyPr/>
                    <a:lstStyle/>
                    <a:p>
                      <a:r>
                        <a:rPr lang="en-US" sz="1000"/>
                        <a:t>152658</a:t>
                      </a:r>
                    </a:p>
                  </a:txBody>
                  <a:tcPr/>
                </a:tc>
                <a:tc>
                  <a:txBody>
                    <a:bodyPr/>
                    <a:lstStyle/>
                    <a:p>
                      <a:r>
                        <a:rPr lang="en-US" sz="1000"/>
                        <a:t>15143</a:t>
                      </a:r>
                    </a:p>
                  </a:txBody>
                  <a:tcPr/>
                </a:tc>
                <a:tc>
                  <a:txBody>
                    <a:bodyPr/>
                    <a:lstStyle/>
                    <a:p>
                      <a:r>
                        <a:rPr lang="en-US" sz="1000"/>
                        <a:t>142375</a:t>
                      </a:r>
                    </a:p>
                  </a:txBody>
                  <a:tcPr/>
                </a:tc>
                <a:extLst>
                  <a:ext uri="{0D108BD9-81ED-4DB2-BD59-A6C34878D82A}">
                    <a16:rowId xmlns:a16="http://schemas.microsoft.com/office/drawing/2014/main" val="1488245882"/>
                  </a:ext>
                </a:extLst>
              </a:tr>
            </a:tbl>
          </a:graphicData>
        </a:graphic>
      </p:graphicFrame>
      <p:sp>
        <p:nvSpPr>
          <p:cNvPr id="4" name="Text Placeholder 3">
            <a:extLst>
              <a:ext uri="{FF2B5EF4-FFF2-40B4-BE49-F238E27FC236}">
                <a16:creationId xmlns:a16="http://schemas.microsoft.com/office/drawing/2014/main" id="{6CFE7802-3391-4975-BE6C-3B46D013ED0A}"/>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9484457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F8890-DD81-49BA-B4F1-AC7323799722}"/>
              </a:ext>
            </a:extLst>
          </p:cNvPr>
          <p:cNvSpPr>
            <a:spLocks noGrp="1"/>
          </p:cNvSpPr>
          <p:nvPr>
            <p:ph type="title"/>
          </p:nvPr>
        </p:nvSpPr>
        <p:spPr/>
        <p:txBody>
          <a:bodyPr/>
          <a:lstStyle/>
          <a:p>
            <a:r>
              <a:rPr lang="en-US"/>
              <a:t>Instagram Stories Table | melondonhotel - 1 of 26</a:t>
            </a:r>
          </a:p>
        </p:txBody>
      </p:sp>
      <p:graphicFrame>
        <p:nvGraphicFramePr>
          <p:cNvPr id="5" name="Table Placeholder 4">
            <a:extLst>
              <a:ext uri="{FF2B5EF4-FFF2-40B4-BE49-F238E27FC236}">
                <a16:creationId xmlns:a16="http://schemas.microsoft.com/office/drawing/2014/main" id="{0932ED77-D48E-4E71-93FE-F1EB2FDDAB36}"/>
              </a:ext>
            </a:extLst>
          </p:cNvPr>
          <p:cNvGraphicFramePr>
            <a:graphicFrameLocks noGrp="1"/>
          </p:cNvGraphicFramePr>
          <p:nvPr>
            <p:ph type="tbl" sz="quarter" idx="13"/>
            <p:extLst>
              <p:ext uri="{D42A27DB-BD31-4B8C-83A1-F6EECF244321}">
                <p14:modId xmlns:p14="http://schemas.microsoft.com/office/powerpoint/2010/main" val="2656580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97743523"/>
                    </a:ext>
                  </a:extLst>
                </a:gridCol>
                <a:gridCol w="493776">
                  <a:extLst>
                    <a:ext uri="{9D8B030D-6E8A-4147-A177-3AD203B41FA5}">
                      <a16:colId xmlns:a16="http://schemas.microsoft.com/office/drawing/2014/main" val="911548504"/>
                    </a:ext>
                  </a:extLst>
                </a:gridCol>
                <a:gridCol w="658368">
                  <a:extLst>
                    <a:ext uri="{9D8B030D-6E8A-4147-A177-3AD203B41FA5}">
                      <a16:colId xmlns:a16="http://schemas.microsoft.com/office/drawing/2014/main" val="3084549376"/>
                    </a:ext>
                  </a:extLst>
                </a:gridCol>
                <a:gridCol w="740664">
                  <a:extLst>
                    <a:ext uri="{9D8B030D-6E8A-4147-A177-3AD203B41FA5}">
                      <a16:colId xmlns:a16="http://schemas.microsoft.com/office/drawing/2014/main" val="2545742632"/>
                    </a:ext>
                  </a:extLst>
                </a:gridCol>
                <a:gridCol w="246888">
                  <a:extLst>
                    <a:ext uri="{9D8B030D-6E8A-4147-A177-3AD203B41FA5}">
                      <a16:colId xmlns:a16="http://schemas.microsoft.com/office/drawing/2014/main" val="1625666754"/>
                    </a:ext>
                  </a:extLst>
                </a:gridCol>
                <a:gridCol w="246888">
                  <a:extLst>
                    <a:ext uri="{9D8B030D-6E8A-4147-A177-3AD203B41FA5}">
                      <a16:colId xmlns:a16="http://schemas.microsoft.com/office/drawing/2014/main" val="2988313277"/>
                    </a:ext>
                  </a:extLst>
                </a:gridCol>
                <a:gridCol w="246888">
                  <a:extLst>
                    <a:ext uri="{9D8B030D-6E8A-4147-A177-3AD203B41FA5}">
                      <a16:colId xmlns:a16="http://schemas.microsoft.com/office/drawing/2014/main" val="3238108765"/>
                    </a:ext>
                  </a:extLst>
                </a:gridCol>
                <a:gridCol w="246888">
                  <a:extLst>
                    <a:ext uri="{9D8B030D-6E8A-4147-A177-3AD203B41FA5}">
                      <a16:colId xmlns:a16="http://schemas.microsoft.com/office/drawing/2014/main" val="171078223"/>
                    </a:ext>
                  </a:extLst>
                </a:gridCol>
                <a:gridCol w="246888">
                  <a:extLst>
                    <a:ext uri="{9D8B030D-6E8A-4147-A177-3AD203B41FA5}">
                      <a16:colId xmlns:a16="http://schemas.microsoft.com/office/drawing/2014/main" val="2062443922"/>
                    </a:ext>
                  </a:extLst>
                </a:gridCol>
                <a:gridCol w="246888">
                  <a:extLst>
                    <a:ext uri="{9D8B030D-6E8A-4147-A177-3AD203B41FA5}">
                      <a16:colId xmlns:a16="http://schemas.microsoft.com/office/drawing/2014/main" val="1184647725"/>
                    </a:ext>
                  </a:extLst>
                </a:gridCol>
                <a:gridCol w="246888">
                  <a:extLst>
                    <a:ext uri="{9D8B030D-6E8A-4147-A177-3AD203B41FA5}">
                      <a16:colId xmlns:a16="http://schemas.microsoft.com/office/drawing/2014/main" val="756231203"/>
                    </a:ext>
                  </a:extLst>
                </a:gridCol>
                <a:gridCol w="246888">
                  <a:extLst>
                    <a:ext uri="{9D8B030D-6E8A-4147-A177-3AD203B41FA5}">
                      <a16:colId xmlns:a16="http://schemas.microsoft.com/office/drawing/2014/main" val="607099559"/>
                    </a:ext>
                  </a:extLst>
                </a:gridCol>
                <a:gridCol w="246888">
                  <a:extLst>
                    <a:ext uri="{9D8B030D-6E8A-4147-A177-3AD203B41FA5}">
                      <a16:colId xmlns:a16="http://schemas.microsoft.com/office/drawing/2014/main" val="2266054074"/>
                    </a:ext>
                  </a:extLst>
                </a:gridCol>
                <a:gridCol w="246888">
                  <a:extLst>
                    <a:ext uri="{9D8B030D-6E8A-4147-A177-3AD203B41FA5}">
                      <a16:colId xmlns:a16="http://schemas.microsoft.com/office/drawing/2014/main" val="932177055"/>
                    </a:ext>
                  </a:extLst>
                </a:gridCol>
                <a:gridCol w="246888">
                  <a:extLst>
                    <a:ext uri="{9D8B030D-6E8A-4147-A177-3AD203B41FA5}">
                      <a16:colId xmlns:a16="http://schemas.microsoft.com/office/drawing/2014/main" val="1913770175"/>
                    </a:ext>
                  </a:extLst>
                </a:gridCol>
                <a:gridCol w="246888">
                  <a:extLst>
                    <a:ext uri="{9D8B030D-6E8A-4147-A177-3AD203B41FA5}">
                      <a16:colId xmlns:a16="http://schemas.microsoft.com/office/drawing/2014/main" val="1896017142"/>
                    </a:ext>
                  </a:extLst>
                </a:gridCol>
                <a:gridCol w="246888">
                  <a:extLst>
                    <a:ext uri="{9D8B030D-6E8A-4147-A177-3AD203B41FA5}">
                      <a16:colId xmlns:a16="http://schemas.microsoft.com/office/drawing/2014/main" val="2066210661"/>
                    </a:ext>
                  </a:extLst>
                </a:gridCol>
                <a:gridCol w="246888">
                  <a:extLst>
                    <a:ext uri="{9D8B030D-6E8A-4147-A177-3AD203B41FA5}">
                      <a16:colId xmlns:a16="http://schemas.microsoft.com/office/drawing/2014/main" val="2793056977"/>
                    </a:ext>
                  </a:extLst>
                </a:gridCol>
                <a:gridCol w="246888">
                  <a:extLst>
                    <a:ext uri="{9D8B030D-6E8A-4147-A177-3AD203B41FA5}">
                      <a16:colId xmlns:a16="http://schemas.microsoft.com/office/drawing/2014/main" val="2670307176"/>
                    </a:ext>
                  </a:extLst>
                </a:gridCol>
                <a:gridCol w="246888">
                  <a:extLst>
                    <a:ext uri="{9D8B030D-6E8A-4147-A177-3AD203B41FA5}">
                      <a16:colId xmlns:a16="http://schemas.microsoft.com/office/drawing/2014/main" val="2497256577"/>
                    </a:ext>
                  </a:extLst>
                </a:gridCol>
                <a:gridCol w="246888">
                  <a:extLst>
                    <a:ext uri="{9D8B030D-6E8A-4147-A177-3AD203B41FA5}">
                      <a16:colId xmlns:a16="http://schemas.microsoft.com/office/drawing/2014/main" val="3376790043"/>
                    </a:ext>
                  </a:extLst>
                </a:gridCol>
                <a:gridCol w="246888">
                  <a:extLst>
                    <a:ext uri="{9D8B030D-6E8A-4147-A177-3AD203B41FA5}">
                      <a16:colId xmlns:a16="http://schemas.microsoft.com/office/drawing/2014/main" val="2292164882"/>
                    </a:ext>
                  </a:extLst>
                </a:gridCol>
                <a:gridCol w="246888">
                  <a:extLst>
                    <a:ext uri="{9D8B030D-6E8A-4147-A177-3AD203B41FA5}">
                      <a16:colId xmlns:a16="http://schemas.microsoft.com/office/drawing/2014/main" val="94095884"/>
                    </a:ext>
                  </a:extLst>
                </a:gridCol>
                <a:gridCol w="246888">
                  <a:extLst>
                    <a:ext uri="{9D8B030D-6E8A-4147-A177-3AD203B41FA5}">
                      <a16:colId xmlns:a16="http://schemas.microsoft.com/office/drawing/2014/main" val="3416686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90992746"/>
                  </a:ext>
                </a:extLst>
              </a:tr>
            </a:tbl>
          </a:graphicData>
        </a:graphic>
      </p:graphicFrame>
      <p:sp>
        <p:nvSpPr>
          <p:cNvPr id="4" name="Text Placeholder 3">
            <a:extLst>
              <a:ext uri="{FF2B5EF4-FFF2-40B4-BE49-F238E27FC236}">
                <a16:creationId xmlns:a16="http://schemas.microsoft.com/office/drawing/2014/main" id="{CA4356ED-6F5D-4ADF-A6C7-4DA196BCBE0F}"/>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2339042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1C220-AB31-4018-9AEF-21F53167046C}"/>
              </a:ext>
            </a:extLst>
          </p:cNvPr>
          <p:cNvSpPr>
            <a:spLocks noGrp="1"/>
          </p:cNvSpPr>
          <p:nvPr>
            <p:ph type="title"/>
          </p:nvPr>
        </p:nvSpPr>
        <p:spPr/>
        <p:txBody>
          <a:bodyPr/>
          <a:lstStyle/>
          <a:p>
            <a:r>
              <a:rPr lang="en-US"/>
              <a:t>Instagram Stories Table | melondonhotel - 2 of 26</a:t>
            </a:r>
          </a:p>
        </p:txBody>
      </p:sp>
      <p:graphicFrame>
        <p:nvGraphicFramePr>
          <p:cNvPr id="5" name="Table Placeholder 4">
            <a:extLst>
              <a:ext uri="{FF2B5EF4-FFF2-40B4-BE49-F238E27FC236}">
                <a16:creationId xmlns:a16="http://schemas.microsoft.com/office/drawing/2014/main" id="{F4896D1D-D17F-418B-8CCA-FB65F165EFE2}"/>
              </a:ext>
            </a:extLst>
          </p:cNvPr>
          <p:cNvGraphicFramePr>
            <a:graphicFrameLocks noGrp="1"/>
          </p:cNvGraphicFramePr>
          <p:nvPr>
            <p:ph type="tbl" sz="quarter" idx="13"/>
            <p:extLst>
              <p:ext uri="{D42A27DB-BD31-4B8C-83A1-F6EECF244321}">
                <p14:modId xmlns:p14="http://schemas.microsoft.com/office/powerpoint/2010/main" val="3915114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01952947"/>
                    </a:ext>
                  </a:extLst>
                </a:gridCol>
                <a:gridCol w="493776">
                  <a:extLst>
                    <a:ext uri="{9D8B030D-6E8A-4147-A177-3AD203B41FA5}">
                      <a16:colId xmlns:a16="http://schemas.microsoft.com/office/drawing/2014/main" val="1318573483"/>
                    </a:ext>
                  </a:extLst>
                </a:gridCol>
                <a:gridCol w="658368">
                  <a:extLst>
                    <a:ext uri="{9D8B030D-6E8A-4147-A177-3AD203B41FA5}">
                      <a16:colId xmlns:a16="http://schemas.microsoft.com/office/drawing/2014/main" val="3201578577"/>
                    </a:ext>
                  </a:extLst>
                </a:gridCol>
                <a:gridCol w="740664">
                  <a:extLst>
                    <a:ext uri="{9D8B030D-6E8A-4147-A177-3AD203B41FA5}">
                      <a16:colId xmlns:a16="http://schemas.microsoft.com/office/drawing/2014/main" val="2731665321"/>
                    </a:ext>
                  </a:extLst>
                </a:gridCol>
                <a:gridCol w="246888">
                  <a:extLst>
                    <a:ext uri="{9D8B030D-6E8A-4147-A177-3AD203B41FA5}">
                      <a16:colId xmlns:a16="http://schemas.microsoft.com/office/drawing/2014/main" val="470382000"/>
                    </a:ext>
                  </a:extLst>
                </a:gridCol>
                <a:gridCol w="246888">
                  <a:extLst>
                    <a:ext uri="{9D8B030D-6E8A-4147-A177-3AD203B41FA5}">
                      <a16:colId xmlns:a16="http://schemas.microsoft.com/office/drawing/2014/main" val="1538052494"/>
                    </a:ext>
                  </a:extLst>
                </a:gridCol>
                <a:gridCol w="246888">
                  <a:extLst>
                    <a:ext uri="{9D8B030D-6E8A-4147-A177-3AD203B41FA5}">
                      <a16:colId xmlns:a16="http://schemas.microsoft.com/office/drawing/2014/main" val="1748060924"/>
                    </a:ext>
                  </a:extLst>
                </a:gridCol>
                <a:gridCol w="246888">
                  <a:extLst>
                    <a:ext uri="{9D8B030D-6E8A-4147-A177-3AD203B41FA5}">
                      <a16:colId xmlns:a16="http://schemas.microsoft.com/office/drawing/2014/main" val="2188655443"/>
                    </a:ext>
                  </a:extLst>
                </a:gridCol>
                <a:gridCol w="246888">
                  <a:extLst>
                    <a:ext uri="{9D8B030D-6E8A-4147-A177-3AD203B41FA5}">
                      <a16:colId xmlns:a16="http://schemas.microsoft.com/office/drawing/2014/main" val="3117955656"/>
                    </a:ext>
                  </a:extLst>
                </a:gridCol>
                <a:gridCol w="246888">
                  <a:extLst>
                    <a:ext uri="{9D8B030D-6E8A-4147-A177-3AD203B41FA5}">
                      <a16:colId xmlns:a16="http://schemas.microsoft.com/office/drawing/2014/main" val="251617779"/>
                    </a:ext>
                  </a:extLst>
                </a:gridCol>
                <a:gridCol w="246888">
                  <a:extLst>
                    <a:ext uri="{9D8B030D-6E8A-4147-A177-3AD203B41FA5}">
                      <a16:colId xmlns:a16="http://schemas.microsoft.com/office/drawing/2014/main" val="2323285755"/>
                    </a:ext>
                  </a:extLst>
                </a:gridCol>
                <a:gridCol w="246888">
                  <a:extLst>
                    <a:ext uri="{9D8B030D-6E8A-4147-A177-3AD203B41FA5}">
                      <a16:colId xmlns:a16="http://schemas.microsoft.com/office/drawing/2014/main" val="2561109526"/>
                    </a:ext>
                  </a:extLst>
                </a:gridCol>
                <a:gridCol w="246888">
                  <a:extLst>
                    <a:ext uri="{9D8B030D-6E8A-4147-A177-3AD203B41FA5}">
                      <a16:colId xmlns:a16="http://schemas.microsoft.com/office/drawing/2014/main" val="3306788536"/>
                    </a:ext>
                  </a:extLst>
                </a:gridCol>
                <a:gridCol w="246888">
                  <a:extLst>
                    <a:ext uri="{9D8B030D-6E8A-4147-A177-3AD203B41FA5}">
                      <a16:colId xmlns:a16="http://schemas.microsoft.com/office/drawing/2014/main" val="373042399"/>
                    </a:ext>
                  </a:extLst>
                </a:gridCol>
                <a:gridCol w="246888">
                  <a:extLst>
                    <a:ext uri="{9D8B030D-6E8A-4147-A177-3AD203B41FA5}">
                      <a16:colId xmlns:a16="http://schemas.microsoft.com/office/drawing/2014/main" val="1516787622"/>
                    </a:ext>
                  </a:extLst>
                </a:gridCol>
                <a:gridCol w="246888">
                  <a:extLst>
                    <a:ext uri="{9D8B030D-6E8A-4147-A177-3AD203B41FA5}">
                      <a16:colId xmlns:a16="http://schemas.microsoft.com/office/drawing/2014/main" val="3969405085"/>
                    </a:ext>
                  </a:extLst>
                </a:gridCol>
                <a:gridCol w="246888">
                  <a:extLst>
                    <a:ext uri="{9D8B030D-6E8A-4147-A177-3AD203B41FA5}">
                      <a16:colId xmlns:a16="http://schemas.microsoft.com/office/drawing/2014/main" val="2614962834"/>
                    </a:ext>
                  </a:extLst>
                </a:gridCol>
                <a:gridCol w="246888">
                  <a:extLst>
                    <a:ext uri="{9D8B030D-6E8A-4147-A177-3AD203B41FA5}">
                      <a16:colId xmlns:a16="http://schemas.microsoft.com/office/drawing/2014/main" val="2522304731"/>
                    </a:ext>
                  </a:extLst>
                </a:gridCol>
                <a:gridCol w="246888">
                  <a:extLst>
                    <a:ext uri="{9D8B030D-6E8A-4147-A177-3AD203B41FA5}">
                      <a16:colId xmlns:a16="http://schemas.microsoft.com/office/drawing/2014/main" val="2740114823"/>
                    </a:ext>
                  </a:extLst>
                </a:gridCol>
                <a:gridCol w="246888">
                  <a:extLst>
                    <a:ext uri="{9D8B030D-6E8A-4147-A177-3AD203B41FA5}">
                      <a16:colId xmlns:a16="http://schemas.microsoft.com/office/drawing/2014/main" val="3679478558"/>
                    </a:ext>
                  </a:extLst>
                </a:gridCol>
                <a:gridCol w="246888">
                  <a:extLst>
                    <a:ext uri="{9D8B030D-6E8A-4147-A177-3AD203B41FA5}">
                      <a16:colId xmlns:a16="http://schemas.microsoft.com/office/drawing/2014/main" val="344448871"/>
                    </a:ext>
                  </a:extLst>
                </a:gridCol>
                <a:gridCol w="246888">
                  <a:extLst>
                    <a:ext uri="{9D8B030D-6E8A-4147-A177-3AD203B41FA5}">
                      <a16:colId xmlns:a16="http://schemas.microsoft.com/office/drawing/2014/main" val="3156061499"/>
                    </a:ext>
                  </a:extLst>
                </a:gridCol>
                <a:gridCol w="246888">
                  <a:extLst>
                    <a:ext uri="{9D8B030D-6E8A-4147-A177-3AD203B41FA5}">
                      <a16:colId xmlns:a16="http://schemas.microsoft.com/office/drawing/2014/main" val="2020512077"/>
                    </a:ext>
                  </a:extLst>
                </a:gridCol>
                <a:gridCol w="246888">
                  <a:extLst>
                    <a:ext uri="{9D8B030D-6E8A-4147-A177-3AD203B41FA5}">
                      <a16:colId xmlns:a16="http://schemas.microsoft.com/office/drawing/2014/main" val="551972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5356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melondonhotel - 2023-12-04 12:02:41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https://quintly-eu-image-storage.s3.amazonaws.com/fe90f70b98ffdbbda2b2d4b1a00a4c58/0b294a21b107b0e7069aa6ee66e09818.jpg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 LONDON
Tap to 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0.8357 %</a:t>
                      </a:r>
                    </a:p>
                  </a:txBody>
                  <a:tcPr/>
                </a:tc>
                <a:extLst>
                  <a:ext uri="{0D108BD9-81ED-4DB2-BD59-A6C34878D82A}">
                    <a16:rowId xmlns:a16="http://schemas.microsoft.com/office/drawing/2014/main" val="2918203785"/>
                  </a:ext>
                </a:extLst>
              </a:tr>
            </a:tbl>
          </a:graphicData>
        </a:graphic>
      </p:graphicFrame>
      <p:sp>
        <p:nvSpPr>
          <p:cNvPr id="4" name="Text Placeholder 3">
            <a:extLst>
              <a:ext uri="{FF2B5EF4-FFF2-40B4-BE49-F238E27FC236}">
                <a16:creationId xmlns:a16="http://schemas.microsoft.com/office/drawing/2014/main" id="{519AAD7E-98EF-4F58-AF84-A81ECB337DD7}"/>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8398847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E6EF8-B8EC-4BE9-BFB9-BEA12AD75B44}"/>
              </a:ext>
            </a:extLst>
          </p:cNvPr>
          <p:cNvSpPr>
            <a:spLocks noGrp="1"/>
          </p:cNvSpPr>
          <p:nvPr>
            <p:ph type="title"/>
          </p:nvPr>
        </p:nvSpPr>
        <p:spPr/>
        <p:txBody>
          <a:bodyPr/>
          <a:lstStyle/>
          <a:p>
            <a:r>
              <a:rPr lang="en-US"/>
              <a:t>Instagram Stories Table | melondonhotel - 3 of 26</a:t>
            </a:r>
          </a:p>
        </p:txBody>
      </p:sp>
      <p:graphicFrame>
        <p:nvGraphicFramePr>
          <p:cNvPr id="5" name="Table Placeholder 4">
            <a:extLst>
              <a:ext uri="{FF2B5EF4-FFF2-40B4-BE49-F238E27FC236}">
                <a16:creationId xmlns:a16="http://schemas.microsoft.com/office/drawing/2014/main" id="{3AA805E0-F083-496F-B578-0E78BE884B01}"/>
              </a:ext>
            </a:extLst>
          </p:cNvPr>
          <p:cNvGraphicFramePr>
            <a:graphicFrameLocks noGrp="1"/>
          </p:cNvGraphicFramePr>
          <p:nvPr>
            <p:ph type="tbl" sz="quarter" idx="13"/>
            <p:extLst>
              <p:ext uri="{D42A27DB-BD31-4B8C-83A1-F6EECF244321}">
                <p14:modId xmlns:p14="http://schemas.microsoft.com/office/powerpoint/2010/main" val="1903152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783697557"/>
                    </a:ext>
                  </a:extLst>
                </a:gridCol>
                <a:gridCol w="493776">
                  <a:extLst>
                    <a:ext uri="{9D8B030D-6E8A-4147-A177-3AD203B41FA5}">
                      <a16:colId xmlns:a16="http://schemas.microsoft.com/office/drawing/2014/main" val="3326624486"/>
                    </a:ext>
                  </a:extLst>
                </a:gridCol>
                <a:gridCol w="658368">
                  <a:extLst>
                    <a:ext uri="{9D8B030D-6E8A-4147-A177-3AD203B41FA5}">
                      <a16:colId xmlns:a16="http://schemas.microsoft.com/office/drawing/2014/main" val="335705986"/>
                    </a:ext>
                  </a:extLst>
                </a:gridCol>
                <a:gridCol w="740664">
                  <a:extLst>
                    <a:ext uri="{9D8B030D-6E8A-4147-A177-3AD203B41FA5}">
                      <a16:colId xmlns:a16="http://schemas.microsoft.com/office/drawing/2014/main" val="3018225565"/>
                    </a:ext>
                  </a:extLst>
                </a:gridCol>
                <a:gridCol w="246888">
                  <a:extLst>
                    <a:ext uri="{9D8B030D-6E8A-4147-A177-3AD203B41FA5}">
                      <a16:colId xmlns:a16="http://schemas.microsoft.com/office/drawing/2014/main" val="2842684084"/>
                    </a:ext>
                  </a:extLst>
                </a:gridCol>
                <a:gridCol w="246888">
                  <a:extLst>
                    <a:ext uri="{9D8B030D-6E8A-4147-A177-3AD203B41FA5}">
                      <a16:colId xmlns:a16="http://schemas.microsoft.com/office/drawing/2014/main" val="3662831277"/>
                    </a:ext>
                  </a:extLst>
                </a:gridCol>
                <a:gridCol w="246888">
                  <a:extLst>
                    <a:ext uri="{9D8B030D-6E8A-4147-A177-3AD203B41FA5}">
                      <a16:colId xmlns:a16="http://schemas.microsoft.com/office/drawing/2014/main" val="1440637269"/>
                    </a:ext>
                  </a:extLst>
                </a:gridCol>
                <a:gridCol w="246888">
                  <a:extLst>
                    <a:ext uri="{9D8B030D-6E8A-4147-A177-3AD203B41FA5}">
                      <a16:colId xmlns:a16="http://schemas.microsoft.com/office/drawing/2014/main" val="2702019889"/>
                    </a:ext>
                  </a:extLst>
                </a:gridCol>
                <a:gridCol w="246888">
                  <a:extLst>
                    <a:ext uri="{9D8B030D-6E8A-4147-A177-3AD203B41FA5}">
                      <a16:colId xmlns:a16="http://schemas.microsoft.com/office/drawing/2014/main" val="530068016"/>
                    </a:ext>
                  </a:extLst>
                </a:gridCol>
                <a:gridCol w="246888">
                  <a:extLst>
                    <a:ext uri="{9D8B030D-6E8A-4147-A177-3AD203B41FA5}">
                      <a16:colId xmlns:a16="http://schemas.microsoft.com/office/drawing/2014/main" val="3525769637"/>
                    </a:ext>
                  </a:extLst>
                </a:gridCol>
                <a:gridCol w="246888">
                  <a:extLst>
                    <a:ext uri="{9D8B030D-6E8A-4147-A177-3AD203B41FA5}">
                      <a16:colId xmlns:a16="http://schemas.microsoft.com/office/drawing/2014/main" val="1030164624"/>
                    </a:ext>
                  </a:extLst>
                </a:gridCol>
                <a:gridCol w="246888">
                  <a:extLst>
                    <a:ext uri="{9D8B030D-6E8A-4147-A177-3AD203B41FA5}">
                      <a16:colId xmlns:a16="http://schemas.microsoft.com/office/drawing/2014/main" val="2560909032"/>
                    </a:ext>
                  </a:extLst>
                </a:gridCol>
                <a:gridCol w="246888">
                  <a:extLst>
                    <a:ext uri="{9D8B030D-6E8A-4147-A177-3AD203B41FA5}">
                      <a16:colId xmlns:a16="http://schemas.microsoft.com/office/drawing/2014/main" val="2183549120"/>
                    </a:ext>
                  </a:extLst>
                </a:gridCol>
                <a:gridCol w="246888">
                  <a:extLst>
                    <a:ext uri="{9D8B030D-6E8A-4147-A177-3AD203B41FA5}">
                      <a16:colId xmlns:a16="http://schemas.microsoft.com/office/drawing/2014/main" val="3555296238"/>
                    </a:ext>
                  </a:extLst>
                </a:gridCol>
                <a:gridCol w="246888">
                  <a:extLst>
                    <a:ext uri="{9D8B030D-6E8A-4147-A177-3AD203B41FA5}">
                      <a16:colId xmlns:a16="http://schemas.microsoft.com/office/drawing/2014/main" val="3835389180"/>
                    </a:ext>
                  </a:extLst>
                </a:gridCol>
                <a:gridCol w="246888">
                  <a:extLst>
                    <a:ext uri="{9D8B030D-6E8A-4147-A177-3AD203B41FA5}">
                      <a16:colId xmlns:a16="http://schemas.microsoft.com/office/drawing/2014/main" val="3600152189"/>
                    </a:ext>
                  </a:extLst>
                </a:gridCol>
                <a:gridCol w="246888">
                  <a:extLst>
                    <a:ext uri="{9D8B030D-6E8A-4147-A177-3AD203B41FA5}">
                      <a16:colId xmlns:a16="http://schemas.microsoft.com/office/drawing/2014/main" val="2390567122"/>
                    </a:ext>
                  </a:extLst>
                </a:gridCol>
                <a:gridCol w="246888">
                  <a:extLst>
                    <a:ext uri="{9D8B030D-6E8A-4147-A177-3AD203B41FA5}">
                      <a16:colId xmlns:a16="http://schemas.microsoft.com/office/drawing/2014/main" val="3091741949"/>
                    </a:ext>
                  </a:extLst>
                </a:gridCol>
                <a:gridCol w="246888">
                  <a:extLst>
                    <a:ext uri="{9D8B030D-6E8A-4147-A177-3AD203B41FA5}">
                      <a16:colId xmlns:a16="http://schemas.microsoft.com/office/drawing/2014/main" val="3186783744"/>
                    </a:ext>
                  </a:extLst>
                </a:gridCol>
                <a:gridCol w="246888">
                  <a:extLst>
                    <a:ext uri="{9D8B030D-6E8A-4147-A177-3AD203B41FA5}">
                      <a16:colId xmlns:a16="http://schemas.microsoft.com/office/drawing/2014/main" val="3963797444"/>
                    </a:ext>
                  </a:extLst>
                </a:gridCol>
                <a:gridCol w="246888">
                  <a:extLst>
                    <a:ext uri="{9D8B030D-6E8A-4147-A177-3AD203B41FA5}">
                      <a16:colId xmlns:a16="http://schemas.microsoft.com/office/drawing/2014/main" val="3898633805"/>
                    </a:ext>
                  </a:extLst>
                </a:gridCol>
                <a:gridCol w="246888">
                  <a:extLst>
                    <a:ext uri="{9D8B030D-6E8A-4147-A177-3AD203B41FA5}">
                      <a16:colId xmlns:a16="http://schemas.microsoft.com/office/drawing/2014/main" val="1175278990"/>
                    </a:ext>
                  </a:extLst>
                </a:gridCol>
                <a:gridCol w="246888">
                  <a:extLst>
                    <a:ext uri="{9D8B030D-6E8A-4147-A177-3AD203B41FA5}">
                      <a16:colId xmlns:a16="http://schemas.microsoft.com/office/drawing/2014/main" val="1830358430"/>
                    </a:ext>
                  </a:extLst>
                </a:gridCol>
                <a:gridCol w="246888">
                  <a:extLst>
                    <a:ext uri="{9D8B030D-6E8A-4147-A177-3AD203B41FA5}">
                      <a16:colId xmlns:a16="http://schemas.microsoft.com/office/drawing/2014/main" val="3634394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16553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melondonhotel - 2023-12-04 12:02:22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https://quintly-eu-image-storage.s3.amazonaws.com/fe90f70b98ffdbbda2b2d4b1a00a4c58/27a05cb8ec8edf92b5c2832e30bcd9c3.jpg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 have
the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1.0625 %</a:t>
                      </a:r>
                    </a:p>
                  </a:txBody>
                  <a:tcPr/>
                </a:tc>
                <a:extLst>
                  <a:ext uri="{0D108BD9-81ED-4DB2-BD59-A6C34878D82A}">
                    <a16:rowId xmlns:a16="http://schemas.microsoft.com/office/drawing/2014/main" val="1042197136"/>
                  </a:ext>
                </a:extLst>
              </a:tr>
            </a:tbl>
          </a:graphicData>
        </a:graphic>
      </p:graphicFrame>
      <p:sp>
        <p:nvSpPr>
          <p:cNvPr id="4" name="Text Placeholder 3">
            <a:extLst>
              <a:ext uri="{FF2B5EF4-FFF2-40B4-BE49-F238E27FC236}">
                <a16:creationId xmlns:a16="http://schemas.microsoft.com/office/drawing/2014/main" id="{80090B6A-6709-4808-9630-B9EB339FADFB}"/>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0619992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60826-5933-4701-B9C1-7FF3CC2E4AFF}"/>
              </a:ext>
            </a:extLst>
          </p:cNvPr>
          <p:cNvSpPr>
            <a:spLocks noGrp="1"/>
          </p:cNvSpPr>
          <p:nvPr>
            <p:ph type="title"/>
          </p:nvPr>
        </p:nvSpPr>
        <p:spPr/>
        <p:txBody>
          <a:bodyPr/>
          <a:lstStyle/>
          <a:p>
            <a:r>
              <a:rPr lang="en-US"/>
              <a:t>Instagram Stories Table | melondonhotel - 4 of 26</a:t>
            </a:r>
          </a:p>
        </p:txBody>
      </p:sp>
      <p:graphicFrame>
        <p:nvGraphicFramePr>
          <p:cNvPr id="5" name="Table Placeholder 4">
            <a:extLst>
              <a:ext uri="{FF2B5EF4-FFF2-40B4-BE49-F238E27FC236}">
                <a16:creationId xmlns:a16="http://schemas.microsoft.com/office/drawing/2014/main" id="{13B9A2F1-B3D2-4367-9AD3-DBC75951A9F0}"/>
              </a:ext>
            </a:extLst>
          </p:cNvPr>
          <p:cNvGraphicFramePr>
            <a:graphicFrameLocks noGrp="1"/>
          </p:cNvGraphicFramePr>
          <p:nvPr>
            <p:ph type="tbl" sz="quarter" idx="13"/>
            <p:extLst>
              <p:ext uri="{D42A27DB-BD31-4B8C-83A1-F6EECF244321}">
                <p14:modId xmlns:p14="http://schemas.microsoft.com/office/powerpoint/2010/main" val="888516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30718300"/>
                    </a:ext>
                  </a:extLst>
                </a:gridCol>
                <a:gridCol w="493776">
                  <a:extLst>
                    <a:ext uri="{9D8B030D-6E8A-4147-A177-3AD203B41FA5}">
                      <a16:colId xmlns:a16="http://schemas.microsoft.com/office/drawing/2014/main" val="196959506"/>
                    </a:ext>
                  </a:extLst>
                </a:gridCol>
                <a:gridCol w="658368">
                  <a:extLst>
                    <a:ext uri="{9D8B030D-6E8A-4147-A177-3AD203B41FA5}">
                      <a16:colId xmlns:a16="http://schemas.microsoft.com/office/drawing/2014/main" val="3308462047"/>
                    </a:ext>
                  </a:extLst>
                </a:gridCol>
                <a:gridCol w="740664">
                  <a:extLst>
                    <a:ext uri="{9D8B030D-6E8A-4147-A177-3AD203B41FA5}">
                      <a16:colId xmlns:a16="http://schemas.microsoft.com/office/drawing/2014/main" val="4191877299"/>
                    </a:ext>
                  </a:extLst>
                </a:gridCol>
                <a:gridCol w="246888">
                  <a:extLst>
                    <a:ext uri="{9D8B030D-6E8A-4147-A177-3AD203B41FA5}">
                      <a16:colId xmlns:a16="http://schemas.microsoft.com/office/drawing/2014/main" val="1219866707"/>
                    </a:ext>
                  </a:extLst>
                </a:gridCol>
                <a:gridCol w="246888">
                  <a:extLst>
                    <a:ext uri="{9D8B030D-6E8A-4147-A177-3AD203B41FA5}">
                      <a16:colId xmlns:a16="http://schemas.microsoft.com/office/drawing/2014/main" val="3963072043"/>
                    </a:ext>
                  </a:extLst>
                </a:gridCol>
                <a:gridCol w="246888">
                  <a:extLst>
                    <a:ext uri="{9D8B030D-6E8A-4147-A177-3AD203B41FA5}">
                      <a16:colId xmlns:a16="http://schemas.microsoft.com/office/drawing/2014/main" val="3933332386"/>
                    </a:ext>
                  </a:extLst>
                </a:gridCol>
                <a:gridCol w="246888">
                  <a:extLst>
                    <a:ext uri="{9D8B030D-6E8A-4147-A177-3AD203B41FA5}">
                      <a16:colId xmlns:a16="http://schemas.microsoft.com/office/drawing/2014/main" val="3019486830"/>
                    </a:ext>
                  </a:extLst>
                </a:gridCol>
                <a:gridCol w="246888">
                  <a:extLst>
                    <a:ext uri="{9D8B030D-6E8A-4147-A177-3AD203B41FA5}">
                      <a16:colId xmlns:a16="http://schemas.microsoft.com/office/drawing/2014/main" val="1155106840"/>
                    </a:ext>
                  </a:extLst>
                </a:gridCol>
                <a:gridCol w="246888">
                  <a:extLst>
                    <a:ext uri="{9D8B030D-6E8A-4147-A177-3AD203B41FA5}">
                      <a16:colId xmlns:a16="http://schemas.microsoft.com/office/drawing/2014/main" val="740991813"/>
                    </a:ext>
                  </a:extLst>
                </a:gridCol>
                <a:gridCol w="246888">
                  <a:extLst>
                    <a:ext uri="{9D8B030D-6E8A-4147-A177-3AD203B41FA5}">
                      <a16:colId xmlns:a16="http://schemas.microsoft.com/office/drawing/2014/main" val="3440270943"/>
                    </a:ext>
                  </a:extLst>
                </a:gridCol>
                <a:gridCol w="246888">
                  <a:extLst>
                    <a:ext uri="{9D8B030D-6E8A-4147-A177-3AD203B41FA5}">
                      <a16:colId xmlns:a16="http://schemas.microsoft.com/office/drawing/2014/main" val="785036634"/>
                    </a:ext>
                  </a:extLst>
                </a:gridCol>
                <a:gridCol w="246888">
                  <a:extLst>
                    <a:ext uri="{9D8B030D-6E8A-4147-A177-3AD203B41FA5}">
                      <a16:colId xmlns:a16="http://schemas.microsoft.com/office/drawing/2014/main" val="897060871"/>
                    </a:ext>
                  </a:extLst>
                </a:gridCol>
                <a:gridCol w="246888">
                  <a:extLst>
                    <a:ext uri="{9D8B030D-6E8A-4147-A177-3AD203B41FA5}">
                      <a16:colId xmlns:a16="http://schemas.microsoft.com/office/drawing/2014/main" val="3247966743"/>
                    </a:ext>
                  </a:extLst>
                </a:gridCol>
                <a:gridCol w="246888">
                  <a:extLst>
                    <a:ext uri="{9D8B030D-6E8A-4147-A177-3AD203B41FA5}">
                      <a16:colId xmlns:a16="http://schemas.microsoft.com/office/drawing/2014/main" val="3034781467"/>
                    </a:ext>
                  </a:extLst>
                </a:gridCol>
                <a:gridCol w="246888">
                  <a:extLst>
                    <a:ext uri="{9D8B030D-6E8A-4147-A177-3AD203B41FA5}">
                      <a16:colId xmlns:a16="http://schemas.microsoft.com/office/drawing/2014/main" val="2520355725"/>
                    </a:ext>
                  </a:extLst>
                </a:gridCol>
                <a:gridCol w="246888">
                  <a:extLst>
                    <a:ext uri="{9D8B030D-6E8A-4147-A177-3AD203B41FA5}">
                      <a16:colId xmlns:a16="http://schemas.microsoft.com/office/drawing/2014/main" val="1526779687"/>
                    </a:ext>
                  </a:extLst>
                </a:gridCol>
                <a:gridCol w="246888">
                  <a:extLst>
                    <a:ext uri="{9D8B030D-6E8A-4147-A177-3AD203B41FA5}">
                      <a16:colId xmlns:a16="http://schemas.microsoft.com/office/drawing/2014/main" val="920199083"/>
                    </a:ext>
                  </a:extLst>
                </a:gridCol>
                <a:gridCol w="246888">
                  <a:extLst>
                    <a:ext uri="{9D8B030D-6E8A-4147-A177-3AD203B41FA5}">
                      <a16:colId xmlns:a16="http://schemas.microsoft.com/office/drawing/2014/main" val="2446225737"/>
                    </a:ext>
                  </a:extLst>
                </a:gridCol>
                <a:gridCol w="246888">
                  <a:extLst>
                    <a:ext uri="{9D8B030D-6E8A-4147-A177-3AD203B41FA5}">
                      <a16:colId xmlns:a16="http://schemas.microsoft.com/office/drawing/2014/main" val="2899455925"/>
                    </a:ext>
                  </a:extLst>
                </a:gridCol>
                <a:gridCol w="246888">
                  <a:extLst>
                    <a:ext uri="{9D8B030D-6E8A-4147-A177-3AD203B41FA5}">
                      <a16:colId xmlns:a16="http://schemas.microsoft.com/office/drawing/2014/main" val="2857196404"/>
                    </a:ext>
                  </a:extLst>
                </a:gridCol>
                <a:gridCol w="246888">
                  <a:extLst>
                    <a:ext uri="{9D8B030D-6E8A-4147-A177-3AD203B41FA5}">
                      <a16:colId xmlns:a16="http://schemas.microsoft.com/office/drawing/2014/main" val="140460591"/>
                    </a:ext>
                  </a:extLst>
                </a:gridCol>
                <a:gridCol w="246888">
                  <a:extLst>
                    <a:ext uri="{9D8B030D-6E8A-4147-A177-3AD203B41FA5}">
                      <a16:colId xmlns:a16="http://schemas.microsoft.com/office/drawing/2014/main" val="2997784844"/>
                    </a:ext>
                  </a:extLst>
                </a:gridCol>
                <a:gridCol w="246888">
                  <a:extLst>
                    <a:ext uri="{9D8B030D-6E8A-4147-A177-3AD203B41FA5}">
                      <a16:colId xmlns:a16="http://schemas.microsoft.com/office/drawing/2014/main" val="3636708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63635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melondonhotel - 2023-12-04 12:02:19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https://quintly-eu-image-storage.s3.amazonaws.com/fe90f70b98ffdbbda2b2d4b1a00a4c58/f9635b71cda50eb0de93ead6c80948ac.jpg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London has the
landmarks
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0.8373 %</a:t>
                      </a:r>
                    </a:p>
                  </a:txBody>
                  <a:tcPr/>
                </a:tc>
                <a:extLst>
                  <a:ext uri="{0D108BD9-81ED-4DB2-BD59-A6C34878D82A}">
                    <a16:rowId xmlns:a16="http://schemas.microsoft.com/office/drawing/2014/main" val="306243408"/>
                  </a:ext>
                </a:extLst>
              </a:tr>
            </a:tbl>
          </a:graphicData>
        </a:graphic>
      </p:graphicFrame>
      <p:sp>
        <p:nvSpPr>
          <p:cNvPr id="4" name="Text Placeholder 3">
            <a:extLst>
              <a:ext uri="{FF2B5EF4-FFF2-40B4-BE49-F238E27FC236}">
                <a16:creationId xmlns:a16="http://schemas.microsoft.com/office/drawing/2014/main" id="{26061B02-A02A-45D6-867A-8745CF8E64F0}"/>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4951194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D611D-D3C3-45D9-9F4D-6E05895EC294}"/>
              </a:ext>
            </a:extLst>
          </p:cNvPr>
          <p:cNvSpPr>
            <a:spLocks noGrp="1"/>
          </p:cNvSpPr>
          <p:nvPr>
            <p:ph type="title"/>
          </p:nvPr>
        </p:nvSpPr>
        <p:spPr/>
        <p:txBody>
          <a:bodyPr/>
          <a:lstStyle/>
          <a:p>
            <a:r>
              <a:rPr lang="en-US"/>
              <a:t>Instagram Stories Table | melondonhotel - 5 of 26</a:t>
            </a:r>
          </a:p>
        </p:txBody>
      </p:sp>
      <p:graphicFrame>
        <p:nvGraphicFramePr>
          <p:cNvPr id="5" name="Table Placeholder 4">
            <a:extLst>
              <a:ext uri="{FF2B5EF4-FFF2-40B4-BE49-F238E27FC236}">
                <a16:creationId xmlns:a16="http://schemas.microsoft.com/office/drawing/2014/main" id="{3534CE01-3548-4183-AE6F-ACA56A7996D0}"/>
              </a:ext>
            </a:extLst>
          </p:cNvPr>
          <p:cNvGraphicFramePr>
            <a:graphicFrameLocks noGrp="1"/>
          </p:cNvGraphicFramePr>
          <p:nvPr>
            <p:ph type="tbl" sz="quarter" idx="13"/>
            <p:extLst>
              <p:ext uri="{D42A27DB-BD31-4B8C-83A1-F6EECF244321}">
                <p14:modId xmlns:p14="http://schemas.microsoft.com/office/powerpoint/2010/main" val="910299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522346738"/>
                    </a:ext>
                  </a:extLst>
                </a:gridCol>
                <a:gridCol w="493776">
                  <a:extLst>
                    <a:ext uri="{9D8B030D-6E8A-4147-A177-3AD203B41FA5}">
                      <a16:colId xmlns:a16="http://schemas.microsoft.com/office/drawing/2014/main" val="3416919974"/>
                    </a:ext>
                  </a:extLst>
                </a:gridCol>
                <a:gridCol w="658368">
                  <a:extLst>
                    <a:ext uri="{9D8B030D-6E8A-4147-A177-3AD203B41FA5}">
                      <a16:colId xmlns:a16="http://schemas.microsoft.com/office/drawing/2014/main" val="1768065812"/>
                    </a:ext>
                  </a:extLst>
                </a:gridCol>
                <a:gridCol w="740664">
                  <a:extLst>
                    <a:ext uri="{9D8B030D-6E8A-4147-A177-3AD203B41FA5}">
                      <a16:colId xmlns:a16="http://schemas.microsoft.com/office/drawing/2014/main" val="2599124987"/>
                    </a:ext>
                  </a:extLst>
                </a:gridCol>
                <a:gridCol w="246888">
                  <a:extLst>
                    <a:ext uri="{9D8B030D-6E8A-4147-A177-3AD203B41FA5}">
                      <a16:colId xmlns:a16="http://schemas.microsoft.com/office/drawing/2014/main" val="790111430"/>
                    </a:ext>
                  </a:extLst>
                </a:gridCol>
                <a:gridCol w="246888">
                  <a:extLst>
                    <a:ext uri="{9D8B030D-6E8A-4147-A177-3AD203B41FA5}">
                      <a16:colId xmlns:a16="http://schemas.microsoft.com/office/drawing/2014/main" val="756953191"/>
                    </a:ext>
                  </a:extLst>
                </a:gridCol>
                <a:gridCol w="246888">
                  <a:extLst>
                    <a:ext uri="{9D8B030D-6E8A-4147-A177-3AD203B41FA5}">
                      <a16:colId xmlns:a16="http://schemas.microsoft.com/office/drawing/2014/main" val="157636777"/>
                    </a:ext>
                  </a:extLst>
                </a:gridCol>
                <a:gridCol w="246888">
                  <a:extLst>
                    <a:ext uri="{9D8B030D-6E8A-4147-A177-3AD203B41FA5}">
                      <a16:colId xmlns:a16="http://schemas.microsoft.com/office/drawing/2014/main" val="2992834277"/>
                    </a:ext>
                  </a:extLst>
                </a:gridCol>
                <a:gridCol w="246888">
                  <a:extLst>
                    <a:ext uri="{9D8B030D-6E8A-4147-A177-3AD203B41FA5}">
                      <a16:colId xmlns:a16="http://schemas.microsoft.com/office/drawing/2014/main" val="2369164390"/>
                    </a:ext>
                  </a:extLst>
                </a:gridCol>
                <a:gridCol w="246888">
                  <a:extLst>
                    <a:ext uri="{9D8B030D-6E8A-4147-A177-3AD203B41FA5}">
                      <a16:colId xmlns:a16="http://schemas.microsoft.com/office/drawing/2014/main" val="1191771566"/>
                    </a:ext>
                  </a:extLst>
                </a:gridCol>
                <a:gridCol w="246888">
                  <a:extLst>
                    <a:ext uri="{9D8B030D-6E8A-4147-A177-3AD203B41FA5}">
                      <a16:colId xmlns:a16="http://schemas.microsoft.com/office/drawing/2014/main" val="1985948271"/>
                    </a:ext>
                  </a:extLst>
                </a:gridCol>
                <a:gridCol w="246888">
                  <a:extLst>
                    <a:ext uri="{9D8B030D-6E8A-4147-A177-3AD203B41FA5}">
                      <a16:colId xmlns:a16="http://schemas.microsoft.com/office/drawing/2014/main" val="2720930113"/>
                    </a:ext>
                  </a:extLst>
                </a:gridCol>
                <a:gridCol w="246888">
                  <a:extLst>
                    <a:ext uri="{9D8B030D-6E8A-4147-A177-3AD203B41FA5}">
                      <a16:colId xmlns:a16="http://schemas.microsoft.com/office/drawing/2014/main" val="2740420898"/>
                    </a:ext>
                  </a:extLst>
                </a:gridCol>
                <a:gridCol w="246888">
                  <a:extLst>
                    <a:ext uri="{9D8B030D-6E8A-4147-A177-3AD203B41FA5}">
                      <a16:colId xmlns:a16="http://schemas.microsoft.com/office/drawing/2014/main" val="2833296577"/>
                    </a:ext>
                  </a:extLst>
                </a:gridCol>
                <a:gridCol w="246888">
                  <a:extLst>
                    <a:ext uri="{9D8B030D-6E8A-4147-A177-3AD203B41FA5}">
                      <a16:colId xmlns:a16="http://schemas.microsoft.com/office/drawing/2014/main" val="1294313775"/>
                    </a:ext>
                  </a:extLst>
                </a:gridCol>
                <a:gridCol w="246888">
                  <a:extLst>
                    <a:ext uri="{9D8B030D-6E8A-4147-A177-3AD203B41FA5}">
                      <a16:colId xmlns:a16="http://schemas.microsoft.com/office/drawing/2014/main" val="219425911"/>
                    </a:ext>
                  </a:extLst>
                </a:gridCol>
                <a:gridCol w="246888">
                  <a:extLst>
                    <a:ext uri="{9D8B030D-6E8A-4147-A177-3AD203B41FA5}">
                      <a16:colId xmlns:a16="http://schemas.microsoft.com/office/drawing/2014/main" val="1189056953"/>
                    </a:ext>
                  </a:extLst>
                </a:gridCol>
                <a:gridCol w="246888">
                  <a:extLst>
                    <a:ext uri="{9D8B030D-6E8A-4147-A177-3AD203B41FA5}">
                      <a16:colId xmlns:a16="http://schemas.microsoft.com/office/drawing/2014/main" val="188196706"/>
                    </a:ext>
                  </a:extLst>
                </a:gridCol>
                <a:gridCol w="246888">
                  <a:extLst>
                    <a:ext uri="{9D8B030D-6E8A-4147-A177-3AD203B41FA5}">
                      <a16:colId xmlns:a16="http://schemas.microsoft.com/office/drawing/2014/main" val="3735367298"/>
                    </a:ext>
                  </a:extLst>
                </a:gridCol>
                <a:gridCol w="246888">
                  <a:extLst>
                    <a:ext uri="{9D8B030D-6E8A-4147-A177-3AD203B41FA5}">
                      <a16:colId xmlns:a16="http://schemas.microsoft.com/office/drawing/2014/main" val="4170910202"/>
                    </a:ext>
                  </a:extLst>
                </a:gridCol>
                <a:gridCol w="246888">
                  <a:extLst>
                    <a:ext uri="{9D8B030D-6E8A-4147-A177-3AD203B41FA5}">
                      <a16:colId xmlns:a16="http://schemas.microsoft.com/office/drawing/2014/main" val="1269248187"/>
                    </a:ext>
                  </a:extLst>
                </a:gridCol>
                <a:gridCol w="246888">
                  <a:extLst>
                    <a:ext uri="{9D8B030D-6E8A-4147-A177-3AD203B41FA5}">
                      <a16:colId xmlns:a16="http://schemas.microsoft.com/office/drawing/2014/main" val="1891797358"/>
                    </a:ext>
                  </a:extLst>
                </a:gridCol>
                <a:gridCol w="246888">
                  <a:extLst>
                    <a:ext uri="{9D8B030D-6E8A-4147-A177-3AD203B41FA5}">
                      <a16:colId xmlns:a16="http://schemas.microsoft.com/office/drawing/2014/main" val="4028178134"/>
                    </a:ext>
                  </a:extLst>
                </a:gridCol>
                <a:gridCol w="246888">
                  <a:extLst>
                    <a:ext uri="{9D8B030D-6E8A-4147-A177-3AD203B41FA5}">
                      <a16:colId xmlns:a16="http://schemas.microsoft.com/office/drawing/2014/main" val="3046230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04297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- 2023-12-01 18:09:03</a:t>
                      </a:r>
                      <a:r>
                        <a:rPr kumimoji="0" lang="en-US" sz="1000" b="0" i="0" u="none" strike="noStrike" kern="1200" cap="none" spc="0" normalizeH="0" baseline="0" noProof="0">
                          <a:ln>
                            <a:noFill/>
                          </a:ln>
                          <a:solidFill>
                            <a:prstClr val="black"/>
                          </a:solidFill>
                          <a:effectLst/>
                          <a:uLnTx/>
                          <a:uFillTx/>
                          <a:latin typeface="Calibri"/>
                          <a:ea typeface="+mn-ea"/>
                          <a:cs typeface="+mn-cs"/>
                        </a:rPr>
                        <a:t>
 @maotik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https://quintly-eu-image-storage.s3.amazonaws.com/fe90f70b98ffdbbda2b2d4b1a00a4c58/41af198d7c8e938809afdf11556e134a.jpg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
LONDON
ARCTIC LUMINA
WINTER IN MOTION
AN IMMERSIVE EXPERIENCE BY
MAOTIK
ARTIST
Book now
@maotik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05225502"/>
                  </a:ext>
                </a:extLst>
              </a:tr>
            </a:tbl>
          </a:graphicData>
        </a:graphic>
      </p:graphicFrame>
      <p:sp>
        <p:nvSpPr>
          <p:cNvPr id="4" name="Text Placeholder 3">
            <a:extLst>
              <a:ext uri="{FF2B5EF4-FFF2-40B4-BE49-F238E27FC236}">
                <a16:creationId xmlns:a16="http://schemas.microsoft.com/office/drawing/2014/main" id="{1D428D21-8D95-4D77-92C6-390151AED346}"/>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3508198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CC689-025F-48EA-9FFD-2A02B4440EE7}"/>
              </a:ext>
            </a:extLst>
          </p:cNvPr>
          <p:cNvSpPr>
            <a:spLocks noGrp="1"/>
          </p:cNvSpPr>
          <p:nvPr>
            <p:ph type="title"/>
          </p:nvPr>
        </p:nvSpPr>
        <p:spPr/>
        <p:txBody>
          <a:bodyPr/>
          <a:lstStyle/>
          <a:p>
            <a:r>
              <a:rPr lang="en-US"/>
              <a:t>Instagram Stories Table | melondonhotel - 6 of 26</a:t>
            </a:r>
          </a:p>
        </p:txBody>
      </p:sp>
      <p:graphicFrame>
        <p:nvGraphicFramePr>
          <p:cNvPr id="5" name="Table Placeholder 4">
            <a:extLst>
              <a:ext uri="{FF2B5EF4-FFF2-40B4-BE49-F238E27FC236}">
                <a16:creationId xmlns:a16="http://schemas.microsoft.com/office/drawing/2014/main" id="{E0CA0AD4-8D8B-4F00-8030-EB0734141041}"/>
              </a:ext>
            </a:extLst>
          </p:cNvPr>
          <p:cNvGraphicFramePr>
            <a:graphicFrameLocks noGrp="1"/>
          </p:cNvGraphicFramePr>
          <p:nvPr>
            <p:ph type="tbl" sz="quarter" idx="13"/>
            <p:extLst>
              <p:ext uri="{D42A27DB-BD31-4B8C-83A1-F6EECF244321}">
                <p14:modId xmlns:p14="http://schemas.microsoft.com/office/powerpoint/2010/main" val="2772096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097740835"/>
                    </a:ext>
                  </a:extLst>
                </a:gridCol>
                <a:gridCol w="493776">
                  <a:extLst>
                    <a:ext uri="{9D8B030D-6E8A-4147-A177-3AD203B41FA5}">
                      <a16:colId xmlns:a16="http://schemas.microsoft.com/office/drawing/2014/main" val="1460071551"/>
                    </a:ext>
                  </a:extLst>
                </a:gridCol>
                <a:gridCol w="658368">
                  <a:extLst>
                    <a:ext uri="{9D8B030D-6E8A-4147-A177-3AD203B41FA5}">
                      <a16:colId xmlns:a16="http://schemas.microsoft.com/office/drawing/2014/main" val="1685106601"/>
                    </a:ext>
                  </a:extLst>
                </a:gridCol>
                <a:gridCol w="740664">
                  <a:extLst>
                    <a:ext uri="{9D8B030D-6E8A-4147-A177-3AD203B41FA5}">
                      <a16:colId xmlns:a16="http://schemas.microsoft.com/office/drawing/2014/main" val="4079230051"/>
                    </a:ext>
                  </a:extLst>
                </a:gridCol>
                <a:gridCol w="246888">
                  <a:extLst>
                    <a:ext uri="{9D8B030D-6E8A-4147-A177-3AD203B41FA5}">
                      <a16:colId xmlns:a16="http://schemas.microsoft.com/office/drawing/2014/main" val="3348394705"/>
                    </a:ext>
                  </a:extLst>
                </a:gridCol>
                <a:gridCol w="246888">
                  <a:extLst>
                    <a:ext uri="{9D8B030D-6E8A-4147-A177-3AD203B41FA5}">
                      <a16:colId xmlns:a16="http://schemas.microsoft.com/office/drawing/2014/main" val="1242692140"/>
                    </a:ext>
                  </a:extLst>
                </a:gridCol>
                <a:gridCol w="246888">
                  <a:extLst>
                    <a:ext uri="{9D8B030D-6E8A-4147-A177-3AD203B41FA5}">
                      <a16:colId xmlns:a16="http://schemas.microsoft.com/office/drawing/2014/main" val="2871867221"/>
                    </a:ext>
                  </a:extLst>
                </a:gridCol>
                <a:gridCol w="246888">
                  <a:extLst>
                    <a:ext uri="{9D8B030D-6E8A-4147-A177-3AD203B41FA5}">
                      <a16:colId xmlns:a16="http://schemas.microsoft.com/office/drawing/2014/main" val="3569005545"/>
                    </a:ext>
                  </a:extLst>
                </a:gridCol>
                <a:gridCol w="246888">
                  <a:extLst>
                    <a:ext uri="{9D8B030D-6E8A-4147-A177-3AD203B41FA5}">
                      <a16:colId xmlns:a16="http://schemas.microsoft.com/office/drawing/2014/main" val="3999454526"/>
                    </a:ext>
                  </a:extLst>
                </a:gridCol>
                <a:gridCol w="246888">
                  <a:extLst>
                    <a:ext uri="{9D8B030D-6E8A-4147-A177-3AD203B41FA5}">
                      <a16:colId xmlns:a16="http://schemas.microsoft.com/office/drawing/2014/main" val="1681979748"/>
                    </a:ext>
                  </a:extLst>
                </a:gridCol>
                <a:gridCol w="246888">
                  <a:extLst>
                    <a:ext uri="{9D8B030D-6E8A-4147-A177-3AD203B41FA5}">
                      <a16:colId xmlns:a16="http://schemas.microsoft.com/office/drawing/2014/main" val="1441982277"/>
                    </a:ext>
                  </a:extLst>
                </a:gridCol>
                <a:gridCol w="246888">
                  <a:extLst>
                    <a:ext uri="{9D8B030D-6E8A-4147-A177-3AD203B41FA5}">
                      <a16:colId xmlns:a16="http://schemas.microsoft.com/office/drawing/2014/main" val="2369190332"/>
                    </a:ext>
                  </a:extLst>
                </a:gridCol>
                <a:gridCol w="246888">
                  <a:extLst>
                    <a:ext uri="{9D8B030D-6E8A-4147-A177-3AD203B41FA5}">
                      <a16:colId xmlns:a16="http://schemas.microsoft.com/office/drawing/2014/main" val="1115527995"/>
                    </a:ext>
                  </a:extLst>
                </a:gridCol>
                <a:gridCol w="246888">
                  <a:extLst>
                    <a:ext uri="{9D8B030D-6E8A-4147-A177-3AD203B41FA5}">
                      <a16:colId xmlns:a16="http://schemas.microsoft.com/office/drawing/2014/main" val="1702047810"/>
                    </a:ext>
                  </a:extLst>
                </a:gridCol>
                <a:gridCol w="246888">
                  <a:extLst>
                    <a:ext uri="{9D8B030D-6E8A-4147-A177-3AD203B41FA5}">
                      <a16:colId xmlns:a16="http://schemas.microsoft.com/office/drawing/2014/main" val="3014190839"/>
                    </a:ext>
                  </a:extLst>
                </a:gridCol>
                <a:gridCol w="246888">
                  <a:extLst>
                    <a:ext uri="{9D8B030D-6E8A-4147-A177-3AD203B41FA5}">
                      <a16:colId xmlns:a16="http://schemas.microsoft.com/office/drawing/2014/main" val="573830188"/>
                    </a:ext>
                  </a:extLst>
                </a:gridCol>
                <a:gridCol w="246888">
                  <a:extLst>
                    <a:ext uri="{9D8B030D-6E8A-4147-A177-3AD203B41FA5}">
                      <a16:colId xmlns:a16="http://schemas.microsoft.com/office/drawing/2014/main" val="3546800777"/>
                    </a:ext>
                  </a:extLst>
                </a:gridCol>
                <a:gridCol w="246888">
                  <a:extLst>
                    <a:ext uri="{9D8B030D-6E8A-4147-A177-3AD203B41FA5}">
                      <a16:colId xmlns:a16="http://schemas.microsoft.com/office/drawing/2014/main" val="1117719892"/>
                    </a:ext>
                  </a:extLst>
                </a:gridCol>
                <a:gridCol w="246888">
                  <a:extLst>
                    <a:ext uri="{9D8B030D-6E8A-4147-A177-3AD203B41FA5}">
                      <a16:colId xmlns:a16="http://schemas.microsoft.com/office/drawing/2014/main" val="433898114"/>
                    </a:ext>
                  </a:extLst>
                </a:gridCol>
                <a:gridCol w="246888">
                  <a:extLst>
                    <a:ext uri="{9D8B030D-6E8A-4147-A177-3AD203B41FA5}">
                      <a16:colId xmlns:a16="http://schemas.microsoft.com/office/drawing/2014/main" val="184285384"/>
                    </a:ext>
                  </a:extLst>
                </a:gridCol>
                <a:gridCol w="246888">
                  <a:extLst>
                    <a:ext uri="{9D8B030D-6E8A-4147-A177-3AD203B41FA5}">
                      <a16:colId xmlns:a16="http://schemas.microsoft.com/office/drawing/2014/main" val="354013250"/>
                    </a:ext>
                  </a:extLst>
                </a:gridCol>
                <a:gridCol w="246888">
                  <a:extLst>
                    <a:ext uri="{9D8B030D-6E8A-4147-A177-3AD203B41FA5}">
                      <a16:colId xmlns:a16="http://schemas.microsoft.com/office/drawing/2014/main" val="3332722730"/>
                    </a:ext>
                  </a:extLst>
                </a:gridCol>
                <a:gridCol w="246888">
                  <a:extLst>
                    <a:ext uri="{9D8B030D-6E8A-4147-A177-3AD203B41FA5}">
                      <a16:colId xmlns:a16="http://schemas.microsoft.com/office/drawing/2014/main" val="1754819906"/>
                    </a:ext>
                  </a:extLst>
                </a:gridCol>
                <a:gridCol w="246888">
                  <a:extLst>
                    <a:ext uri="{9D8B030D-6E8A-4147-A177-3AD203B41FA5}">
                      <a16:colId xmlns:a16="http://schemas.microsoft.com/office/drawing/2014/main" val="1702592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25208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- 2023-12-01 18:08:12</a:t>
                      </a:r>
                      <a:r>
                        <a:rPr kumimoji="0" lang="en-US" sz="1000" b="0" i="0" u="none" strike="noStrike" kern="1200" cap="none" spc="0" normalizeH="0" baseline="0" noProof="0">
                          <a:ln>
                            <a:noFill/>
                          </a:ln>
                          <a:solidFill>
                            <a:prstClr val="black"/>
                          </a:solidFill>
                          <a:effectLst/>
                          <a:uLnTx/>
                          <a:uFillTx/>
                          <a:latin typeface="Calibri"/>
                          <a:ea typeface="+mn-ea"/>
                          <a:cs typeface="+mn-cs"/>
                        </a:rPr>
                        <a:t>
 @maotik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https://quintly-eu-image-storage.s3.amazonaws.com/fe90f70b98ffdbbda2b2d4b1a00a4c58/366633b0ec7e9f9d93d61eefaac4b124.jpg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@maotik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9108593"/>
                  </a:ext>
                </a:extLst>
              </a:tr>
            </a:tbl>
          </a:graphicData>
        </a:graphic>
      </p:graphicFrame>
      <p:sp>
        <p:nvSpPr>
          <p:cNvPr id="4" name="Text Placeholder 3">
            <a:extLst>
              <a:ext uri="{FF2B5EF4-FFF2-40B4-BE49-F238E27FC236}">
                <a16:creationId xmlns:a16="http://schemas.microsoft.com/office/drawing/2014/main" id="{3B2F1CA2-9395-493F-918E-F8BA02CF97D2}"/>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5654126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A7462-79FC-49CA-8C09-A982E9172D17}"/>
              </a:ext>
            </a:extLst>
          </p:cNvPr>
          <p:cNvSpPr>
            <a:spLocks noGrp="1"/>
          </p:cNvSpPr>
          <p:nvPr>
            <p:ph type="title"/>
          </p:nvPr>
        </p:nvSpPr>
        <p:spPr/>
        <p:txBody>
          <a:bodyPr/>
          <a:lstStyle/>
          <a:p>
            <a:r>
              <a:rPr lang="en-US"/>
              <a:t>Instagram Stories Table | melondonhotel - 7 of 26</a:t>
            </a:r>
          </a:p>
        </p:txBody>
      </p:sp>
      <p:graphicFrame>
        <p:nvGraphicFramePr>
          <p:cNvPr id="5" name="Table Placeholder 4">
            <a:extLst>
              <a:ext uri="{FF2B5EF4-FFF2-40B4-BE49-F238E27FC236}">
                <a16:creationId xmlns:a16="http://schemas.microsoft.com/office/drawing/2014/main" id="{15E40197-7439-49E2-A058-378CF0C930CB}"/>
              </a:ext>
            </a:extLst>
          </p:cNvPr>
          <p:cNvGraphicFramePr>
            <a:graphicFrameLocks noGrp="1"/>
          </p:cNvGraphicFramePr>
          <p:nvPr>
            <p:ph type="tbl" sz="quarter" idx="13"/>
            <p:extLst>
              <p:ext uri="{D42A27DB-BD31-4B8C-83A1-F6EECF244321}">
                <p14:modId xmlns:p14="http://schemas.microsoft.com/office/powerpoint/2010/main" val="262317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55465094"/>
                    </a:ext>
                  </a:extLst>
                </a:gridCol>
                <a:gridCol w="493776">
                  <a:extLst>
                    <a:ext uri="{9D8B030D-6E8A-4147-A177-3AD203B41FA5}">
                      <a16:colId xmlns:a16="http://schemas.microsoft.com/office/drawing/2014/main" val="3464921898"/>
                    </a:ext>
                  </a:extLst>
                </a:gridCol>
                <a:gridCol w="658368">
                  <a:extLst>
                    <a:ext uri="{9D8B030D-6E8A-4147-A177-3AD203B41FA5}">
                      <a16:colId xmlns:a16="http://schemas.microsoft.com/office/drawing/2014/main" val="1796098475"/>
                    </a:ext>
                  </a:extLst>
                </a:gridCol>
                <a:gridCol w="740664">
                  <a:extLst>
                    <a:ext uri="{9D8B030D-6E8A-4147-A177-3AD203B41FA5}">
                      <a16:colId xmlns:a16="http://schemas.microsoft.com/office/drawing/2014/main" val="3047294048"/>
                    </a:ext>
                  </a:extLst>
                </a:gridCol>
                <a:gridCol w="246888">
                  <a:extLst>
                    <a:ext uri="{9D8B030D-6E8A-4147-A177-3AD203B41FA5}">
                      <a16:colId xmlns:a16="http://schemas.microsoft.com/office/drawing/2014/main" val="4153596271"/>
                    </a:ext>
                  </a:extLst>
                </a:gridCol>
                <a:gridCol w="246888">
                  <a:extLst>
                    <a:ext uri="{9D8B030D-6E8A-4147-A177-3AD203B41FA5}">
                      <a16:colId xmlns:a16="http://schemas.microsoft.com/office/drawing/2014/main" val="2297539423"/>
                    </a:ext>
                  </a:extLst>
                </a:gridCol>
                <a:gridCol w="246888">
                  <a:extLst>
                    <a:ext uri="{9D8B030D-6E8A-4147-A177-3AD203B41FA5}">
                      <a16:colId xmlns:a16="http://schemas.microsoft.com/office/drawing/2014/main" val="3818243074"/>
                    </a:ext>
                  </a:extLst>
                </a:gridCol>
                <a:gridCol w="246888">
                  <a:extLst>
                    <a:ext uri="{9D8B030D-6E8A-4147-A177-3AD203B41FA5}">
                      <a16:colId xmlns:a16="http://schemas.microsoft.com/office/drawing/2014/main" val="2134610546"/>
                    </a:ext>
                  </a:extLst>
                </a:gridCol>
                <a:gridCol w="246888">
                  <a:extLst>
                    <a:ext uri="{9D8B030D-6E8A-4147-A177-3AD203B41FA5}">
                      <a16:colId xmlns:a16="http://schemas.microsoft.com/office/drawing/2014/main" val="1265264104"/>
                    </a:ext>
                  </a:extLst>
                </a:gridCol>
                <a:gridCol w="246888">
                  <a:extLst>
                    <a:ext uri="{9D8B030D-6E8A-4147-A177-3AD203B41FA5}">
                      <a16:colId xmlns:a16="http://schemas.microsoft.com/office/drawing/2014/main" val="526810778"/>
                    </a:ext>
                  </a:extLst>
                </a:gridCol>
                <a:gridCol w="246888">
                  <a:extLst>
                    <a:ext uri="{9D8B030D-6E8A-4147-A177-3AD203B41FA5}">
                      <a16:colId xmlns:a16="http://schemas.microsoft.com/office/drawing/2014/main" val="3023149074"/>
                    </a:ext>
                  </a:extLst>
                </a:gridCol>
                <a:gridCol w="246888">
                  <a:extLst>
                    <a:ext uri="{9D8B030D-6E8A-4147-A177-3AD203B41FA5}">
                      <a16:colId xmlns:a16="http://schemas.microsoft.com/office/drawing/2014/main" val="4293846237"/>
                    </a:ext>
                  </a:extLst>
                </a:gridCol>
                <a:gridCol w="246888">
                  <a:extLst>
                    <a:ext uri="{9D8B030D-6E8A-4147-A177-3AD203B41FA5}">
                      <a16:colId xmlns:a16="http://schemas.microsoft.com/office/drawing/2014/main" val="3230744984"/>
                    </a:ext>
                  </a:extLst>
                </a:gridCol>
                <a:gridCol w="246888">
                  <a:extLst>
                    <a:ext uri="{9D8B030D-6E8A-4147-A177-3AD203B41FA5}">
                      <a16:colId xmlns:a16="http://schemas.microsoft.com/office/drawing/2014/main" val="3510083840"/>
                    </a:ext>
                  </a:extLst>
                </a:gridCol>
                <a:gridCol w="246888">
                  <a:extLst>
                    <a:ext uri="{9D8B030D-6E8A-4147-A177-3AD203B41FA5}">
                      <a16:colId xmlns:a16="http://schemas.microsoft.com/office/drawing/2014/main" val="2379387695"/>
                    </a:ext>
                  </a:extLst>
                </a:gridCol>
                <a:gridCol w="246888">
                  <a:extLst>
                    <a:ext uri="{9D8B030D-6E8A-4147-A177-3AD203B41FA5}">
                      <a16:colId xmlns:a16="http://schemas.microsoft.com/office/drawing/2014/main" val="163516540"/>
                    </a:ext>
                  </a:extLst>
                </a:gridCol>
                <a:gridCol w="246888">
                  <a:extLst>
                    <a:ext uri="{9D8B030D-6E8A-4147-A177-3AD203B41FA5}">
                      <a16:colId xmlns:a16="http://schemas.microsoft.com/office/drawing/2014/main" val="644000392"/>
                    </a:ext>
                  </a:extLst>
                </a:gridCol>
                <a:gridCol w="246888">
                  <a:extLst>
                    <a:ext uri="{9D8B030D-6E8A-4147-A177-3AD203B41FA5}">
                      <a16:colId xmlns:a16="http://schemas.microsoft.com/office/drawing/2014/main" val="247113666"/>
                    </a:ext>
                  </a:extLst>
                </a:gridCol>
                <a:gridCol w="246888">
                  <a:extLst>
                    <a:ext uri="{9D8B030D-6E8A-4147-A177-3AD203B41FA5}">
                      <a16:colId xmlns:a16="http://schemas.microsoft.com/office/drawing/2014/main" val="2719892022"/>
                    </a:ext>
                  </a:extLst>
                </a:gridCol>
                <a:gridCol w="246888">
                  <a:extLst>
                    <a:ext uri="{9D8B030D-6E8A-4147-A177-3AD203B41FA5}">
                      <a16:colId xmlns:a16="http://schemas.microsoft.com/office/drawing/2014/main" val="4268542051"/>
                    </a:ext>
                  </a:extLst>
                </a:gridCol>
                <a:gridCol w="246888">
                  <a:extLst>
                    <a:ext uri="{9D8B030D-6E8A-4147-A177-3AD203B41FA5}">
                      <a16:colId xmlns:a16="http://schemas.microsoft.com/office/drawing/2014/main" val="3519891402"/>
                    </a:ext>
                  </a:extLst>
                </a:gridCol>
                <a:gridCol w="246888">
                  <a:extLst>
                    <a:ext uri="{9D8B030D-6E8A-4147-A177-3AD203B41FA5}">
                      <a16:colId xmlns:a16="http://schemas.microsoft.com/office/drawing/2014/main" val="994980932"/>
                    </a:ext>
                  </a:extLst>
                </a:gridCol>
                <a:gridCol w="246888">
                  <a:extLst>
                    <a:ext uri="{9D8B030D-6E8A-4147-A177-3AD203B41FA5}">
                      <a16:colId xmlns:a16="http://schemas.microsoft.com/office/drawing/2014/main" val="1433705254"/>
                    </a:ext>
                  </a:extLst>
                </a:gridCol>
                <a:gridCol w="246888">
                  <a:extLst>
                    <a:ext uri="{9D8B030D-6E8A-4147-A177-3AD203B41FA5}">
                      <a16:colId xmlns:a16="http://schemas.microsoft.com/office/drawing/2014/main" val="3301166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906218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melondonhotel - 2023-12-01 17:17:27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https://quintly-eu-image-storage.s3.amazonaws.com/fe90f70b98ffdbbda2b2d4b1a00a4c58/046ce560a3fc91bc07378c5861b92ea7.jpg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
#ArcticLumina
with DJs @collyertwins
@melondonhotel
@me_by_melia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96201947"/>
                  </a:ext>
                </a:extLst>
              </a:tr>
            </a:tbl>
          </a:graphicData>
        </a:graphic>
      </p:graphicFrame>
      <p:sp>
        <p:nvSpPr>
          <p:cNvPr id="4" name="Text Placeholder 3">
            <a:extLst>
              <a:ext uri="{FF2B5EF4-FFF2-40B4-BE49-F238E27FC236}">
                <a16:creationId xmlns:a16="http://schemas.microsoft.com/office/drawing/2014/main" id="{A0C9FD4E-9677-41E9-A270-25A3F2D8A536}"/>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5741500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5BD05-9FE2-4ACA-A5D7-F27C75679062}"/>
              </a:ext>
            </a:extLst>
          </p:cNvPr>
          <p:cNvSpPr>
            <a:spLocks noGrp="1"/>
          </p:cNvSpPr>
          <p:nvPr>
            <p:ph type="title"/>
          </p:nvPr>
        </p:nvSpPr>
        <p:spPr/>
        <p:txBody>
          <a:bodyPr/>
          <a:lstStyle/>
          <a:p>
            <a:r>
              <a:rPr lang="en-US"/>
              <a:t>Instagram Stories Table | melondonhotel - 8 of 26</a:t>
            </a:r>
          </a:p>
        </p:txBody>
      </p:sp>
      <p:graphicFrame>
        <p:nvGraphicFramePr>
          <p:cNvPr id="5" name="Table Placeholder 4">
            <a:extLst>
              <a:ext uri="{FF2B5EF4-FFF2-40B4-BE49-F238E27FC236}">
                <a16:creationId xmlns:a16="http://schemas.microsoft.com/office/drawing/2014/main" id="{DDCF4626-51E6-4776-9D35-8E6CFB7203EA}"/>
              </a:ext>
            </a:extLst>
          </p:cNvPr>
          <p:cNvGraphicFramePr>
            <a:graphicFrameLocks noGrp="1"/>
          </p:cNvGraphicFramePr>
          <p:nvPr>
            <p:ph type="tbl" sz="quarter" idx="13"/>
            <p:extLst>
              <p:ext uri="{D42A27DB-BD31-4B8C-83A1-F6EECF244321}">
                <p14:modId xmlns:p14="http://schemas.microsoft.com/office/powerpoint/2010/main" val="4050470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49070124"/>
                    </a:ext>
                  </a:extLst>
                </a:gridCol>
                <a:gridCol w="493776">
                  <a:extLst>
                    <a:ext uri="{9D8B030D-6E8A-4147-A177-3AD203B41FA5}">
                      <a16:colId xmlns:a16="http://schemas.microsoft.com/office/drawing/2014/main" val="4047817219"/>
                    </a:ext>
                  </a:extLst>
                </a:gridCol>
                <a:gridCol w="658368">
                  <a:extLst>
                    <a:ext uri="{9D8B030D-6E8A-4147-A177-3AD203B41FA5}">
                      <a16:colId xmlns:a16="http://schemas.microsoft.com/office/drawing/2014/main" val="404724242"/>
                    </a:ext>
                  </a:extLst>
                </a:gridCol>
                <a:gridCol w="740664">
                  <a:extLst>
                    <a:ext uri="{9D8B030D-6E8A-4147-A177-3AD203B41FA5}">
                      <a16:colId xmlns:a16="http://schemas.microsoft.com/office/drawing/2014/main" val="3002982910"/>
                    </a:ext>
                  </a:extLst>
                </a:gridCol>
                <a:gridCol w="246888">
                  <a:extLst>
                    <a:ext uri="{9D8B030D-6E8A-4147-A177-3AD203B41FA5}">
                      <a16:colId xmlns:a16="http://schemas.microsoft.com/office/drawing/2014/main" val="1650244471"/>
                    </a:ext>
                  </a:extLst>
                </a:gridCol>
                <a:gridCol w="246888">
                  <a:extLst>
                    <a:ext uri="{9D8B030D-6E8A-4147-A177-3AD203B41FA5}">
                      <a16:colId xmlns:a16="http://schemas.microsoft.com/office/drawing/2014/main" val="995014101"/>
                    </a:ext>
                  </a:extLst>
                </a:gridCol>
                <a:gridCol w="246888">
                  <a:extLst>
                    <a:ext uri="{9D8B030D-6E8A-4147-A177-3AD203B41FA5}">
                      <a16:colId xmlns:a16="http://schemas.microsoft.com/office/drawing/2014/main" val="3117823916"/>
                    </a:ext>
                  </a:extLst>
                </a:gridCol>
                <a:gridCol w="246888">
                  <a:extLst>
                    <a:ext uri="{9D8B030D-6E8A-4147-A177-3AD203B41FA5}">
                      <a16:colId xmlns:a16="http://schemas.microsoft.com/office/drawing/2014/main" val="3298345890"/>
                    </a:ext>
                  </a:extLst>
                </a:gridCol>
                <a:gridCol w="246888">
                  <a:extLst>
                    <a:ext uri="{9D8B030D-6E8A-4147-A177-3AD203B41FA5}">
                      <a16:colId xmlns:a16="http://schemas.microsoft.com/office/drawing/2014/main" val="599344184"/>
                    </a:ext>
                  </a:extLst>
                </a:gridCol>
                <a:gridCol w="246888">
                  <a:extLst>
                    <a:ext uri="{9D8B030D-6E8A-4147-A177-3AD203B41FA5}">
                      <a16:colId xmlns:a16="http://schemas.microsoft.com/office/drawing/2014/main" val="809088212"/>
                    </a:ext>
                  </a:extLst>
                </a:gridCol>
                <a:gridCol w="246888">
                  <a:extLst>
                    <a:ext uri="{9D8B030D-6E8A-4147-A177-3AD203B41FA5}">
                      <a16:colId xmlns:a16="http://schemas.microsoft.com/office/drawing/2014/main" val="367916326"/>
                    </a:ext>
                  </a:extLst>
                </a:gridCol>
                <a:gridCol w="246888">
                  <a:extLst>
                    <a:ext uri="{9D8B030D-6E8A-4147-A177-3AD203B41FA5}">
                      <a16:colId xmlns:a16="http://schemas.microsoft.com/office/drawing/2014/main" val="1889048870"/>
                    </a:ext>
                  </a:extLst>
                </a:gridCol>
                <a:gridCol w="246888">
                  <a:extLst>
                    <a:ext uri="{9D8B030D-6E8A-4147-A177-3AD203B41FA5}">
                      <a16:colId xmlns:a16="http://schemas.microsoft.com/office/drawing/2014/main" val="2647961424"/>
                    </a:ext>
                  </a:extLst>
                </a:gridCol>
                <a:gridCol w="246888">
                  <a:extLst>
                    <a:ext uri="{9D8B030D-6E8A-4147-A177-3AD203B41FA5}">
                      <a16:colId xmlns:a16="http://schemas.microsoft.com/office/drawing/2014/main" val="374721285"/>
                    </a:ext>
                  </a:extLst>
                </a:gridCol>
                <a:gridCol w="246888">
                  <a:extLst>
                    <a:ext uri="{9D8B030D-6E8A-4147-A177-3AD203B41FA5}">
                      <a16:colId xmlns:a16="http://schemas.microsoft.com/office/drawing/2014/main" val="3543078006"/>
                    </a:ext>
                  </a:extLst>
                </a:gridCol>
                <a:gridCol w="246888">
                  <a:extLst>
                    <a:ext uri="{9D8B030D-6E8A-4147-A177-3AD203B41FA5}">
                      <a16:colId xmlns:a16="http://schemas.microsoft.com/office/drawing/2014/main" val="3560329934"/>
                    </a:ext>
                  </a:extLst>
                </a:gridCol>
                <a:gridCol w="246888">
                  <a:extLst>
                    <a:ext uri="{9D8B030D-6E8A-4147-A177-3AD203B41FA5}">
                      <a16:colId xmlns:a16="http://schemas.microsoft.com/office/drawing/2014/main" val="3040836614"/>
                    </a:ext>
                  </a:extLst>
                </a:gridCol>
                <a:gridCol w="246888">
                  <a:extLst>
                    <a:ext uri="{9D8B030D-6E8A-4147-A177-3AD203B41FA5}">
                      <a16:colId xmlns:a16="http://schemas.microsoft.com/office/drawing/2014/main" val="3720507560"/>
                    </a:ext>
                  </a:extLst>
                </a:gridCol>
                <a:gridCol w="246888">
                  <a:extLst>
                    <a:ext uri="{9D8B030D-6E8A-4147-A177-3AD203B41FA5}">
                      <a16:colId xmlns:a16="http://schemas.microsoft.com/office/drawing/2014/main" val="417069702"/>
                    </a:ext>
                  </a:extLst>
                </a:gridCol>
                <a:gridCol w="246888">
                  <a:extLst>
                    <a:ext uri="{9D8B030D-6E8A-4147-A177-3AD203B41FA5}">
                      <a16:colId xmlns:a16="http://schemas.microsoft.com/office/drawing/2014/main" val="330933882"/>
                    </a:ext>
                  </a:extLst>
                </a:gridCol>
                <a:gridCol w="246888">
                  <a:extLst>
                    <a:ext uri="{9D8B030D-6E8A-4147-A177-3AD203B41FA5}">
                      <a16:colId xmlns:a16="http://schemas.microsoft.com/office/drawing/2014/main" val="3805965335"/>
                    </a:ext>
                  </a:extLst>
                </a:gridCol>
                <a:gridCol w="246888">
                  <a:extLst>
                    <a:ext uri="{9D8B030D-6E8A-4147-A177-3AD203B41FA5}">
                      <a16:colId xmlns:a16="http://schemas.microsoft.com/office/drawing/2014/main" val="203012283"/>
                    </a:ext>
                  </a:extLst>
                </a:gridCol>
                <a:gridCol w="246888">
                  <a:extLst>
                    <a:ext uri="{9D8B030D-6E8A-4147-A177-3AD203B41FA5}">
                      <a16:colId xmlns:a16="http://schemas.microsoft.com/office/drawing/2014/main" val="3848710671"/>
                    </a:ext>
                  </a:extLst>
                </a:gridCol>
                <a:gridCol w="246888">
                  <a:extLst>
                    <a:ext uri="{9D8B030D-6E8A-4147-A177-3AD203B41FA5}">
                      <a16:colId xmlns:a16="http://schemas.microsoft.com/office/drawing/2014/main" val="2845848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32319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melondonhotel - 2023-12-01 17:17:04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https://quintly-eu-image-storage.s3.amazonaws.com/fe90f70b98ffdbbda2b2d4b1a00a4c58/1d992249f3c01c854bd92e85a59c185d.jpg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Presenting 'Arctic Lumina' by
@maotik, an immersive experience at
@melondonhotel @me_by_melia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92462884"/>
                  </a:ext>
                </a:extLst>
              </a:tr>
            </a:tbl>
          </a:graphicData>
        </a:graphic>
      </p:graphicFrame>
      <p:sp>
        <p:nvSpPr>
          <p:cNvPr id="4" name="Text Placeholder 3">
            <a:extLst>
              <a:ext uri="{FF2B5EF4-FFF2-40B4-BE49-F238E27FC236}">
                <a16:creationId xmlns:a16="http://schemas.microsoft.com/office/drawing/2014/main" id="{FBB37AC1-3B8B-4024-BBB7-1415AC4709F9}"/>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3851677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8E26E-4CB0-4AF3-A6B5-2203C4F2DCA2}"/>
              </a:ext>
            </a:extLst>
          </p:cNvPr>
          <p:cNvSpPr>
            <a:spLocks noGrp="1"/>
          </p:cNvSpPr>
          <p:nvPr>
            <p:ph type="title"/>
          </p:nvPr>
        </p:nvSpPr>
        <p:spPr/>
        <p:txBody>
          <a:bodyPr/>
          <a:lstStyle/>
          <a:p>
            <a:r>
              <a:rPr lang="en-US"/>
              <a:t>Instagram Stories Table | melondonhotel - 9 of 26</a:t>
            </a:r>
          </a:p>
        </p:txBody>
      </p:sp>
      <p:graphicFrame>
        <p:nvGraphicFramePr>
          <p:cNvPr id="5" name="Table Placeholder 4">
            <a:extLst>
              <a:ext uri="{FF2B5EF4-FFF2-40B4-BE49-F238E27FC236}">
                <a16:creationId xmlns:a16="http://schemas.microsoft.com/office/drawing/2014/main" id="{F5DE5939-2CEB-4CE8-915B-78FE0BE6FC02}"/>
              </a:ext>
            </a:extLst>
          </p:cNvPr>
          <p:cNvGraphicFramePr>
            <a:graphicFrameLocks noGrp="1"/>
          </p:cNvGraphicFramePr>
          <p:nvPr>
            <p:ph type="tbl" sz="quarter" idx="13"/>
            <p:extLst>
              <p:ext uri="{D42A27DB-BD31-4B8C-83A1-F6EECF244321}">
                <p14:modId xmlns:p14="http://schemas.microsoft.com/office/powerpoint/2010/main" val="3362459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352875512"/>
                    </a:ext>
                  </a:extLst>
                </a:gridCol>
                <a:gridCol w="493776">
                  <a:extLst>
                    <a:ext uri="{9D8B030D-6E8A-4147-A177-3AD203B41FA5}">
                      <a16:colId xmlns:a16="http://schemas.microsoft.com/office/drawing/2014/main" val="2502334621"/>
                    </a:ext>
                  </a:extLst>
                </a:gridCol>
                <a:gridCol w="658368">
                  <a:extLst>
                    <a:ext uri="{9D8B030D-6E8A-4147-A177-3AD203B41FA5}">
                      <a16:colId xmlns:a16="http://schemas.microsoft.com/office/drawing/2014/main" val="3424309716"/>
                    </a:ext>
                  </a:extLst>
                </a:gridCol>
                <a:gridCol w="740664">
                  <a:extLst>
                    <a:ext uri="{9D8B030D-6E8A-4147-A177-3AD203B41FA5}">
                      <a16:colId xmlns:a16="http://schemas.microsoft.com/office/drawing/2014/main" val="3155845976"/>
                    </a:ext>
                  </a:extLst>
                </a:gridCol>
                <a:gridCol w="246888">
                  <a:extLst>
                    <a:ext uri="{9D8B030D-6E8A-4147-A177-3AD203B41FA5}">
                      <a16:colId xmlns:a16="http://schemas.microsoft.com/office/drawing/2014/main" val="1244165398"/>
                    </a:ext>
                  </a:extLst>
                </a:gridCol>
                <a:gridCol w="246888">
                  <a:extLst>
                    <a:ext uri="{9D8B030D-6E8A-4147-A177-3AD203B41FA5}">
                      <a16:colId xmlns:a16="http://schemas.microsoft.com/office/drawing/2014/main" val="4117456318"/>
                    </a:ext>
                  </a:extLst>
                </a:gridCol>
                <a:gridCol w="246888">
                  <a:extLst>
                    <a:ext uri="{9D8B030D-6E8A-4147-A177-3AD203B41FA5}">
                      <a16:colId xmlns:a16="http://schemas.microsoft.com/office/drawing/2014/main" val="1378541054"/>
                    </a:ext>
                  </a:extLst>
                </a:gridCol>
                <a:gridCol w="246888">
                  <a:extLst>
                    <a:ext uri="{9D8B030D-6E8A-4147-A177-3AD203B41FA5}">
                      <a16:colId xmlns:a16="http://schemas.microsoft.com/office/drawing/2014/main" val="598850520"/>
                    </a:ext>
                  </a:extLst>
                </a:gridCol>
                <a:gridCol w="246888">
                  <a:extLst>
                    <a:ext uri="{9D8B030D-6E8A-4147-A177-3AD203B41FA5}">
                      <a16:colId xmlns:a16="http://schemas.microsoft.com/office/drawing/2014/main" val="3937112363"/>
                    </a:ext>
                  </a:extLst>
                </a:gridCol>
                <a:gridCol w="246888">
                  <a:extLst>
                    <a:ext uri="{9D8B030D-6E8A-4147-A177-3AD203B41FA5}">
                      <a16:colId xmlns:a16="http://schemas.microsoft.com/office/drawing/2014/main" val="785275199"/>
                    </a:ext>
                  </a:extLst>
                </a:gridCol>
                <a:gridCol w="246888">
                  <a:extLst>
                    <a:ext uri="{9D8B030D-6E8A-4147-A177-3AD203B41FA5}">
                      <a16:colId xmlns:a16="http://schemas.microsoft.com/office/drawing/2014/main" val="2690092653"/>
                    </a:ext>
                  </a:extLst>
                </a:gridCol>
                <a:gridCol w="246888">
                  <a:extLst>
                    <a:ext uri="{9D8B030D-6E8A-4147-A177-3AD203B41FA5}">
                      <a16:colId xmlns:a16="http://schemas.microsoft.com/office/drawing/2014/main" val="2700202627"/>
                    </a:ext>
                  </a:extLst>
                </a:gridCol>
                <a:gridCol w="246888">
                  <a:extLst>
                    <a:ext uri="{9D8B030D-6E8A-4147-A177-3AD203B41FA5}">
                      <a16:colId xmlns:a16="http://schemas.microsoft.com/office/drawing/2014/main" val="324489682"/>
                    </a:ext>
                  </a:extLst>
                </a:gridCol>
                <a:gridCol w="246888">
                  <a:extLst>
                    <a:ext uri="{9D8B030D-6E8A-4147-A177-3AD203B41FA5}">
                      <a16:colId xmlns:a16="http://schemas.microsoft.com/office/drawing/2014/main" val="1696538582"/>
                    </a:ext>
                  </a:extLst>
                </a:gridCol>
                <a:gridCol w="246888">
                  <a:extLst>
                    <a:ext uri="{9D8B030D-6E8A-4147-A177-3AD203B41FA5}">
                      <a16:colId xmlns:a16="http://schemas.microsoft.com/office/drawing/2014/main" val="1601098958"/>
                    </a:ext>
                  </a:extLst>
                </a:gridCol>
                <a:gridCol w="246888">
                  <a:extLst>
                    <a:ext uri="{9D8B030D-6E8A-4147-A177-3AD203B41FA5}">
                      <a16:colId xmlns:a16="http://schemas.microsoft.com/office/drawing/2014/main" val="3854209379"/>
                    </a:ext>
                  </a:extLst>
                </a:gridCol>
                <a:gridCol w="246888">
                  <a:extLst>
                    <a:ext uri="{9D8B030D-6E8A-4147-A177-3AD203B41FA5}">
                      <a16:colId xmlns:a16="http://schemas.microsoft.com/office/drawing/2014/main" val="1335395695"/>
                    </a:ext>
                  </a:extLst>
                </a:gridCol>
                <a:gridCol w="246888">
                  <a:extLst>
                    <a:ext uri="{9D8B030D-6E8A-4147-A177-3AD203B41FA5}">
                      <a16:colId xmlns:a16="http://schemas.microsoft.com/office/drawing/2014/main" val="133708555"/>
                    </a:ext>
                  </a:extLst>
                </a:gridCol>
                <a:gridCol w="246888">
                  <a:extLst>
                    <a:ext uri="{9D8B030D-6E8A-4147-A177-3AD203B41FA5}">
                      <a16:colId xmlns:a16="http://schemas.microsoft.com/office/drawing/2014/main" val="819049320"/>
                    </a:ext>
                  </a:extLst>
                </a:gridCol>
                <a:gridCol w="246888">
                  <a:extLst>
                    <a:ext uri="{9D8B030D-6E8A-4147-A177-3AD203B41FA5}">
                      <a16:colId xmlns:a16="http://schemas.microsoft.com/office/drawing/2014/main" val="3167694633"/>
                    </a:ext>
                  </a:extLst>
                </a:gridCol>
                <a:gridCol w="246888">
                  <a:extLst>
                    <a:ext uri="{9D8B030D-6E8A-4147-A177-3AD203B41FA5}">
                      <a16:colId xmlns:a16="http://schemas.microsoft.com/office/drawing/2014/main" val="1933464195"/>
                    </a:ext>
                  </a:extLst>
                </a:gridCol>
                <a:gridCol w="246888">
                  <a:extLst>
                    <a:ext uri="{9D8B030D-6E8A-4147-A177-3AD203B41FA5}">
                      <a16:colId xmlns:a16="http://schemas.microsoft.com/office/drawing/2014/main" val="3404972589"/>
                    </a:ext>
                  </a:extLst>
                </a:gridCol>
                <a:gridCol w="246888">
                  <a:extLst>
                    <a:ext uri="{9D8B030D-6E8A-4147-A177-3AD203B41FA5}">
                      <a16:colId xmlns:a16="http://schemas.microsoft.com/office/drawing/2014/main" val="182696953"/>
                    </a:ext>
                  </a:extLst>
                </a:gridCol>
                <a:gridCol w="246888">
                  <a:extLst>
                    <a:ext uri="{9D8B030D-6E8A-4147-A177-3AD203B41FA5}">
                      <a16:colId xmlns:a16="http://schemas.microsoft.com/office/drawing/2014/main" val="4282108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0524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- 2023-12-01 12:57:46</a:t>
                      </a:r>
                      <a:r>
                        <a:rPr kumimoji="0" lang="en-US" sz="1000" b="0" i="0" u="none" strike="noStrike" kern="1200" cap="none" spc="0" normalizeH="0" baseline="0" noProof="0">
                          <a:ln>
                            <a:noFill/>
                          </a:ln>
                          <a:solidFill>
                            <a:prstClr val="black"/>
                          </a:solidFill>
                          <a:effectLst/>
                          <a:uLnTx/>
                          <a:uFillTx/>
                          <a:latin typeface="Calibri"/>
                          <a:ea typeface="+mn-ea"/>
                          <a:cs typeface="+mn-cs"/>
                        </a:rPr>
                        <a:t>
 @maotik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https://quintly-eu-image-storage.s3.amazonaws.com/fe90f70b98ffdbbda2b2d4b1a00a4c58/756116831f739fb491582c508dcad21e.jpg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Calibri"/>
                          <a:ea typeface="+mn-ea"/>
                          <a:cs typeface="+mn-cs"/>
                        </a:rPr>
                        <a:t>@maotik
ARCTIC LUMINA @melondonhotel
@tiamayhockey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67952526"/>
                  </a:ext>
                </a:extLst>
              </a:tr>
            </a:tbl>
          </a:graphicData>
        </a:graphic>
      </p:graphicFrame>
      <p:sp>
        <p:nvSpPr>
          <p:cNvPr id="4" name="Text Placeholder 3">
            <a:extLst>
              <a:ext uri="{FF2B5EF4-FFF2-40B4-BE49-F238E27FC236}">
                <a16:creationId xmlns:a16="http://schemas.microsoft.com/office/drawing/2014/main" id="{E290F482-A79C-4D7B-9E2E-6E99A81FAA53}"/>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5294474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57E70-CF97-4456-A64C-8F929158E981}"/>
              </a:ext>
            </a:extLst>
          </p:cNvPr>
          <p:cNvSpPr>
            <a:spLocks noGrp="1"/>
          </p:cNvSpPr>
          <p:nvPr>
            <p:ph type="title"/>
          </p:nvPr>
        </p:nvSpPr>
        <p:spPr/>
        <p:txBody>
          <a:bodyPr/>
          <a:lstStyle/>
          <a:p>
            <a:r>
              <a:rPr lang="en-US"/>
              <a:t>Instagram Stories Table | melondonhotel - 10 of 26</a:t>
            </a:r>
          </a:p>
        </p:txBody>
      </p:sp>
      <p:graphicFrame>
        <p:nvGraphicFramePr>
          <p:cNvPr id="5" name="Table Placeholder 4">
            <a:extLst>
              <a:ext uri="{FF2B5EF4-FFF2-40B4-BE49-F238E27FC236}">
                <a16:creationId xmlns:a16="http://schemas.microsoft.com/office/drawing/2014/main" id="{5C74DDDF-C4AA-4C28-9485-7E7B1CDE06F6}"/>
              </a:ext>
            </a:extLst>
          </p:cNvPr>
          <p:cNvGraphicFramePr>
            <a:graphicFrameLocks noGrp="1"/>
          </p:cNvGraphicFramePr>
          <p:nvPr>
            <p:ph type="tbl" sz="quarter" idx="13"/>
            <p:extLst>
              <p:ext uri="{D42A27DB-BD31-4B8C-83A1-F6EECF244321}">
                <p14:modId xmlns:p14="http://schemas.microsoft.com/office/powerpoint/2010/main" val="243436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604275674"/>
                    </a:ext>
                  </a:extLst>
                </a:gridCol>
                <a:gridCol w="493776">
                  <a:extLst>
                    <a:ext uri="{9D8B030D-6E8A-4147-A177-3AD203B41FA5}">
                      <a16:colId xmlns:a16="http://schemas.microsoft.com/office/drawing/2014/main" val="207290507"/>
                    </a:ext>
                  </a:extLst>
                </a:gridCol>
                <a:gridCol w="658368">
                  <a:extLst>
                    <a:ext uri="{9D8B030D-6E8A-4147-A177-3AD203B41FA5}">
                      <a16:colId xmlns:a16="http://schemas.microsoft.com/office/drawing/2014/main" val="1199351262"/>
                    </a:ext>
                  </a:extLst>
                </a:gridCol>
                <a:gridCol w="740664">
                  <a:extLst>
                    <a:ext uri="{9D8B030D-6E8A-4147-A177-3AD203B41FA5}">
                      <a16:colId xmlns:a16="http://schemas.microsoft.com/office/drawing/2014/main" val="3606388098"/>
                    </a:ext>
                  </a:extLst>
                </a:gridCol>
                <a:gridCol w="246888">
                  <a:extLst>
                    <a:ext uri="{9D8B030D-6E8A-4147-A177-3AD203B41FA5}">
                      <a16:colId xmlns:a16="http://schemas.microsoft.com/office/drawing/2014/main" val="710709493"/>
                    </a:ext>
                  </a:extLst>
                </a:gridCol>
                <a:gridCol w="246888">
                  <a:extLst>
                    <a:ext uri="{9D8B030D-6E8A-4147-A177-3AD203B41FA5}">
                      <a16:colId xmlns:a16="http://schemas.microsoft.com/office/drawing/2014/main" val="225868291"/>
                    </a:ext>
                  </a:extLst>
                </a:gridCol>
                <a:gridCol w="246888">
                  <a:extLst>
                    <a:ext uri="{9D8B030D-6E8A-4147-A177-3AD203B41FA5}">
                      <a16:colId xmlns:a16="http://schemas.microsoft.com/office/drawing/2014/main" val="1513880843"/>
                    </a:ext>
                  </a:extLst>
                </a:gridCol>
                <a:gridCol w="246888">
                  <a:extLst>
                    <a:ext uri="{9D8B030D-6E8A-4147-A177-3AD203B41FA5}">
                      <a16:colId xmlns:a16="http://schemas.microsoft.com/office/drawing/2014/main" val="1905147842"/>
                    </a:ext>
                  </a:extLst>
                </a:gridCol>
                <a:gridCol w="246888">
                  <a:extLst>
                    <a:ext uri="{9D8B030D-6E8A-4147-A177-3AD203B41FA5}">
                      <a16:colId xmlns:a16="http://schemas.microsoft.com/office/drawing/2014/main" val="1611361655"/>
                    </a:ext>
                  </a:extLst>
                </a:gridCol>
                <a:gridCol w="246888">
                  <a:extLst>
                    <a:ext uri="{9D8B030D-6E8A-4147-A177-3AD203B41FA5}">
                      <a16:colId xmlns:a16="http://schemas.microsoft.com/office/drawing/2014/main" val="4196792183"/>
                    </a:ext>
                  </a:extLst>
                </a:gridCol>
                <a:gridCol w="246888">
                  <a:extLst>
                    <a:ext uri="{9D8B030D-6E8A-4147-A177-3AD203B41FA5}">
                      <a16:colId xmlns:a16="http://schemas.microsoft.com/office/drawing/2014/main" val="1088358764"/>
                    </a:ext>
                  </a:extLst>
                </a:gridCol>
                <a:gridCol w="246888">
                  <a:extLst>
                    <a:ext uri="{9D8B030D-6E8A-4147-A177-3AD203B41FA5}">
                      <a16:colId xmlns:a16="http://schemas.microsoft.com/office/drawing/2014/main" val="1669396319"/>
                    </a:ext>
                  </a:extLst>
                </a:gridCol>
                <a:gridCol w="246888">
                  <a:extLst>
                    <a:ext uri="{9D8B030D-6E8A-4147-A177-3AD203B41FA5}">
                      <a16:colId xmlns:a16="http://schemas.microsoft.com/office/drawing/2014/main" val="962564097"/>
                    </a:ext>
                  </a:extLst>
                </a:gridCol>
                <a:gridCol w="246888">
                  <a:extLst>
                    <a:ext uri="{9D8B030D-6E8A-4147-A177-3AD203B41FA5}">
                      <a16:colId xmlns:a16="http://schemas.microsoft.com/office/drawing/2014/main" val="2090168295"/>
                    </a:ext>
                  </a:extLst>
                </a:gridCol>
                <a:gridCol w="246888">
                  <a:extLst>
                    <a:ext uri="{9D8B030D-6E8A-4147-A177-3AD203B41FA5}">
                      <a16:colId xmlns:a16="http://schemas.microsoft.com/office/drawing/2014/main" val="1090799768"/>
                    </a:ext>
                  </a:extLst>
                </a:gridCol>
                <a:gridCol w="246888">
                  <a:extLst>
                    <a:ext uri="{9D8B030D-6E8A-4147-A177-3AD203B41FA5}">
                      <a16:colId xmlns:a16="http://schemas.microsoft.com/office/drawing/2014/main" val="3030508177"/>
                    </a:ext>
                  </a:extLst>
                </a:gridCol>
                <a:gridCol w="246888">
                  <a:extLst>
                    <a:ext uri="{9D8B030D-6E8A-4147-A177-3AD203B41FA5}">
                      <a16:colId xmlns:a16="http://schemas.microsoft.com/office/drawing/2014/main" val="2349641907"/>
                    </a:ext>
                  </a:extLst>
                </a:gridCol>
                <a:gridCol w="246888">
                  <a:extLst>
                    <a:ext uri="{9D8B030D-6E8A-4147-A177-3AD203B41FA5}">
                      <a16:colId xmlns:a16="http://schemas.microsoft.com/office/drawing/2014/main" val="235420830"/>
                    </a:ext>
                  </a:extLst>
                </a:gridCol>
                <a:gridCol w="246888">
                  <a:extLst>
                    <a:ext uri="{9D8B030D-6E8A-4147-A177-3AD203B41FA5}">
                      <a16:colId xmlns:a16="http://schemas.microsoft.com/office/drawing/2014/main" val="1113819668"/>
                    </a:ext>
                  </a:extLst>
                </a:gridCol>
                <a:gridCol w="246888">
                  <a:extLst>
                    <a:ext uri="{9D8B030D-6E8A-4147-A177-3AD203B41FA5}">
                      <a16:colId xmlns:a16="http://schemas.microsoft.com/office/drawing/2014/main" val="2407906153"/>
                    </a:ext>
                  </a:extLst>
                </a:gridCol>
                <a:gridCol w="246888">
                  <a:extLst>
                    <a:ext uri="{9D8B030D-6E8A-4147-A177-3AD203B41FA5}">
                      <a16:colId xmlns:a16="http://schemas.microsoft.com/office/drawing/2014/main" val="2097793249"/>
                    </a:ext>
                  </a:extLst>
                </a:gridCol>
                <a:gridCol w="246888">
                  <a:extLst>
                    <a:ext uri="{9D8B030D-6E8A-4147-A177-3AD203B41FA5}">
                      <a16:colId xmlns:a16="http://schemas.microsoft.com/office/drawing/2014/main" val="1952984723"/>
                    </a:ext>
                  </a:extLst>
                </a:gridCol>
                <a:gridCol w="246888">
                  <a:extLst>
                    <a:ext uri="{9D8B030D-6E8A-4147-A177-3AD203B41FA5}">
                      <a16:colId xmlns:a16="http://schemas.microsoft.com/office/drawing/2014/main" val="3755116883"/>
                    </a:ext>
                  </a:extLst>
                </a:gridCol>
                <a:gridCol w="246888">
                  <a:extLst>
                    <a:ext uri="{9D8B030D-6E8A-4147-A177-3AD203B41FA5}">
                      <a16:colId xmlns:a16="http://schemas.microsoft.com/office/drawing/2014/main" val="3899303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189995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melondonhotel - 2023-12-01 12:53:59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https://quintly-eu-image-storage.s3.amazonaws.com/fe90f70b98ffdbbda2b2d4b1a00a4c58/53acb0d5375888044a2ed969ad277bd5.jpg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about last night
Arctic Lumina by @maotik
@melondonhotel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18985932"/>
                  </a:ext>
                </a:extLst>
              </a:tr>
            </a:tbl>
          </a:graphicData>
        </a:graphic>
      </p:graphicFrame>
      <p:sp>
        <p:nvSpPr>
          <p:cNvPr id="4" name="Text Placeholder 3">
            <a:extLst>
              <a:ext uri="{FF2B5EF4-FFF2-40B4-BE49-F238E27FC236}">
                <a16:creationId xmlns:a16="http://schemas.microsoft.com/office/drawing/2014/main" id="{E10432BF-3FBF-4D0D-B285-301BDD6F71A8}"/>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3427542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29A13-587E-4B9C-95F9-790B6AB6B544}"/>
              </a:ext>
            </a:extLst>
          </p:cNvPr>
          <p:cNvSpPr>
            <a:spLocks noGrp="1"/>
          </p:cNvSpPr>
          <p:nvPr>
            <p:ph type="title"/>
          </p:nvPr>
        </p:nvSpPr>
        <p:spPr/>
        <p:txBody>
          <a:bodyPr/>
          <a:lstStyle/>
          <a:p>
            <a:r>
              <a:rPr lang="en-US"/>
              <a:t>Instagram Stories Table | melondonhotel - 11 of 26</a:t>
            </a:r>
          </a:p>
        </p:txBody>
      </p:sp>
      <p:graphicFrame>
        <p:nvGraphicFramePr>
          <p:cNvPr id="5" name="Table Placeholder 4">
            <a:extLst>
              <a:ext uri="{FF2B5EF4-FFF2-40B4-BE49-F238E27FC236}">
                <a16:creationId xmlns:a16="http://schemas.microsoft.com/office/drawing/2014/main" id="{DE92CA63-1FFC-478E-82B5-27B5CC5AC3C8}"/>
              </a:ext>
            </a:extLst>
          </p:cNvPr>
          <p:cNvGraphicFramePr>
            <a:graphicFrameLocks noGrp="1"/>
          </p:cNvGraphicFramePr>
          <p:nvPr>
            <p:ph type="tbl" sz="quarter" idx="13"/>
            <p:extLst>
              <p:ext uri="{D42A27DB-BD31-4B8C-83A1-F6EECF244321}">
                <p14:modId xmlns:p14="http://schemas.microsoft.com/office/powerpoint/2010/main" val="3579550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32541543"/>
                    </a:ext>
                  </a:extLst>
                </a:gridCol>
                <a:gridCol w="493776">
                  <a:extLst>
                    <a:ext uri="{9D8B030D-6E8A-4147-A177-3AD203B41FA5}">
                      <a16:colId xmlns:a16="http://schemas.microsoft.com/office/drawing/2014/main" val="1398474534"/>
                    </a:ext>
                  </a:extLst>
                </a:gridCol>
                <a:gridCol w="658368">
                  <a:extLst>
                    <a:ext uri="{9D8B030D-6E8A-4147-A177-3AD203B41FA5}">
                      <a16:colId xmlns:a16="http://schemas.microsoft.com/office/drawing/2014/main" val="4027794867"/>
                    </a:ext>
                  </a:extLst>
                </a:gridCol>
                <a:gridCol w="740664">
                  <a:extLst>
                    <a:ext uri="{9D8B030D-6E8A-4147-A177-3AD203B41FA5}">
                      <a16:colId xmlns:a16="http://schemas.microsoft.com/office/drawing/2014/main" val="3501158658"/>
                    </a:ext>
                  </a:extLst>
                </a:gridCol>
                <a:gridCol w="246888">
                  <a:extLst>
                    <a:ext uri="{9D8B030D-6E8A-4147-A177-3AD203B41FA5}">
                      <a16:colId xmlns:a16="http://schemas.microsoft.com/office/drawing/2014/main" val="1815690155"/>
                    </a:ext>
                  </a:extLst>
                </a:gridCol>
                <a:gridCol w="246888">
                  <a:extLst>
                    <a:ext uri="{9D8B030D-6E8A-4147-A177-3AD203B41FA5}">
                      <a16:colId xmlns:a16="http://schemas.microsoft.com/office/drawing/2014/main" val="190047087"/>
                    </a:ext>
                  </a:extLst>
                </a:gridCol>
                <a:gridCol w="246888">
                  <a:extLst>
                    <a:ext uri="{9D8B030D-6E8A-4147-A177-3AD203B41FA5}">
                      <a16:colId xmlns:a16="http://schemas.microsoft.com/office/drawing/2014/main" val="2061660002"/>
                    </a:ext>
                  </a:extLst>
                </a:gridCol>
                <a:gridCol w="246888">
                  <a:extLst>
                    <a:ext uri="{9D8B030D-6E8A-4147-A177-3AD203B41FA5}">
                      <a16:colId xmlns:a16="http://schemas.microsoft.com/office/drawing/2014/main" val="824571779"/>
                    </a:ext>
                  </a:extLst>
                </a:gridCol>
                <a:gridCol w="246888">
                  <a:extLst>
                    <a:ext uri="{9D8B030D-6E8A-4147-A177-3AD203B41FA5}">
                      <a16:colId xmlns:a16="http://schemas.microsoft.com/office/drawing/2014/main" val="2174409081"/>
                    </a:ext>
                  </a:extLst>
                </a:gridCol>
                <a:gridCol w="246888">
                  <a:extLst>
                    <a:ext uri="{9D8B030D-6E8A-4147-A177-3AD203B41FA5}">
                      <a16:colId xmlns:a16="http://schemas.microsoft.com/office/drawing/2014/main" val="163883806"/>
                    </a:ext>
                  </a:extLst>
                </a:gridCol>
                <a:gridCol w="246888">
                  <a:extLst>
                    <a:ext uri="{9D8B030D-6E8A-4147-A177-3AD203B41FA5}">
                      <a16:colId xmlns:a16="http://schemas.microsoft.com/office/drawing/2014/main" val="704181621"/>
                    </a:ext>
                  </a:extLst>
                </a:gridCol>
                <a:gridCol w="246888">
                  <a:extLst>
                    <a:ext uri="{9D8B030D-6E8A-4147-A177-3AD203B41FA5}">
                      <a16:colId xmlns:a16="http://schemas.microsoft.com/office/drawing/2014/main" val="1411218591"/>
                    </a:ext>
                  </a:extLst>
                </a:gridCol>
                <a:gridCol w="246888">
                  <a:extLst>
                    <a:ext uri="{9D8B030D-6E8A-4147-A177-3AD203B41FA5}">
                      <a16:colId xmlns:a16="http://schemas.microsoft.com/office/drawing/2014/main" val="2247759266"/>
                    </a:ext>
                  </a:extLst>
                </a:gridCol>
                <a:gridCol w="246888">
                  <a:extLst>
                    <a:ext uri="{9D8B030D-6E8A-4147-A177-3AD203B41FA5}">
                      <a16:colId xmlns:a16="http://schemas.microsoft.com/office/drawing/2014/main" val="2355599041"/>
                    </a:ext>
                  </a:extLst>
                </a:gridCol>
                <a:gridCol w="246888">
                  <a:extLst>
                    <a:ext uri="{9D8B030D-6E8A-4147-A177-3AD203B41FA5}">
                      <a16:colId xmlns:a16="http://schemas.microsoft.com/office/drawing/2014/main" val="3025520189"/>
                    </a:ext>
                  </a:extLst>
                </a:gridCol>
                <a:gridCol w="246888">
                  <a:extLst>
                    <a:ext uri="{9D8B030D-6E8A-4147-A177-3AD203B41FA5}">
                      <a16:colId xmlns:a16="http://schemas.microsoft.com/office/drawing/2014/main" val="19706964"/>
                    </a:ext>
                  </a:extLst>
                </a:gridCol>
                <a:gridCol w="246888">
                  <a:extLst>
                    <a:ext uri="{9D8B030D-6E8A-4147-A177-3AD203B41FA5}">
                      <a16:colId xmlns:a16="http://schemas.microsoft.com/office/drawing/2014/main" val="830704251"/>
                    </a:ext>
                  </a:extLst>
                </a:gridCol>
                <a:gridCol w="246888">
                  <a:extLst>
                    <a:ext uri="{9D8B030D-6E8A-4147-A177-3AD203B41FA5}">
                      <a16:colId xmlns:a16="http://schemas.microsoft.com/office/drawing/2014/main" val="2013649011"/>
                    </a:ext>
                  </a:extLst>
                </a:gridCol>
                <a:gridCol w="246888">
                  <a:extLst>
                    <a:ext uri="{9D8B030D-6E8A-4147-A177-3AD203B41FA5}">
                      <a16:colId xmlns:a16="http://schemas.microsoft.com/office/drawing/2014/main" val="1462756299"/>
                    </a:ext>
                  </a:extLst>
                </a:gridCol>
                <a:gridCol w="246888">
                  <a:extLst>
                    <a:ext uri="{9D8B030D-6E8A-4147-A177-3AD203B41FA5}">
                      <a16:colId xmlns:a16="http://schemas.microsoft.com/office/drawing/2014/main" val="3222375909"/>
                    </a:ext>
                  </a:extLst>
                </a:gridCol>
                <a:gridCol w="246888">
                  <a:extLst>
                    <a:ext uri="{9D8B030D-6E8A-4147-A177-3AD203B41FA5}">
                      <a16:colId xmlns:a16="http://schemas.microsoft.com/office/drawing/2014/main" val="3150569902"/>
                    </a:ext>
                  </a:extLst>
                </a:gridCol>
                <a:gridCol w="246888">
                  <a:extLst>
                    <a:ext uri="{9D8B030D-6E8A-4147-A177-3AD203B41FA5}">
                      <a16:colId xmlns:a16="http://schemas.microsoft.com/office/drawing/2014/main" val="135397309"/>
                    </a:ext>
                  </a:extLst>
                </a:gridCol>
                <a:gridCol w="246888">
                  <a:extLst>
                    <a:ext uri="{9D8B030D-6E8A-4147-A177-3AD203B41FA5}">
                      <a16:colId xmlns:a16="http://schemas.microsoft.com/office/drawing/2014/main" val="912699418"/>
                    </a:ext>
                  </a:extLst>
                </a:gridCol>
                <a:gridCol w="246888">
                  <a:extLst>
                    <a:ext uri="{9D8B030D-6E8A-4147-A177-3AD203B41FA5}">
                      <a16:colId xmlns:a16="http://schemas.microsoft.com/office/drawing/2014/main" val="2651627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040490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melondonhotel - 2023-12-01 09:53:26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https://quintly-eu-image-storage.s3.amazonaws.com/fe90f70b98ffdbbda2b2d4b1a00a4c58/67070a233864f02c1251c849283e7799.jpg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@melondonhotel
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93687752"/>
                  </a:ext>
                </a:extLst>
              </a:tr>
            </a:tbl>
          </a:graphicData>
        </a:graphic>
      </p:graphicFrame>
      <p:sp>
        <p:nvSpPr>
          <p:cNvPr id="4" name="Text Placeholder 3">
            <a:extLst>
              <a:ext uri="{FF2B5EF4-FFF2-40B4-BE49-F238E27FC236}">
                <a16:creationId xmlns:a16="http://schemas.microsoft.com/office/drawing/2014/main" id="{C5D8D548-41A7-4DD3-92FF-84FB420A755E}"/>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4643058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5ABFD-11BF-4E0B-8BB5-1A03E4D6F734}"/>
              </a:ext>
            </a:extLst>
          </p:cNvPr>
          <p:cNvSpPr>
            <a:spLocks noGrp="1"/>
          </p:cNvSpPr>
          <p:nvPr>
            <p:ph type="title"/>
          </p:nvPr>
        </p:nvSpPr>
        <p:spPr/>
        <p:txBody>
          <a:bodyPr/>
          <a:lstStyle/>
          <a:p>
            <a:r>
              <a:rPr lang="en-US"/>
              <a:t>Instagram Stories Table | melondonhotel - 12 of 26</a:t>
            </a:r>
          </a:p>
        </p:txBody>
      </p:sp>
      <p:graphicFrame>
        <p:nvGraphicFramePr>
          <p:cNvPr id="5" name="Table Placeholder 4">
            <a:extLst>
              <a:ext uri="{FF2B5EF4-FFF2-40B4-BE49-F238E27FC236}">
                <a16:creationId xmlns:a16="http://schemas.microsoft.com/office/drawing/2014/main" id="{C791CA14-A75A-4E1D-AD64-9A4FA9E125DD}"/>
              </a:ext>
            </a:extLst>
          </p:cNvPr>
          <p:cNvGraphicFramePr>
            <a:graphicFrameLocks noGrp="1"/>
          </p:cNvGraphicFramePr>
          <p:nvPr>
            <p:ph type="tbl" sz="quarter" idx="13"/>
            <p:extLst>
              <p:ext uri="{D42A27DB-BD31-4B8C-83A1-F6EECF244321}">
                <p14:modId xmlns:p14="http://schemas.microsoft.com/office/powerpoint/2010/main" val="1896986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21713205"/>
                    </a:ext>
                  </a:extLst>
                </a:gridCol>
                <a:gridCol w="493776">
                  <a:extLst>
                    <a:ext uri="{9D8B030D-6E8A-4147-A177-3AD203B41FA5}">
                      <a16:colId xmlns:a16="http://schemas.microsoft.com/office/drawing/2014/main" val="1264004219"/>
                    </a:ext>
                  </a:extLst>
                </a:gridCol>
                <a:gridCol w="658368">
                  <a:extLst>
                    <a:ext uri="{9D8B030D-6E8A-4147-A177-3AD203B41FA5}">
                      <a16:colId xmlns:a16="http://schemas.microsoft.com/office/drawing/2014/main" val="1890879300"/>
                    </a:ext>
                  </a:extLst>
                </a:gridCol>
                <a:gridCol w="740664">
                  <a:extLst>
                    <a:ext uri="{9D8B030D-6E8A-4147-A177-3AD203B41FA5}">
                      <a16:colId xmlns:a16="http://schemas.microsoft.com/office/drawing/2014/main" val="3833271666"/>
                    </a:ext>
                  </a:extLst>
                </a:gridCol>
                <a:gridCol w="246888">
                  <a:extLst>
                    <a:ext uri="{9D8B030D-6E8A-4147-A177-3AD203B41FA5}">
                      <a16:colId xmlns:a16="http://schemas.microsoft.com/office/drawing/2014/main" val="3498596324"/>
                    </a:ext>
                  </a:extLst>
                </a:gridCol>
                <a:gridCol w="246888">
                  <a:extLst>
                    <a:ext uri="{9D8B030D-6E8A-4147-A177-3AD203B41FA5}">
                      <a16:colId xmlns:a16="http://schemas.microsoft.com/office/drawing/2014/main" val="189659019"/>
                    </a:ext>
                  </a:extLst>
                </a:gridCol>
                <a:gridCol w="246888">
                  <a:extLst>
                    <a:ext uri="{9D8B030D-6E8A-4147-A177-3AD203B41FA5}">
                      <a16:colId xmlns:a16="http://schemas.microsoft.com/office/drawing/2014/main" val="2238049635"/>
                    </a:ext>
                  </a:extLst>
                </a:gridCol>
                <a:gridCol w="246888">
                  <a:extLst>
                    <a:ext uri="{9D8B030D-6E8A-4147-A177-3AD203B41FA5}">
                      <a16:colId xmlns:a16="http://schemas.microsoft.com/office/drawing/2014/main" val="3070305999"/>
                    </a:ext>
                  </a:extLst>
                </a:gridCol>
                <a:gridCol w="246888">
                  <a:extLst>
                    <a:ext uri="{9D8B030D-6E8A-4147-A177-3AD203B41FA5}">
                      <a16:colId xmlns:a16="http://schemas.microsoft.com/office/drawing/2014/main" val="52554915"/>
                    </a:ext>
                  </a:extLst>
                </a:gridCol>
                <a:gridCol w="246888">
                  <a:extLst>
                    <a:ext uri="{9D8B030D-6E8A-4147-A177-3AD203B41FA5}">
                      <a16:colId xmlns:a16="http://schemas.microsoft.com/office/drawing/2014/main" val="3110832234"/>
                    </a:ext>
                  </a:extLst>
                </a:gridCol>
                <a:gridCol w="246888">
                  <a:extLst>
                    <a:ext uri="{9D8B030D-6E8A-4147-A177-3AD203B41FA5}">
                      <a16:colId xmlns:a16="http://schemas.microsoft.com/office/drawing/2014/main" val="2477460420"/>
                    </a:ext>
                  </a:extLst>
                </a:gridCol>
                <a:gridCol w="246888">
                  <a:extLst>
                    <a:ext uri="{9D8B030D-6E8A-4147-A177-3AD203B41FA5}">
                      <a16:colId xmlns:a16="http://schemas.microsoft.com/office/drawing/2014/main" val="685084754"/>
                    </a:ext>
                  </a:extLst>
                </a:gridCol>
                <a:gridCol w="246888">
                  <a:extLst>
                    <a:ext uri="{9D8B030D-6E8A-4147-A177-3AD203B41FA5}">
                      <a16:colId xmlns:a16="http://schemas.microsoft.com/office/drawing/2014/main" val="822940998"/>
                    </a:ext>
                  </a:extLst>
                </a:gridCol>
                <a:gridCol w="246888">
                  <a:extLst>
                    <a:ext uri="{9D8B030D-6E8A-4147-A177-3AD203B41FA5}">
                      <a16:colId xmlns:a16="http://schemas.microsoft.com/office/drawing/2014/main" val="1405354486"/>
                    </a:ext>
                  </a:extLst>
                </a:gridCol>
                <a:gridCol w="246888">
                  <a:extLst>
                    <a:ext uri="{9D8B030D-6E8A-4147-A177-3AD203B41FA5}">
                      <a16:colId xmlns:a16="http://schemas.microsoft.com/office/drawing/2014/main" val="1164593501"/>
                    </a:ext>
                  </a:extLst>
                </a:gridCol>
                <a:gridCol w="246888">
                  <a:extLst>
                    <a:ext uri="{9D8B030D-6E8A-4147-A177-3AD203B41FA5}">
                      <a16:colId xmlns:a16="http://schemas.microsoft.com/office/drawing/2014/main" val="1036242838"/>
                    </a:ext>
                  </a:extLst>
                </a:gridCol>
                <a:gridCol w="246888">
                  <a:extLst>
                    <a:ext uri="{9D8B030D-6E8A-4147-A177-3AD203B41FA5}">
                      <a16:colId xmlns:a16="http://schemas.microsoft.com/office/drawing/2014/main" val="3952262973"/>
                    </a:ext>
                  </a:extLst>
                </a:gridCol>
                <a:gridCol w="246888">
                  <a:extLst>
                    <a:ext uri="{9D8B030D-6E8A-4147-A177-3AD203B41FA5}">
                      <a16:colId xmlns:a16="http://schemas.microsoft.com/office/drawing/2014/main" val="2370453273"/>
                    </a:ext>
                  </a:extLst>
                </a:gridCol>
                <a:gridCol w="246888">
                  <a:extLst>
                    <a:ext uri="{9D8B030D-6E8A-4147-A177-3AD203B41FA5}">
                      <a16:colId xmlns:a16="http://schemas.microsoft.com/office/drawing/2014/main" val="4071938110"/>
                    </a:ext>
                  </a:extLst>
                </a:gridCol>
                <a:gridCol w="246888">
                  <a:extLst>
                    <a:ext uri="{9D8B030D-6E8A-4147-A177-3AD203B41FA5}">
                      <a16:colId xmlns:a16="http://schemas.microsoft.com/office/drawing/2014/main" val="2676011713"/>
                    </a:ext>
                  </a:extLst>
                </a:gridCol>
                <a:gridCol w="246888">
                  <a:extLst>
                    <a:ext uri="{9D8B030D-6E8A-4147-A177-3AD203B41FA5}">
                      <a16:colId xmlns:a16="http://schemas.microsoft.com/office/drawing/2014/main" val="2479310868"/>
                    </a:ext>
                  </a:extLst>
                </a:gridCol>
                <a:gridCol w="246888">
                  <a:extLst>
                    <a:ext uri="{9D8B030D-6E8A-4147-A177-3AD203B41FA5}">
                      <a16:colId xmlns:a16="http://schemas.microsoft.com/office/drawing/2014/main" val="2209313117"/>
                    </a:ext>
                  </a:extLst>
                </a:gridCol>
                <a:gridCol w="246888">
                  <a:extLst>
                    <a:ext uri="{9D8B030D-6E8A-4147-A177-3AD203B41FA5}">
                      <a16:colId xmlns:a16="http://schemas.microsoft.com/office/drawing/2014/main" val="3738296916"/>
                    </a:ext>
                  </a:extLst>
                </a:gridCol>
                <a:gridCol w="246888">
                  <a:extLst>
                    <a:ext uri="{9D8B030D-6E8A-4147-A177-3AD203B41FA5}">
                      <a16:colId xmlns:a16="http://schemas.microsoft.com/office/drawing/2014/main" val="1992935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542628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- 2023-12-01 01:17:45</a:t>
                      </a:r>
                      <a:r>
                        <a:rPr kumimoji="0" lang="en-US" sz="1000" b="0" i="0" u="none" strike="noStrike" kern="1200" cap="none" spc="0" normalizeH="0" baseline="0" noProof="0">
                          <a:ln>
                            <a:noFill/>
                          </a:ln>
                          <a:solidFill>
                            <a:prstClr val="black"/>
                          </a:solidFill>
                          <a:effectLst/>
                          <a:uLnTx/>
                          <a:uFillTx/>
                          <a:latin typeface="Calibri"/>
                          <a:ea typeface="+mn-ea"/>
                          <a:cs typeface="+mn-cs"/>
                        </a:rPr>
                        <a:t>
 @federica.at.clark 
@weareeffedigital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https://quintly-eu-image-storage.s3.amazonaws.com/fe90f70b98ffdbbda2b2d4b1a00a4c58/b522ec1d36f0edc56465ca9479cad2ee.jpg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ARCTIC LUMINA-
Winter in Motion
@maotik
@melondonhotel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69614873"/>
                  </a:ext>
                </a:extLst>
              </a:tr>
            </a:tbl>
          </a:graphicData>
        </a:graphic>
      </p:graphicFrame>
      <p:sp>
        <p:nvSpPr>
          <p:cNvPr id="4" name="Text Placeholder 3">
            <a:extLst>
              <a:ext uri="{FF2B5EF4-FFF2-40B4-BE49-F238E27FC236}">
                <a16:creationId xmlns:a16="http://schemas.microsoft.com/office/drawing/2014/main" id="{DA230273-E12B-4702-9CBD-D358B1548594}"/>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9718911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B6B5F-3BD4-40AB-88CE-34826BEE5A9C}"/>
              </a:ext>
            </a:extLst>
          </p:cNvPr>
          <p:cNvSpPr>
            <a:spLocks noGrp="1"/>
          </p:cNvSpPr>
          <p:nvPr>
            <p:ph type="title"/>
          </p:nvPr>
        </p:nvSpPr>
        <p:spPr/>
        <p:txBody>
          <a:bodyPr/>
          <a:lstStyle/>
          <a:p>
            <a:r>
              <a:rPr lang="en-US"/>
              <a:t>Instagram Stories Table | melondonhotel - 13 of 26</a:t>
            </a:r>
          </a:p>
        </p:txBody>
      </p:sp>
      <p:graphicFrame>
        <p:nvGraphicFramePr>
          <p:cNvPr id="5" name="Table Placeholder 4">
            <a:extLst>
              <a:ext uri="{FF2B5EF4-FFF2-40B4-BE49-F238E27FC236}">
                <a16:creationId xmlns:a16="http://schemas.microsoft.com/office/drawing/2014/main" id="{D7CA6695-E3C5-4A68-BF2F-91CE76BB4E18}"/>
              </a:ext>
            </a:extLst>
          </p:cNvPr>
          <p:cNvGraphicFramePr>
            <a:graphicFrameLocks noGrp="1"/>
          </p:cNvGraphicFramePr>
          <p:nvPr>
            <p:ph type="tbl" sz="quarter" idx="13"/>
            <p:extLst>
              <p:ext uri="{D42A27DB-BD31-4B8C-83A1-F6EECF244321}">
                <p14:modId xmlns:p14="http://schemas.microsoft.com/office/powerpoint/2010/main" val="2454287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85711301"/>
                    </a:ext>
                  </a:extLst>
                </a:gridCol>
                <a:gridCol w="493776">
                  <a:extLst>
                    <a:ext uri="{9D8B030D-6E8A-4147-A177-3AD203B41FA5}">
                      <a16:colId xmlns:a16="http://schemas.microsoft.com/office/drawing/2014/main" val="635418336"/>
                    </a:ext>
                  </a:extLst>
                </a:gridCol>
                <a:gridCol w="658368">
                  <a:extLst>
                    <a:ext uri="{9D8B030D-6E8A-4147-A177-3AD203B41FA5}">
                      <a16:colId xmlns:a16="http://schemas.microsoft.com/office/drawing/2014/main" val="2480360475"/>
                    </a:ext>
                  </a:extLst>
                </a:gridCol>
                <a:gridCol w="740664">
                  <a:extLst>
                    <a:ext uri="{9D8B030D-6E8A-4147-A177-3AD203B41FA5}">
                      <a16:colId xmlns:a16="http://schemas.microsoft.com/office/drawing/2014/main" val="1124396454"/>
                    </a:ext>
                  </a:extLst>
                </a:gridCol>
                <a:gridCol w="246888">
                  <a:extLst>
                    <a:ext uri="{9D8B030D-6E8A-4147-A177-3AD203B41FA5}">
                      <a16:colId xmlns:a16="http://schemas.microsoft.com/office/drawing/2014/main" val="2544008311"/>
                    </a:ext>
                  </a:extLst>
                </a:gridCol>
                <a:gridCol w="246888">
                  <a:extLst>
                    <a:ext uri="{9D8B030D-6E8A-4147-A177-3AD203B41FA5}">
                      <a16:colId xmlns:a16="http://schemas.microsoft.com/office/drawing/2014/main" val="3186776924"/>
                    </a:ext>
                  </a:extLst>
                </a:gridCol>
                <a:gridCol w="246888">
                  <a:extLst>
                    <a:ext uri="{9D8B030D-6E8A-4147-A177-3AD203B41FA5}">
                      <a16:colId xmlns:a16="http://schemas.microsoft.com/office/drawing/2014/main" val="863779097"/>
                    </a:ext>
                  </a:extLst>
                </a:gridCol>
                <a:gridCol w="246888">
                  <a:extLst>
                    <a:ext uri="{9D8B030D-6E8A-4147-A177-3AD203B41FA5}">
                      <a16:colId xmlns:a16="http://schemas.microsoft.com/office/drawing/2014/main" val="4179477977"/>
                    </a:ext>
                  </a:extLst>
                </a:gridCol>
                <a:gridCol w="246888">
                  <a:extLst>
                    <a:ext uri="{9D8B030D-6E8A-4147-A177-3AD203B41FA5}">
                      <a16:colId xmlns:a16="http://schemas.microsoft.com/office/drawing/2014/main" val="719098657"/>
                    </a:ext>
                  </a:extLst>
                </a:gridCol>
                <a:gridCol w="246888">
                  <a:extLst>
                    <a:ext uri="{9D8B030D-6E8A-4147-A177-3AD203B41FA5}">
                      <a16:colId xmlns:a16="http://schemas.microsoft.com/office/drawing/2014/main" val="101354640"/>
                    </a:ext>
                  </a:extLst>
                </a:gridCol>
                <a:gridCol w="246888">
                  <a:extLst>
                    <a:ext uri="{9D8B030D-6E8A-4147-A177-3AD203B41FA5}">
                      <a16:colId xmlns:a16="http://schemas.microsoft.com/office/drawing/2014/main" val="3116893302"/>
                    </a:ext>
                  </a:extLst>
                </a:gridCol>
                <a:gridCol w="246888">
                  <a:extLst>
                    <a:ext uri="{9D8B030D-6E8A-4147-A177-3AD203B41FA5}">
                      <a16:colId xmlns:a16="http://schemas.microsoft.com/office/drawing/2014/main" val="346628600"/>
                    </a:ext>
                  </a:extLst>
                </a:gridCol>
                <a:gridCol w="246888">
                  <a:extLst>
                    <a:ext uri="{9D8B030D-6E8A-4147-A177-3AD203B41FA5}">
                      <a16:colId xmlns:a16="http://schemas.microsoft.com/office/drawing/2014/main" val="2155927969"/>
                    </a:ext>
                  </a:extLst>
                </a:gridCol>
                <a:gridCol w="246888">
                  <a:extLst>
                    <a:ext uri="{9D8B030D-6E8A-4147-A177-3AD203B41FA5}">
                      <a16:colId xmlns:a16="http://schemas.microsoft.com/office/drawing/2014/main" val="3154389621"/>
                    </a:ext>
                  </a:extLst>
                </a:gridCol>
                <a:gridCol w="246888">
                  <a:extLst>
                    <a:ext uri="{9D8B030D-6E8A-4147-A177-3AD203B41FA5}">
                      <a16:colId xmlns:a16="http://schemas.microsoft.com/office/drawing/2014/main" val="3195890452"/>
                    </a:ext>
                  </a:extLst>
                </a:gridCol>
                <a:gridCol w="246888">
                  <a:extLst>
                    <a:ext uri="{9D8B030D-6E8A-4147-A177-3AD203B41FA5}">
                      <a16:colId xmlns:a16="http://schemas.microsoft.com/office/drawing/2014/main" val="2964904698"/>
                    </a:ext>
                  </a:extLst>
                </a:gridCol>
                <a:gridCol w="246888">
                  <a:extLst>
                    <a:ext uri="{9D8B030D-6E8A-4147-A177-3AD203B41FA5}">
                      <a16:colId xmlns:a16="http://schemas.microsoft.com/office/drawing/2014/main" val="1196896018"/>
                    </a:ext>
                  </a:extLst>
                </a:gridCol>
                <a:gridCol w="246888">
                  <a:extLst>
                    <a:ext uri="{9D8B030D-6E8A-4147-A177-3AD203B41FA5}">
                      <a16:colId xmlns:a16="http://schemas.microsoft.com/office/drawing/2014/main" val="3957494572"/>
                    </a:ext>
                  </a:extLst>
                </a:gridCol>
                <a:gridCol w="246888">
                  <a:extLst>
                    <a:ext uri="{9D8B030D-6E8A-4147-A177-3AD203B41FA5}">
                      <a16:colId xmlns:a16="http://schemas.microsoft.com/office/drawing/2014/main" val="3445411165"/>
                    </a:ext>
                  </a:extLst>
                </a:gridCol>
                <a:gridCol w="246888">
                  <a:extLst>
                    <a:ext uri="{9D8B030D-6E8A-4147-A177-3AD203B41FA5}">
                      <a16:colId xmlns:a16="http://schemas.microsoft.com/office/drawing/2014/main" val="1086580947"/>
                    </a:ext>
                  </a:extLst>
                </a:gridCol>
                <a:gridCol w="246888">
                  <a:extLst>
                    <a:ext uri="{9D8B030D-6E8A-4147-A177-3AD203B41FA5}">
                      <a16:colId xmlns:a16="http://schemas.microsoft.com/office/drawing/2014/main" val="579437650"/>
                    </a:ext>
                  </a:extLst>
                </a:gridCol>
                <a:gridCol w="246888">
                  <a:extLst>
                    <a:ext uri="{9D8B030D-6E8A-4147-A177-3AD203B41FA5}">
                      <a16:colId xmlns:a16="http://schemas.microsoft.com/office/drawing/2014/main" val="2713181934"/>
                    </a:ext>
                  </a:extLst>
                </a:gridCol>
                <a:gridCol w="246888">
                  <a:extLst>
                    <a:ext uri="{9D8B030D-6E8A-4147-A177-3AD203B41FA5}">
                      <a16:colId xmlns:a16="http://schemas.microsoft.com/office/drawing/2014/main" val="276874260"/>
                    </a:ext>
                  </a:extLst>
                </a:gridCol>
                <a:gridCol w="246888">
                  <a:extLst>
                    <a:ext uri="{9D8B030D-6E8A-4147-A177-3AD203B41FA5}">
                      <a16:colId xmlns:a16="http://schemas.microsoft.com/office/drawing/2014/main" val="21373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85219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melondonhotel - 2023-12-01 01:17:05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https://quintly-eu-image-storage.s3.amazonaws.com/fe90f70b98ffdbbda2b2d4b1a00a4c58/50871798496c90734fc3e49bfcfafe19.jpg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FESTIVITIES WITH
@MELONDONHOTEL @COLLYERTWINS @XINANDVOLTAIRE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74365764"/>
                  </a:ext>
                </a:extLst>
              </a:tr>
            </a:tbl>
          </a:graphicData>
        </a:graphic>
      </p:graphicFrame>
      <p:sp>
        <p:nvSpPr>
          <p:cNvPr id="4" name="Text Placeholder 3">
            <a:extLst>
              <a:ext uri="{FF2B5EF4-FFF2-40B4-BE49-F238E27FC236}">
                <a16:creationId xmlns:a16="http://schemas.microsoft.com/office/drawing/2014/main" id="{E3987083-2387-4E1C-97B0-47FF1722E207}"/>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41042240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0879A-C04E-4147-ACF9-C3A5AABD7CAE}"/>
              </a:ext>
            </a:extLst>
          </p:cNvPr>
          <p:cNvSpPr>
            <a:spLocks noGrp="1"/>
          </p:cNvSpPr>
          <p:nvPr>
            <p:ph type="title"/>
          </p:nvPr>
        </p:nvSpPr>
        <p:spPr/>
        <p:txBody>
          <a:bodyPr/>
          <a:lstStyle/>
          <a:p>
            <a:r>
              <a:rPr lang="en-US"/>
              <a:t>Instagram Stories Table | melondonhotel - 14 of 26</a:t>
            </a:r>
          </a:p>
        </p:txBody>
      </p:sp>
      <p:graphicFrame>
        <p:nvGraphicFramePr>
          <p:cNvPr id="5" name="Table Placeholder 4">
            <a:extLst>
              <a:ext uri="{FF2B5EF4-FFF2-40B4-BE49-F238E27FC236}">
                <a16:creationId xmlns:a16="http://schemas.microsoft.com/office/drawing/2014/main" id="{1DD59319-D89E-4EA3-8FB5-0601F201C637}"/>
              </a:ext>
            </a:extLst>
          </p:cNvPr>
          <p:cNvGraphicFramePr>
            <a:graphicFrameLocks noGrp="1"/>
          </p:cNvGraphicFramePr>
          <p:nvPr>
            <p:ph type="tbl" sz="quarter" idx="13"/>
            <p:extLst>
              <p:ext uri="{D42A27DB-BD31-4B8C-83A1-F6EECF244321}">
                <p14:modId xmlns:p14="http://schemas.microsoft.com/office/powerpoint/2010/main" val="1075023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36624731"/>
                    </a:ext>
                  </a:extLst>
                </a:gridCol>
                <a:gridCol w="493776">
                  <a:extLst>
                    <a:ext uri="{9D8B030D-6E8A-4147-A177-3AD203B41FA5}">
                      <a16:colId xmlns:a16="http://schemas.microsoft.com/office/drawing/2014/main" val="4236219705"/>
                    </a:ext>
                  </a:extLst>
                </a:gridCol>
                <a:gridCol w="658368">
                  <a:extLst>
                    <a:ext uri="{9D8B030D-6E8A-4147-A177-3AD203B41FA5}">
                      <a16:colId xmlns:a16="http://schemas.microsoft.com/office/drawing/2014/main" val="1544958633"/>
                    </a:ext>
                  </a:extLst>
                </a:gridCol>
                <a:gridCol w="740664">
                  <a:extLst>
                    <a:ext uri="{9D8B030D-6E8A-4147-A177-3AD203B41FA5}">
                      <a16:colId xmlns:a16="http://schemas.microsoft.com/office/drawing/2014/main" val="2826904011"/>
                    </a:ext>
                  </a:extLst>
                </a:gridCol>
                <a:gridCol w="246888">
                  <a:extLst>
                    <a:ext uri="{9D8B030D-6E8A-4147-A177-3AD203B41FA5}">
                      <a16:colId xmlns:a16="http://schemas.microsoft.com/office/drawing/2014/main" val="1841362742"/>
                    </a:ext>
                  </a:extLst>
                </a:gridCol>
                <a:gridCol w="246888">
                  <a:extLst>
                    <a:ext uri="{9D8B030D-6E8A-4147-A177-3AD203B41FA5}">
                      <a16:colId xmlns:a16="http://schemas.microsoft.com/office/drawing/2014/main" val="1713928711"/>
                    </a:ext>
                  </a:extLst>
                </a:gridCol>
                <a:gridCol w="246888">
                  <a:extLst>
                    <a:ext uri="{9D8B030D-6E8A-4147-A177-3AD203B41FA5}">
                      <a16:colId xmlns:a16="http://schemas.microsoft.com/office/drawing/2014/main" val="509518815"/>
                    </a:ext>
                  </a:extLst>
                </a:gridCol>
                <a:gridCol w="246888">
                  <a:extLst>
                    <a:ext uri="{9D8B030D-6E8A-4147-A177-3AD203B41FA5}">
                      <a16:colId xmlns:a16="http://schemas.microsoft.com/office/drawing/2014/main" val="1228999965"/>
                    </a:ext>
                  </a:extLst>
                </a:gridCol>
                <a:gridCol w="246888">
                  <a:extLst>
                    <a:ext uri="{9D8B030D-6E8A-4147-A177-3AD203B41FA5}">
                      <a16:colId xmlns:a16="http://schemas.microsoft.com/office/drawing/2014/main" val="1403700822"/>
                    </a:ext>
                  </a:extLst>
                </a:gridCol>
                <a:gridCol w="246888">
                  <a:extLst>
                    <a:ext uri="{9D8B030D-6E8A-4147-A177-3AD203B41FA5}">
                      <a16:colId xmlns:a16="http://schemas.microsoft.com/office/drawing/2014/main" val="1994297990"/>
                    </a:ext>
                  </a:extLst>
                </a:gridCol>
                <a:gridCol w="246888">
                  <a:extLst>
                    <a:ext uri="{9D8B030D-6E8A-4147-A177-3AD203B41FA5}">
                      <a16:colId xmlns:a16="http://schemas.microsoft.com/office/drawing/2014/main" val="3992338541"/>
                    </a:ext>
                  </a:extLst>
                </a:gridCol>
                <a:gridCol w="246888">
                  <a:extLst>
                    <a:ext uri="{9D8B030D-6E8A-4147-A177-3AD203B41FA5}">
                      <a16:colId xmlns:a16="http://schemas.microsoft.com/office/drawing/2014/main" val="3613968910"/>
                    </a:ext>
                  </a:extLst>
                </a:gridCol>
                <a:gridCol w="246888">
                  <a:extLst>
                    <a:ext uri="{9D8B030D-6E8A-4147-A177-3AD203B41FA5}">
                      <a16:colId xmlns:a16="http://schemas.microsoft.com/office/drawing/2014/main" val="2591033330"/>
                    </a:ext>
                  </a:extLst>
                </a:gridCol>
                <a:gridCol w="246888">
                  <a:extLst>
                    <a:ext uri="{9D8B030D-6E8A-4147-A177-3AD203B41FA5}">
                      <a16:colId xmlns:a16="http://schemas.microsoft.com/office/drawing/2014/main" val="3098627026"/>
                    </a:ext>
                  </a:extLst>
                </a:gridCol>
                <a:gridCol w="246888">
                  <a:extLst>
                    <a:ext uri="{9D8B030D-6E8A-4147-A177-3AD203B41FA5}">
                      <a16:colId xmlns:a16="http://schemas.microsoft.com/office/drawing/2014/main" val="3639220180"/>
                    </a:ext>
                  </a:extLst>
                </a:gridCol>
                <a:gridCol w="246888">
                  <a:extLst>
                    <a:ext uri="{9D8B030D-6E8A-4147-A177-3AD203B41FA5}">
                      <a16:colId xmlns:a16="http://schemas.microsoft.com/office/drawing/2014/main" val="1070617546"/>
                    </a:ext>
                  </a:extLst>
                </a:gridCol>
                <a:gridCol w="246888">
                  <a:extLst>
                    <a:ext uri="{9D8B030D-6E8A-4147-A177-3AD203B41FA5}">
                      <a16:colId xmlns:a16="http://schemas.microsoft.com/office/drawing/2014/main" val="2980156758"/>
                    </a:ext>
                  </a:extLst>
                </a:gridCol>
                <a:gridCol w="246888">
                  <a:extLst>
                    <a:ext uri="{9D8B030D-6E8A-4147-A177-3AD203B41FA5}">
                      <a16:colId xmlns:a16="http://schemas.microsoft.com/office/drawing/2014/main" val="176659497"/>
                    </a:ext>
                  </a:extLst>
                </a:gridCol>
                <a:gridCol w="246888">
                  <a:extLst>
                    <a:ext uri="{9D8B030D-6E8A-4147-A177-3AD203B41FA5}">
                      <a16:colId xmlns:a16="http://schemas.microsoft.com/office/drawing/2014/main" val="3212456356"/>
                    </a:ext>
                  </a:extLst>
                </a:gridCol>
                <a:gridCol w="246888">
                  <a:extLst>
                    <a:ext uri="{9D8B030D-6E8A-4147-A177-3AD203B41FA5}">
                      <a16:colId xmlns:a16="http://schemas.microsoft.com/office/drawing/2014/main" val="3700676588"/>
                    </a:ext>
                  </a:extLst>
                </a:gridCol>
                <a:gridCol w="246888">
                  <a:extLst>
                    <a:ext uri="{9D8B030D-6E8A-4147-A177-3AD203B41FA5}">
                      <a16:colId xmlns:a16="http://schemas.microsoft.com/office/drawing/2014/main" val="3176130710"/>
                    </a:ext>
                  </a:extLst>
                </a:gridCol>
                <a:gridCol w="246888">
                  <a:extLst>
                    <a:ext uri="{9D8B030D-6E8A-4147-A177-3AD203B41FA5}">
                      <a16:colId xmlns:a16="http://schemas.microsoft.com/office/drawing/2014/main" val="4186607933"/>
                    </a:ext>
                  </a:extLst>
                </a:gridCol>
                <a:gridCol w="246888">
                  <a:extLst>
                    <a:ext uri="{9D8B030D-6E8A-4147-A177-3AD203B41FA5}">
                      <a16:colId xmlns:a16="http://schemas.microsoft.com/office/drawing/2014/main" val="3455391982"/>
                    </a:ext>
                  </a:extLst>
                </a:gridCol>
                <a:gridCol w="246888">
                  <a:extLst>
                    <a:ext uri="{9D8B030D-6E8A-4147-A177-3AD203B41FA5}">
                      <a16:colId xmlns:a16="http://schemas.microsoft.com/office/drawing/2014/main" val="646207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73091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melondonhotel - 2023-12-01 01:16:18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https://quintly-eu-image-storage.s3.amazonaws.com/fe90f70b98ffdbbda2b2d4b1a00a4c58/dd87497798712cc85111e179d4110485.jpg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Arctic Lumina by @maotik x
@melondonhotel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97393477"/>
                  </a:ext>
                </a:extLst>
              </a:tr>
            </a:tbl>
          </a:graphicData>
        </a:graphic>
      </p:graphicFrame>
      <p:sp>
        <p:nvSpPr>
          <p:cNvPr id="4" name="Text Placeholder 3">
            <a:extLst>
              <a:ext uri="{FF2B5EF4-FFF2-40B4-BE49-F238E27FC236}">
                <a16:creationId xmlns:a16="http://schemas.microsoft.com/office/drawing/2014/main" id="{516548CD-AF46-4B87-81FA-0AA961F43261}"/>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970295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22964-5F5D-43B0-954A-1A666198433F}"/>
              </a:ext>
            </a:extLst>
          </p:cNvPr>
          <p:cNvSpPr>
            <a:spLocks noGrp="1"/>
          </p:cNvSpPr>
          <p:nvPr>
            <p:ph type="title"/>
          </p:nvPr>
        </p:nvSpPr>
        <p:spPr/>
        <p:txBody>
          <a:bodyPr/>
          <a:lstStyle/>
          <a:p>
            <a:r>
              <a:rPr lang="en-US"/>
              <a:t>Instagram Stories Table | melondonhotel - 15 of 26</a:t>
            </a:r>
          </a:p>
        </p:txBody>
      </p:sp>
      <p:graphicFrame>
        <p:nvGraphicFramePr>
          <p:cNvPr id="5" name="Table Placeholder 4">
            <a:extLst>
              <a:ext uri="{FF2B5EF4-FFF2-40B4-BE49-F238E27FC236}">
                <a16:creationId xmlns:a16="http://schemas.microsoft.com/office/drawing/2014/main" id="{E4443EA1-EBC8-4F77-9C5E-1B1D53C0F7FE}"/>
              </a:ext>
            </a:extLst>
          </p:cNvPr>
          <p:cNvGraphicFramePr>
            <a:graphicFrameLocks noGrp="1"/>
          </p:cNvGraphicFramePr>
          <p:nvPr>
            <p:ph type="tbl" sz="quarter" idx="13"/>
            <p:extLst>
              <p:ext uri="{D42A27DB-BD31-4B8C-83A1-F6EECF244321}">
                <p14:modId xmlns:p14="http://schemas.microsoft.com/office/powerpoint/2010/main" val="76511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54301457"/>
                    </a:ext>
                  </a:extLst>
                </a:gridCol>
                <a:gridCol w="493776">
                  <a:extLst>
                    <a:ext uri="{9D8B030D-6E8A-4147-A177-3AD203B41FA5}">
                      <a16:colId xmlns:a16="http://schemas.microsoft.com/office/drawing/2014/main" val="1178401956"/>
                    </a:ext>
                  </a:extLst>
                </a:gridCol>
                <a:gridCol w="658368">
                  <a:extLst>
                    <a:ext uri="{9D8B030D-6E8A-4147-A177-3AD203B41FA5}">
                      <a16:colId xmlns:a16="http://schemas.microsoft.com/office/drawing/2014/main" val="2766297281"/>
                    </a:ext>
                  </a:extLst>
                </a:gridCol>
                <a:gridCol w="740664">
                  <a:extLst>
                    <a:ext uri="{9D8B030D-6E8A-4147-A177-3AD203B41FA5}">
                      <a16:colId xmlns:a16="http://schemas.microsoft.com/office/drawing/2014/main" val="641647366"/>
                    </a:ext>
                  </a:extLst>
                </a:gridCol>
                <a:gridCol w="246888">
                  <a:extLst>
                    <a:ext uri="{9D8B030D-6E8A-4147-A177-3AD203B41FA5}">
                      <a16:colId xmlns:a16="http://schemas.microsoft.com/office/drawing/2014/main" val="2132034168"/>
                    </a:ext>
                  </a:extLst>
                </a:gridCol>
                <a:gridCol w="246888">
                  <a:extLst>
                    <a:ext uri="{9D8B030D-6E8A-4147-A177-3AD203B41FA5}">
                      <a16:colId xmlns:a16="http://schemas.microsoft.com/office/drawing/2014/main" val="2643725282"/>
                    </a:ext>
                  </a:extLst>
                </a:gridCol>
                <a:gridCol w="246888">
                  <a:extLst>
                    <a:ext uri="{9D8B030D-6E8A-4147-A177-3AD203B41FA5}">
                      <a16:colId xmlns:a16="http://schemas.microsoft.com/office/drawing/2014/main" val="2343684023"/>
                    </a:ext>
                  </a:extLst>
                </a:gridCol>
                <a:gridCol w="246888">
                  <a:extLst>
                    <a:ext uri="{9D8B030D-6E8A-4147-A177-3AD203B41FA5}">
                      <a16:colId xmlns:a16="http://schemas.microsoft.com/office/drawing/2014/main" val="3476031183"/>
                    </a:ext>
                  </a:extLst>
                </a:gridCol>
                <a:gridCol w="246888">
                  <a:extLst>
                    <a:ext uri="{9D8B030D-6E8A-4147-A177-3AD203B41FA5}">
                      <a16:colId xmlns:a16="http://schemas.microsoft.com/office/drawing/2014/main" val="1342573828"/>
                    </a:ext>
                  </a:extLst>
                </a:gridCol>
                <a:gridCol w="246888">
                  <a:extLst>
                    <a:ext uri="{9D8B030D-6E8A-4147-A177-3AD203B41FA5}">
                      <a16:colId xmlns:a16="http://schemas.microsoft.com/office/drawing/2014/main" val="2191212300"/>
                    </a:ext>
                  </a:extLst>
                </a:gridCol>
                <a:gridCol w="246888">
                  <a:extLst>
                    <a:ext uri="{9D8B030D-6E8A-4147-A177-3AD203B41FA5}">
                      <a16:colId xmlns:a16="http://schemas.microsoft.com/office/drawing/2014/main" val="896708314"/>
                    </a:ext>
                  </a:extLst>
                </a:gridCol>
                <a:gridCol w="246888">
                  <a:extLst>
                    <a:ext uri="{9D8B030D-6E8A-4147-A177-3AD203B41FA5}">
                      <a16:colId xmlns:a16="http://schemas.microsoft.com/office/drawing/2014/main" val="1642604041"/>
                    </a:ext>
                  </a:extLst>
                </a:gridCol>
                <a:gridCol w="246888">
                  <a:extLst>
                    <a:ext uri="{9D8B030D-6E8A-4147-A177-3AD203B41FA5}">
                      <a16:colId xmlns:a16="http://schemas.microsoft.com/office/drawing/2014/main" val="975482380"/>
                    </a:ext>
                  </a:extLst>
                </a:gridCol>
                <a:gridCol w="246888">
                  <a:extLst>
                    <a:ext uri="{9D8B030D-6E8A-4147-A177-3AD203B41FA5}">
                      <a16:colId xmlns:a16="http://schemas.microsoft.com/office/drawing/2014/main" val="1227653283"/>
                    </a:ext>
                  </a:extLst>
                </a:gridCol>
                <a:gridCol w="246888">
                  <a:extLst>
                    <a:ext uri="{9D8B030D-6E8A-4147-A177-3AD203B41FA5}">
                      <a16:colId xmlns:a16="http://schemas.microsoft.com/office/drawing/2014/main" val="3928745954"/>
                    </a:ext>
                  </a:extLst>
                </a:gridCol>
                <a:gridCol w="246888">
                  <a:extLst>
                    <a:ext uri="{9D8B030D-6E8A-4147-A177-3AD203B41FA5}">
                      <a16:colId xmlns:a16="http://schemas.microsoft.com/office/drawing/2014/main" val="1544199400"/>
                    </a:ext>
                  </a:extLst>
                </a:gridCol>
                <a:gridCol w="246888">
                  <a:extLst>
                    <a:ext uri="{9D8B030D-6E8A-4147-A177-3AD203B41FA5}">
                      <a16:colId xmlns:a16="http://schemas.microsoft.com/office/drawing/2014/main" val="847985944"/>
                    </a:ext>
                  </a:extLst>
                </a:gridCol>
                <a:gridCol w="246888">
                  <a:extLst>
                    <a:ext uri="{9D8B030D-6E8A-4147-A177-3AD203B41FA5}">
                      <a16:colId xmlns:a16="http://schemas.microsoft.com/office/drawing/2014/main" val="3662619321"/>
                    </a:ext>
                  </a:extLst>
                </a:gridCol>
                <a:gridCol w="246888">
                  <a:extLst>
                    <a:ext uri="{9D8B030D-6E8A-4147-A177-3AD203B41FA5}">
                      <a16:colId xmlns:a16="http://schemas.microsoft.com/office/drawing/2014/main" val="1633248426"/>
                    </a:ext>
                  </a:extLst>
                </a:gridCol>
                <a:gridCol w="246888">
                  <a:extLst>
                    <a:ext uri="{9D8B030D-6E8A-4147-A177-3AD203B41FA5}">
                      <a16:colId xmlns:a16="http://schemas.microsoft.com/office/drawing/2014/main" val="3541011279"/>
                    </a:ext>
                  </a:extLst>
                </a:gridCol>
                <a:gridCol w="246888">
                  <a:extLst>
                    <a:ext uri="{9D8B030D-6E8A-4147-A177-3AD203B41FA5}">
                      <a16:colId xmlns:a16="http://schemas.microsoft.com/office/drawing/2014/main" val="99142377"/>
                    </a:ext>
                  </a:extLst>
                </a:gridCol>
                <a:gridCol w="246888">
                  <a:extLst>
                    <a:ext uri="{9D8B030D-6E8A-4147-A177-3AD203B41FA5}">
                      <a16:colId xmlns:a16="http://schemas.microsoft.com/office/drawing/2014/main" val="2380608552"/>
                    </a:ext>
                  </a:extLst>
                </a:gridCol>
                <a:gridCol w="246888">
                  <a:extLst>
                    <a:ext uri="{9D8B030D-6E8A-4147-A177-3AD203B41FA5}">
                      <a16:colId xmlns:a16="http://schemas.microsoft.com/office/drawing/2014/main" val="4108958470"/>
                    </a:ext>
                  </a:extLst>
                </a:gridCol>
                <a:gridCol w="246888">
                  <a:extLst>
                    <a:ext uri="{9D8B030D-6E8A-4147-A177-3AD203B41FA5}">
                      <a16:colId xmlns:a16="http://schemas.microsoft.com/office/drawing/2014/main" val="1464161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18992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melondonhotel - 2023-11-30 23:34:33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https://quintly-eu-image-storage.s3.amazonaws.com/fe90f70b98ffdbbda2b2d4b1a00a4c58/54b8d95c8daad29807f19bd34443b271.jpg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Digital arl by @maotik
@me by melia
@melondonhotel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0.6250 %</a:t>
                      </a:r>
                    </a:p>
                  </a:txBody>
                  <a:tcPr/>
                </a:tc>
                <a:extLst>
                  <a:ext uri="{0D108BD9-81ED-4DB2-BD59-A6C34878D82A}">
                    <a16:rowId xmlns:a16="http://schemas.microsoft.com/office/drawing/2014/main" val="11247140"/>
                  </a:ext>
                </a:extLst>
              </a:tr>
            </a:tbl>
          </a:graphicData>
        </a:graphic>
      </p:graphicFrame>
      <p:sp>
        <p:nvSpPr>
          <p:cNvPr id="4" name="Text Placeholder 3">
            <a:extLst>
              <a:ext uri="{FF2B5EF4-FFF2-40B4-BE49-F238E27FC236}">
                <a16:creationId xmlns:a16="http://schemas.microsoft.com/office/drawing/2014/main" id="{EB55A3C0-D3B6-46A8-9FCF-1AFC53F0E255}"/>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1529068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12A15-2A5D-4880-AA8C-60C81E964CA4}"/>
              </a:ext>
            </a:extLst>
          </p:cNvPr>
          <p:cNvSpPr>
            <a:spLocks noGrp="1"/>
          </p:cNvSpPr>
          <p:nvPr>
            <p:ph type="title"/>
          </p:nvPr>
        </p:nvSpPr>
        <p:spPr/>
        <p:txBody>
          <a:bodyPr/>
          <a:lstStyle/>
          <a:p>
            <a:r>
              <a:rPr lang="en-US"/>
              <a:t>Instagram Stories Table | melondonhotel - 16 of 26</a:t>
            </a:r>
          </a:p>
        </p:txBody>
      </p:sp>
      <p:graphicFrame>
        <p:nvGraphicFramePr>
          <p:cNvPr id="5" name="Table Placeholder 4">
            <a:extLst>
              <a:ext uri="{FF2B5EF4-FFF2-40B4-BE49-F238E27FC236}">
                <a16:creationId xmlns:a16="http://schemas.microsoft.com/office/drawing/2014/main" id="{DCED4831-E084-4D97-BDE9-0239314941B4}"/>
              </a:ext>
            </a:extLst>
          </p:cNvPr>
          <p:cNvGraphicFramePr>
            <a:graphicFrameLocks noGrp="1"/>
          </p:cNvGraphicFramePr>
          <p:nvPr>
            <p:ph type="tbl" sz="quarter" idx="13"/>
            <p:extLst>
              <p:ext uri="{D42A27DB-BD31-4B8C-83A1-F6EECF244321}">
                <p14:modId xmlns:p14="http://schemas.microsoft.com/office/powerpoint/2010/main" val="636267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86388684"/>
                    </a:ext>
                  </a:extLst>
                </a:gridCol>
                <a:gridCol w="493776">
                  <a:extLst>
                    <a:ext uri="{9D8B030D-6E8A-4147-A177-3AD203B41FA5}">
                      <a16:colId xmlns:a16="http://schemas.microsoft.com/office/drawing/2014/main" val="166024295"/>
                    </a:ext>
                  </a:extLst>
                </a:gridCol>
                <a:gridCol w="658368">
                  <a:extLst>
                    <a:ext uri="{9D8B030D-6E8A-4147-A177-3AD203B41FA5}">
                      <a16:colId xmlns:a16="http://schemas.microsoft.com/office/drawing/2014/main" val="2241995039"/>
                    </a:ext>
                  </a:extLst>
                </a:gridCol>
                <a:gridCol w="740664">
                  <a:extLst>
                    <a:ext uri="{9D8B030D-6E8A-4147-A177-3AD203B41FA5}">
                      <a16:colId xmlns:a16="http://schemas.microsoft.com/office/drawing/2014/main" val="2643132558"/>
                    </a:ext>
                  </a:extLst>
                </a:gridCol>
                <a:gridCol w="246888">
                  <a:extLst>
                    <a:ext uri="{9D8B030D-6E8A-4147-A177-3AD203B41FA5}">
                      <a16:colId xmlns:a16="http://schemas.microsoft.com/office/drawing/2014/main" val="2193223620"/>
                    </a:ext>
                  </a:extLst>
                </a:gridCol>
                <a:gridCol w="246888">
                  <a:extLst>
                    <a:ext uri="{9D8B030D-6E8A-4147-A177-3AD203B41FA5}">
                      <a16:colId xmlns:a16="http://schemas.microsoft.com/office/drawing/2014/main" val="3327792713"/>
                    </a:ext>
                  </a:extLst>
                </a:gridCol>
                <a:gridCol w="246888">
                  <a:extLst>
                    <a:ext uri="{9D8B030D-6E8A-4147-A177-3AD203B41FA5}">
                      <a16:colId xmlns:a16="http://schemas.microsoft.com/office/drawing/2014/main" val="3313734458"/>
                    </a:ext>
                  </a:extLst>
                </a:gridCol>
                <a:gridCol w="246888">
                  <a:extLst>
                    <a:ext uri="{9D8B030D-6E8A-4147-A177-3AD203B41FA5}">
                      <a16:colId xmlns:a16="http://schemas.microsoft.com/office/drawing/2014/main" val="409383104"/>
                    </a:ext>
                  </a:extLst>
                </a:gridCol>
                <a:gridCol w="246888">
                  <a:extLst>
                    <a:ext uri="{9D8B030D-6E8A-4147-A177-3AD203B41FA5}">
                      <a16:colId xmlns:a16="http://schemas.microsoft.com/office/drawing/2014/main" val="3857898495"/>
                    </a:ext>
                  </a:extLst>
                </a:gridCol>
                <a:gridCol w="246888">
                  <a:extLst>
                    <a:ext uri="{9D8B030D-6E8A-4147-A177-3AD203B41FA5}">
                      <a16:colId xmlns:a16="http://schemas.microsoft.com/office/drawing/2014/main" val="490184087"/>
                    </a:ext>
                  </a:extLst>
                </a:gridCol>
                <a:gridCol w="246888">
                  <a:extLst>
                    <a:ext uri="{9D8B030D-6E8A-4147-A177-3AD203B41FA5}">
                      <a16:colId xmlns:a16="http://schemas.microsoft.com/office/drawing/2014/main" val="726522109"/>
                    </a:ext>
                  </a:extLst>
                </a:gridCol>
                <a:gridCol w="246888">
                  <a:extLst>
                    <a:ext uri="{9D8B030D-6E8A-4147-A177-3AD203B41FA5}">
                      <a16:colId xmlns:a16="http://schemas.microsoft.com/office/drawing/2014/main" val="3610210714"/>
                    </a:ext>
                  </a:extLst>
                </a:gridCol>
                <a:gridCol w="246888">
                  <a:extLst>
                    <a:ext uri="{9D8B030D-6E8A-4147-A177-3AD203B41FA5}">
                      <a16:colId xmlns:a16="http://schemas.microsoft.com/office/drawing/2014/main" val="416042269"/>
                    </a:ext>
                  </a:extLst>
                </a:gridCol>
                <a:gridCol w="246888">
                  <a:extLst>
                    <a:ext uri="{9D8B030D-6E8A-4147-A177-3AD203B41FA5}">
                      <a16:colId xmlns:a16="http://schemas.microsoft.com/office/drawing/2014/main" val="102742997"/>
                    </a:ext>
                  </a:extLst>
                </a:gridCol>
                <a:gridCol w="246888">
                  <a:extLst>
                    <a:ext uri="{9D8B030D-6E8A-4147-A177-3AD203B41FA5}">
                      <a16:colId xmlns:a16="http://schemas.microsoft.com/office/drawing/2014/main" val="599175033"/>
                    </a:ext>
                  </a:extLst>
                </a:gridCol>
                <a:gridCol w="246888">
                  <a:extLst>
                    <a:ext uri="{9D8B030D-6E8A-4147-A177-3AD203B41FA5}">
                      <a16:colId xmlns:a16="http://schemas.microsoft.com/office/drawing/2014/main" val="3931590084"/>
                    </a:ext>
                  </a:extLst>
                </a:gridCol>
                <a:gridCol w="246888">
                  <a:extLst>
                    <a:ext uri="{9D8B030D-6E8A-4147-A177-3AD203B41FA5}">
                      <a16:colId xmlns:a16="http://schemas.microsoft.com/office/drawing/2014/main" val="1731583592"/>
                    </a:ext>
                  </a:extLst>
                </a:gridCol>
                <a:gridCol w="246888">
                  <a:extLst>
                    <a:ext uri="{9D8B030D-6E8A-4147-A177-3AD203B41FA5}">
                      <a16:colId xmlns:a16="http://schemas.microsoft.com/office/drawing/2014/main" val="801434298"/>
                    </a:ext>
                  </a:extLst>
                </a:gridCol>
                <a:gridCol w="246888">
                  <a:extLst>
                    <a:ext uri="{9D8B030D-6E8A-4147-A177-3AD203B41FA5}">
                      <a16:colId xmlns:a16="http://schemas.microsoft.com/office/drawing/2014/main" val="2121425760"/>
                    </a:ext>
                  </a:extLst>
                </a:gridCol>
                <a:gridCol w="246888">
                  <a:extLst>
                    <a:ext uri="{9D8B030D-6E8A-4147-A177-3AD203B41FA5}">
                      <a16:colId xmlns:a16="http://schemas.microsoft.com/office/drawing/2014/main" val="3895939642"/>
                    </a:ext>
                  </a:extLst>
                </a:gridCol>
                <a:gridCol w="246888">
                  <a:extLst>
                    <a:ext uri="{9D8B030D-6E8A-4147-A177-3AD203B41FA5}">
                      <a16:colId xmlns:a16="http://schemas.microsoft.com/office/drawing/2014/main" val="2897503725"/>
                    </a:ext>
                  </a:extLst>
                </a:gridCol>
                <a:gridCol w="246888">
                  <a:extLst>
                    <a:ext uri="{9D8B030D-6E8A-4147-A177-3AD203B41FA5}">
                      <a16:colId xmlns:a16="http://schemas.microsoft.com/office/drawing/2014/main" val="3841242039"/>
                    </a:ext>
                  </a:extLst>
                </a:gridCol>
                <a:gridCol w="246888">
                  <a:extLst>
                    <a:ext uri="{9D8B030D-6E8A-4147-A177-3AD203B41FA5}">
                      <a16:colId xmlns:a16="http://schemas.microsoft.com/office/drawing/2014/main" val="4232718711"/>
                    </a:ext>
                  </a:extLst>
                </a:gridCol>
                <a:gridCol w="246888">
                  <a:extLst>
                    <a:ext uri="{9D8B030D-6E8A-4147-A177-3AD203B41FA5}">
                      <a16:colId xmlns:a16="http://schemas.microsoft.com/office/drawing/2014/main" val="383633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21299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melondonhotel - 2023-11-30 20:54:07</a:t>
                      </a:r>
                      <a:r>
                        <a:rPr kumimoji="0" lang="pt-BR" sz="1000" b="0" i="0" u="none" strike="noStrike" kern="1200" cap="none" spc="0" normalizeH="0" baseline="0" noProof="0">
                          <a:ln>
                            <a:noFill/>
                          </a:ln>
                          <a:solidFill>
                            <a:prstClr val="black"/>
                          </a:solidFill>
                          <a:effectLst/>
                          <a:uLnTx/>
                          <a:uFillTx/>
                          <a:latin typeface="Calibri"/>
                          <a:ea typeface="+mn-ea"/>
                          <a:cs typeface="+mn-cs"/>
                        </a:rPr>
                        <a:t>
 #ARCTICLUMINA @xinandvoltaire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https://quintly-eu-image-storage.s3.amazonaws.com/fe90f70b98ffdbbda2b2d4b1a00a4c58/d8ad2aa3d383eeabdcef843c320a3565.jpg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BEYOND
XIN COCKTAIL AND VOLTAIRE
GISELLE
COCKTAIL SORBET
@xinandvoltaire
#ARCTICLUMINA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0.9826 %</a:t>
                      </a:r>
                    </a:p>
                  </a:txBody>
                  <a:tcPr/>
                </a:tc>
                <a:extLst>
                  <a:ext uri="{0D108BD9-81ED-4DB2-BD59-A6C34878D82A}">
                    <a16:rowId xmlns:a16="http://schemas.microsoft.com/office/drawing/2014/main" val="2653807705"/>
                  </a:ext>
                </a:extLst>
              </a:tr>
            </a:tbl>
          </a:graphicData>
        </a:graphic>
      </p:graphicFrame>
      <p:sp>
        <p:nvSpPr>
          <p:cNvPr id="4" name="Text Placeholder 3">
            <a:extLst>
              <a:ext uri="{FF2B5EF4-FFF2-40B4-BE49-F238E27FC236}">
                <a16:creationId xmlns:a16="http://schemas.microsoft.com/office/drawing/2014/main" id="{279AADF1-F190-4FBE-AE96-D7B8321E5AB0}"/>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6324207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0131-FD4E-49C0-A7C3-5CBCE575D1E0}"/>
              </a:ext>
            </a:extLst>
          </p:cNvPr>
          <p:cNvSpPr>
            <a:spLocks noGrp="1"/>
          </p:cNvSpPr>
          <p:nvPr>
            <p:ph type="title"/>
          </p:nvPr>
        </p:nvSpPr>
        <p:spPr/>
        <p:txBody>
          <a:bodyPr/>
          <a:lstStyle/>
          <a:p>
            <a:r>
              <a:rPr lang="en-US"/>
              <a:t>Instagram Stories Table | melondonhotel - 17 of 26</a:t>
            </a:r>
          </a:p>
        </p:txBody>
      </p:sp>
      <p:graphicFrame>
        <p:nvGraphicFramePr>
          <p:cNvPr id="5" name="Table Placeholder 4">
            <a:extLst>
              <a:ext uri="{FF2B5EF4-FFF2-40B4-BE49-F238E27FC236}">
                <a16:creationId xmlns:a16="http://schemas.microsoft.com/office/drawing/2014/main" id="{A6DDA94B-A281-464F-ADDD-AE285427D119}"/>
              </a:ext>
            </a:extLst>
          </p:cNvPr>
          <p:cNvGraphicFramePr>
            <a:graphicFrameLocks noGrp="1"/>
          </p:cNvGraphicFramePr>
          <p:nvPr>
            <p:ph type="tbl" sz="quarter" idx="13"/>
            <p:extLst>
              <p:ext uri="{D42A27DB-BD31-4B8C-83A1-F6EECF244321}">
                <p14:modId xmlns:p14="http://schemas.microsoft.com/office/powerpoint/2010/main" val="1739736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9470849"/>
                    </a:ext>
                  </a:extLst>
                </a:gridCol>
                <a:gridCol w="493776">
                  <a:extLst>
                    <a:ext uri="{9D8B030D-6E8A-4147-A177-3AD203B41FA5}">
                      <a16:colId xmlns:a16="http://schemas.microsoft.com/office/drawing/2014/main" val="2005230582"/>
                    </a:ext>
                  </a:extLst>
                </a:gridCol>
                <a:gridCol w="658368">
                  <a:extLst>
                    <a:ext uri="{9D8B030D-6E8A-4147-A177-3AD203B41FA5}">
                      <a16:colId xmlns:a16="http://schemas.microsoft.com/office/drawing/2014/main" val="2408867645"/>
                    </a:ext>
                  </a:extLst>
                </a:gridCol>
                <a:gridCol w="740664">
                  <a:extLst>
                    <a:ext uri="{9D8B030D-6E8A-4147-A177-3AD203B41FA5}">
                      <a16:colId xmlns:a16="http://schemas.microsoft.com/office/drawing/2014/main" val="3338716921"/>
                    </a:ext>
                  </a:extLst>
                </a:gridCol>
                <a:gridCol w="246888">
                  <a:extLst>
                    <a:ext uri="{9D8B030D-6E8A-4147-A177-3AD203B41FA5}">
                      <a16:colId xmlns:a16="http://schemas.microsoft.com/office/drawing/2014/main" val="2214116461"/>
                    </a:ext>
                  </a:extLst>
                </a:gridCol>
                <a:gridCol w="246888">
                  <a:extLst>
                    <a:ext uri="{9D8B030D-6E8A-4147-A177-3AD203B41FA5}">
                      <a16:colId xmlns:a16="http://schemas.microsoft.com/office/drawing/2014/main" val="2703766301"/>
                    </a:ext>
                  </a:extLst>
                </a:gridCol>
                <a:gridCol w="246888">
                  <a:extLst>
                    <a:ext uri="{9D8B030D-6E8A-4147-A177-3AD203B41FA5}">
                      <a16:colId xmlns:a16="http://schemas.microsoft.com/office/drawing/2014/main" val="1537152016"/>
                    </a:ext>
                  </a:extLst>
                </a:gridCol>
                <a:gridCol w="246888">
                  <a:extLst>
                    <a:ext uri="{9D8B030D-6E8A-4147-A177-3AD203B41FA5}">
                      <a16:colId xmlns:a16="http://schemas.microsoft.com/office/drawing/2014/main" val="547827863"/>
                    </a:ext>
                  </a:extLst>
                </a:gridCol>
                <a:gridCol w="246888">
                  <a:extLst>
                    <a:ext uri="{9D8B030D-6E8A-4147-A177-3AD203B41FA5}">
                      <a16:colId xmlns:a16="http://schemas.microsoft.com/office/drawing/2014/main" val="1781515038"/>
                    </a:ext>
                  </a:extLst>
                </a:gridCol>
                <a:gridCol w="246888">
                  <a:extLst>
                    <a:ext uri="{9D8B030D-6E8A-4147-A177-3AD203B41FA5}">
                      <a16:colId xmlns:a16="http://schemas.microsoft.com/office/drawing/2014/main" val="836935024"/>
                    </a:ext>
                  </a:extLst>
                </a:gridCol>
                <a:gridCol w="246888">
                  <a:extLst>
                    <a:ext uri="{9D8B030D-6E8A-4147-A177-3AD203B41FA5}">
                      <a16:colId xmlns:a16="http://schemas.microsoft.com/office/drawing/2014/main" val="3265047857"/>
                    </a:ext>
                  </a:extLst>
                </a:gridCol>
                <a:gridCol w="246888">
                  <a:extLst>
                    <a:ext uri="{9D8B030D-6E8A-4147-A177-3AD203B41FA5}">
                      <a16:colId xmlns:a16="http://schemas.microsoft.com/office/drawing/2014/main" val="1258811087"/>
                    </a:ext>
                  </a:extLst>
                </a:gridCol>
                <a:gridCol w="246888">
                  <a:extLst>
                    <a:ext uri="{9D8B030D-6E8A-4147-A177-3AD203B41FA5}">
                      <a16:colId xmlns:a16="http://schemas.microsoft.com/office/drawing/2014/main" val="41427713"/>
                    </a:ext>
                  </a:extLst>
                </a:gridCol>
                <a:gridCol w="246888">
                  <a:extLst>
                    <a:ext uri="{9D8B030D-6E8A-4147-A177-3AD203B41FA5}">
                      <a16:colId xmlns:a16="http://schemas.microsoft.com/office/drawing/2014/main" val="3628758225"/>
                    </a:ext>
                  </a:extLst>
                </a:gridCol>
                <a:gridCol w="246888">
                  <a:extLst>
                    <a:ext uri="{9D8B030D-6E8A-4147-A177-3AD203B41FA5}">
                      <a16:colId xmlns:a16="http://schemas.microsoft.com/office/drawing/2014/main" val="488022982"/>
                    </a:ext>
                  </a:extLst>
                </a:gridCol>
                <a:gridCol w="246888">
                  <a:extLst>
                    <a:ext uri="{9D8B030D-6E8A-4147-A177-3AD203B41FA5}">
                      <a16:colId xmlns:a16="http://schemas.microsoft.com/office/drawing/2014/main" val="2971453216"/>
                    </a:ext>
                  </a:extLst>
                </a:gridCol>
                <a:gridCol w="246888">
                  <a:extLst>
                    <a:ext uri="{9D8B030D-6E8A-4147-A177-3AD203B41FA5}">
                      <a16:colId xmlns:a16="http://schemas.microsoft.com/office/drawing/2014/main" val="2468397500"/>
                    </a:ext>
                  </a:extLst>
                </a:gridCol>
                <a:gridCol w="246888">
                  <a:extLst>
                    <a:ext uri="{9D8B030D-6E8A-4147-A177-3AD203B41FA5}">
                      <a16:colId xmlns:a16="http://schemas.microsoft.com/office/drawing/2014/main" val="1639326088"/>
                    </a:ext>
                  </a:extLst>
                </a:gridCol>
                <a:gridCol w="246888">
                  <a:extLst>
                    <a:ext uri="{9D8B030D-6E8A-4147-A177-3AD203B41FA5}">
                      <a16:colId xmlns:a16="http://schemas.microsoft.com/office/drawing/2014/main" val="3411552468"/>
                    </a:ext>
                  </a:extLst>
                </a:gridCol>
                <a:gridCol w="246888">
                  <a:extLst>
                    <a:ext uri="{9D8B030D-6E8A-4147-A177-3AD203B41FA5}">
                      <a16:colId xmlns:a16="http://schemas.microsoft.com/office/drawing/2014/main" val="3970621680"/>
                    </a:ext>
                  </a:extLst>
                </a:gridCol>
                <a:gridCol w="246888">
                  <a:extLst>
                    <a:ext uri="{9D8B030D-6E8A-4147-A177-3AD203B41FA5}">
                      <a16:colId xmlns:a16="http://schemas.microsoft.com/office/drawing/2014/main" val="222309959"/>
                    </a:ext>
                  </a:extLst>
                </a:gridCol>
                <a:gridCol w="246888">
                  <a:extLst>
                    <a:ext uri="{9D8B030D-6E8A-4147-A177-3AD203B41FA5}">
                      <a16:colId xmlns:a16="http://schemas.microsoft.com/office/drawing/2014/main" val="1811688721"/>
                    </a:ext>
                  </a:extLst>
                </a:gridCol>
                <a:gridCol w="246888">
                  <a:extLst>
                    <a:ext uri="{9D8B030D-6E8A-4147-A177-3AD203B41FA5}">
                      <a16:colId xmlns:a16="http://schemas.microsoft.com/office/drawing/2014/main" val="442862675"/>
                    </a:ext>
                  </a:extLst>
                </a:gridCol>
                <a:gridCol w="246888">
                  <a:extLst>
                    <a:ext uri="{9D8B030D-6E8A-4147-A177-3AD203B41FA5}">
                      <a16:colId xmlns:a16="http://schemas.microsoft.com/office/drawing/2014/main" val="2455541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829539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- 2023-11-30 20:40:28</a:t>
                      </a:r>
                      <a:r>
                        <a:rPr kumimoji="0" lang="en-US" sz="1000" b="0" i="0" u="none" strike="noStrike" kern="1200" cap="none" spc="0" normalizeH="0" baseline="0" noProof="0">
                          <a:ln>
                            <a:noFill/>
                          </a:ln>
                          <a:solidFill>
                            <a:prstClr val="black"/>
                          </a:solidFill>
                          <a:effectLst/>
                          <a:uLnTx/>
                          <a:uFillTx/>
                          <a:latin typeface="Calibri"/>
                          <a:ea typeface="+mn-ea"/>
                          <a:cs typeface="+mn-cs"/>
                        </a:rPr>
                        <a:t>
 The Opening of
ARCTIC LUMINA
At ME London Atrium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https://quintly-eu-image-storage.s3.amazonaws.com/fe90f70b98ffdbbda2b2d4b1a00a4c58/154820d29deb2be3cee6aa9536f60928.jpg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 Opening of
ARCTIC LUMINA
At ME London Atrium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0.8571 %</a:t>
                      </a:r>
                    </a:p>
                  </a:txBody>
                  <a:tcPr/>
                </a:tc>
                <a:extLst>
                  <a:ext uri="{0D108BD9-81ED-4DB2-BD59-A6C34878D82A}">
                    <a16:rowId xmlns:a16="http://schemas.microsoft.com/office/drawing/2014/main" val="3279644901"/>
                  </a:ext>
                </a:extLst>
              </a:tr>
            </a:tbl>
          </a:graphicData>
        </a:graphic>
      </p:graphicFrame>
      <p:sp>
        <p:nvSpPr>
          <p:cNvPr id="4" name="Text Placeholder 3">
            <a:extLst>
              <a:ext uri="{FF2B5EF4-FFF2-40B4-BE49-F238E27FC236}">
                <a16:creationId xmlns:a16="http://schemas.microsoft.com/office/drawing/2014/main" id="{7F842C46-EB8C-4B71-947B-336DCA397F9E}"/>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2542293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957C0-0547-4117-8087-7AB2D9DC87D6}"/>
              </a:ext>
            </a:extLst>
          </p:cNvPr>
          <p:cNvSpPr>
            <a:spLocks noGrp="1"/>
          </p:cNvSpPr>
          <p:nvPr>
            <p:ph type="title"/>
          </p:nvPr>
        </p:nvSpPr>
        <p:spPr/>
        <p:txBody>
          <a:bodyPr/>
          <a:lstStyle/>
          <a:p>
            <a:r>
              <a:rPr lang="en-US"/>
              <a:t>Instagram Stories Table | melondonhotel - 18 of 26</a:t>
            </a:r>
          </a:p>
        </p:txBody>
      </p:sp>
      <p:graphicFrame>
        <p:nvGraphicFramePr>
          <p:cNvPr id="5" name="Table Placeholder 4">
            <a:extLst>
              <a:ext uri="{FF2B5EF4-FFF2-40B4-BE49-F238E27FC236}">
                <a16:creationId xmlns:a16="http://schemas.microsoft.com/office/drawing/2014/main" id="{2D3091E2-A074-40A9-925B-E02CE2B7A788}"/>
              </a:ext>
            </a:extLst>
          </p:cNvPr>
          <p:cNvGraphicFramePr>
            <a:graphicFrameLocks noGrp="1"/>
          </p:cNvGraphicFramePr>
          <p:nvPr>
            <p:ph type="tbl" sz="quarter" idx="13"/>
            <p:extLst>
              <p:ext uri="{D42A27DB-BD31-4B8C-83A1-F6EECF244321}">
                <p14:modId xmlns:p14="http://schemas.microsoft.com/office/powerpoint/2010/main" val="3627463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02851037"/>
                    </a:ext>
                  </a:extLst>
                </a:gridCol>
                <a:gridCol w="493776">
                  <a:extLst>
                    <a:ext uri="{9D8B030D-6E8A-4147-A177-3AD203B41FA5}">
                      <a16:colId xmlns:a16="http://schemas.microsoft.com/office/drawing/2014/main" val="3867912423"/>
                    </a:ext>
                  </a:extLst>
                </a:gridCol>
                <a:gridCol w="658368">
                  <a:extLst>
                    <a:ext uri="{9D8B030D-6E8A-4147-A177-3AD203B41FA5}">
                      <a16:colId xmlns:a16="http://schemas.microsoft.com/office/drawing/2014/main" val="1151595911"/>
                    </a:ext>
                  </a:extLst>
                </a:gridCol>
                <a:gridCol w="740664">
                  <a:extLst>
                    <a:ext uri="{9D8B030D-6E8A-4147-A177-3AD203B41FA5}">
                      <a16:colId xmlns:a16="http://schemas.microsoft.com/office/drawing/2014/main" val="2323781501"/>
                    </a:ext>
                  </a:extLst>
                </a:gridCol>
                <a:gridCol w="246888">
                  <a:extLst>
                    <a:ext uri="{9D8B030D-6E8A-4147-A177-3AD203B41FA5}">
                      <a16:colId xmlns:a16="http://schemas.microsoft.com/office/drawing/2014/main" val="3305461954"/>
                    </a:ext>
                  </a:extLst>
                </a:gridCol>
                <a:gridCol w="246888">
                  <a:extLst>
                    <a:ext uri="{9D8B030D-6E8A-4147-A177-3AD203B41FA5}">
                      <a16:colId xmlns:a16="http://schemas.microsoft.com/office/drawing/2014/main" val="4120544155"/>
                    </a:ext>
                  </a:extLst>
                </a:gridCol>
                <a:gridCol w="246888">
                  <a:extLst>
                    <a:ext uri="{9D8B030D-6E8A-4147-A177-3AD203B41FA5}">
                      <a16:colId xmlns:a16="http://schemas.microsoft.com/office/drawing/2014/main" val="3528079889"/>
                    </a:ext>
                  </a:extLst>
                </a:gridCol>
                <a:gridCol w="246888">
                  <a:extLst>
                    <a:ext uri="{9D8B030D-6E8A-4147-A177-3AD203B41FA5}">
                      <a16:colId xmlns:a16="http://schemas.microsoft.com/office/drawing/2014/main" val="1757025144"/>
                    </a:ext>
                  </a:extLst>
                </a:gridCol>
                <a:gridCol w="246888">
                  <a:extLst>
                    <a:ext uri="{9D8B030D-6E8A-4147-A177-3AD203B41FA5}">
                      <a16:colId xmlns:a16="http://schemas.microsoft.com/office/drawing/2014/main" val="15722360"/>
                    </a:ext>
                  </a:extLst>
                </a:gridCol>
                <a:gridCol w="246888">
                  <a:extLst>
                    <a:ext uri="{9D8B030D-6E8A-4147-A177-3AD203B41FA5}">
                      <a16:colId xmlns:a16="http://schemas.microsoft.com/office/drawing/2014/main" val="3605210588"/>
                    </a:ext>
                  </a:extLst>
                </a:gridCol>
                <a:gridCol w="246888">
                  <a:extLst>
                    <a:ext uri="{9D8B030D-6E8A-4147-A177-3AD203B41FA5}">
                      <a16:colId xmlns:a16="http://schemas.microsoft.com/office/drawing/2014/main" val="3747418513"/>
                    </a:ext>
                  </a:extLst>
                </a:gridCol>
                <a:gridCol w="246888">
                  <a:extLst>
                    <a:ext uri="{9D8B030D-6E8A-4147-A177-3AD203B41FA5}">
                      <a16:colId xmlns:a16="http://schemas.microsoft.com/office/drawing/2014/main" val="997078948"/>
                    </a:ext>
                  </a:extLst>
                </a:gridCol>
                <a:gridCol w="246888">
                  <a:extLst>
                    <a:ext uri="{9D8B030D-6E8A-4147-A177-3AD203B41FA5}">
                      <a16:colId xmlns:a16="http://schemas.microsoft.com/office/drawing/2014/main" val="971861465"/>
                    </a:ext>
                  </a:extLst>
                </a:gridCol>
                <a:gridCol w="246888">
                  <a:extLst>
                    <a:ext uri="{9D8B030D-6E8A-4147-A177-3AD203B41FA5}">
                      <a16:colId xmlns:a16="http://schemas.microsoft.com/office/drawing/2014/main" val="263854264"/>
                    </a:ext>
                  </a:extLst>
                </a:gridCol>
                <a:gridCol w="246888">
                  <a:extLst>
                    <a:ext uri="{9D8B030D-6E8A-4147-A177-3AD203B41FA5}">
                      <a16:colId xmlns:a16="http://schemas.microsoft.com/office/drawing/2014/main" val="2756658330"/>
                    </a:ext>
                  </a:extLst>
                </a:gridCol>
                <a:gridCol w="246888">
                  <a:extLst>
                    <a:ext uri="{9D8B030D-6E8A-4147-A177-3AD203B41FA5}">
                      <a16:colId xmlns:a16="http://schemas.microsoft.com/office/drawing/2014/main" val="4016503458"/>
                    </a:ext>
                  </a:extLst>
                </a:gridCol>
                <a:gridCol w="246888">
                  <a:extLst>
                    <a:ext uri="{9D8B030D-6E8A-4147-A177-3AD203B41FA5}">
                      <a16:colId xmlns:a16="http://schemas.microsoft.com/office/drawing/2014/main" val="2199775272"/>
                    </a:ext>
                  </a:extLst>
                </a:gridCol>
                <a:gridCol w="246888">
                  <a:extLst>
                    <a:ext uri="{9D8B030D-6E8A-4147-A177-3AD203B41FA5}">
                      <a16:colId xmlns:a16="http://schemas.microsoft.com/office/drawing/2014/main" val="3438886451"/>
                    </a:ext>
                  </a:extLst>
                </a:gridCol>
                <a:gridCol w="246888">
                  <a:extLst>
                    <a:ext uri="{9D8B030D-6E8A-4147-A177-3AD203B41FA5}">
                      <a16:colId xmlns:a16="http://schemas.microsoft.com/office/drawing/2014/main" val="2160246318"/>
                    </a:ext>
                  </a:extLst>
                </a:gridCol>
                <a:gridCol w="246888">
                  <a:extLst>
                    <a:ext uri="{9D8B030D-6E8A-4147-A177-3AD203B41FA5}">
                      <a16:colId xmlns:a16="http://schemas.microsoft.com/office/drawing/2014/main" val="1241677830"/>
                    </a:ext>
                  </a:extLst>
                </a:gridCol>
                <a:gridCol w="246888">
                  <a:extLst>
                    <a:ext uri="{9D8B030D-6E8A-4147-A177-3AD203B41FA5}">
                      <a16:colId xmlns:a16="http://schemas.microsoft.com/office/drawing/2014/main" val="2724999467"/>
                    </a:ext>
                  </a:extLst>
                </a:gridCol>
                <a:gridCol w="246888">
                  <a:extLst>
                    <a:ext uri="{9D8B030D-6E8A-4147-A177-3AD203B41FA5}">
                      <a16:colId xmlns:a16="http://schemas.microsoft.com/office/drawing/2014/main" val="3274968436"/>
                    </a:ext>
                  </a:extLst>
                </a:gridCol>
                <a:gridCol w="246888">
                  <a:extLst>
                    <a:ext uri="{9D8B030D-6E8A-4147-A177-3AD203B41FA5}">
                      <a16:colId xmlns:a16="http://schemas.microsoft.com/office/drawing/2014/main" val="2059845635"/>
                    </a:ext>
                  </a:extLst>
                </a:gridCol>
                <a:gridCol w="246888">
                  <a:extLst>
                    <a:ext uri="{9D8B030D-6E8A-4147-A177-3AD203B41FA5}">
                      <a16:colId xmlns:a16="http://schemas.microsoft.com/office/drawing/2014/main" val="1766096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48195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- 2023-11-30 19:39:04</a:t>
                      </a:r>
                      <a:r>
                        <a:rPr kumimoji="0" lang="en-US" sz="1000" b="0" i="0" u="none" strike="noStrike" kern="1200" cap="none" spc="0" normalizeH="0" baseline="0" noProof="0">
                          <a:ln>
                            <a:noFill/>
                          </a:ln>
                          <a:solidFill>
                            <a:prstClr val="black"/>
                          </a:solidFill>
                          <a:effectLst/>
                          <a:uLnTx/>
                          <a:uFillTx/>
                          <a:latin typeface="Calibri"/>
                          <a:ea typeface="+mn-ea"/>
                          <a:cs typeface="+mn-cs"/>
                        </a:rPr>
                        <a:t>
 @collyertwins x ME London #ARCTICLUMINA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https://quintly-eu-image-storage.s3.amazonaws.com/fe90f70b98ffdbbda2b2d4b1a00a4c58/299dce8d68b953d5eda04622de6d080a.jpg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@collyertwins ME London
#ARCTICLUMINA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0.8116 %</a:t>
                      </a:r>
                    </a:p>
                  </a:txBody>
                  <a:tcPr/>
                </a:tc>
                <a:extLst>
                  <a:ext uri="{0D108BD9-81ED-4DB2-BD59-A6C34878D82A}">
                    <a16:rowId xmlns:a16="http://schemas.microsoft.com/office/drawing/2014/main" val="4106970827"/>
                  </a:ext>
                </a:extLst>
              </a:tr>
            </a:tbl>
          </a:graphicData>
        </a:graphic>
      </p:graphicFrame>
      <p:sp>
        <p:nvSpPr>
          <p:cNvPr id="4" name="Text Placeholder 3">
            <a:extLst>
              <a:ext uri="{FF2B5EF4-FFF2-40B4-BE49-F238E27FC236}">
                <a16:creationId xmlns:a16="http://schemas.microsoft.com/office/drawing/2014/main" id="{B2C0B52E-D8EB-425A-B154-0FA2B2CDDD03}"/>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7059946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A2A2-D28E-4550-8FD9-BE6675AFA9A6}"/>
              </a:ext>
            </a:extLst>
          </p:cNvPr>
          <p:cNvSpPr>
            <a:spLocks noGrp="1"/>
          </p:cNvSpPr>
          <p:nvPr>
            <p:ph type="title"/>
          </p:nvPr>
        </p:nvSpPr>
        <p:spPr/>
        <p:txBody>
          <a:bodyPr/>
          <a:lstStyle/>
          <a:p>
            <a:r>
              <a:rPr lang="en-US"/>
              <a:t>Instagram Stories Table | melondonhotel - 19 of 26</a:t>
            </a:r>
          </a:p>
        </p:txBody>
      </p:sp>
      <p:graphicFrame>
        <p:nvGraphicFramePr>
          <p:cNvPr id="5" name="Table Placeholder 4">
            <a:extLst>
              <a:ext uri="{FF2B5EF4-FFF2-40B4-BE49-F238E27FC236}">
                <a16:creationId xmlns:a16="http://schemas.microsoft.com/office/drawing/2014/main" id="{E113A987-DB13-4D78-82E5-F131AFF70164}"/>
              </a:ext>
            </a:extLst>
          </p:cNvPr>
          <p:cNvGraphicFramePr>
            <a:graphicFrameLocks noGrp="1"/>
          </p:cNvGraphicFramePr>
          <p:nvPr>
            <p:ph type="tbl" sz="quarter" idx="13"/>
            <p:extLst>
              <p:ext uri="{D42A27DB-BD31-4B8C-83A1-F6EECF244321}">
                <p14:modId xmlns:p14="http://schemas.microsoft.com/office/powerpoint/2010/main" val="4009103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33130685"/>
                    </a:ext>
                  </a:extLst>
                </a:gridCol>
                <a:gridCol w="493776">
                  <a:extLst>
                    <a:ext uri="{9D8B030D-6E8A-4147-A177-3AD203B41FA5}">
                      <a16:colId xmlns:a16="http://schemas.microsoft.com/office/drawing/2014/main" val="4183545568"/>
                    </a:ext>
                  </a:extLst>
                </a:gridCol>
                <a:gridCol w="658368">
                  <a:extLst>
                    <a:ext uri="{9D8B030D-6E8A-4147-A177-3AD203B41FA5}">
                      <a16:colId xmlns:a16="http://schemas.microsoft.com/office/drawing/2014/main" val="2084356310"/>
                    </a:ext>
                  </a:extLst>
                </a:gridCol>
                <a:gridCol w="740664">
                  <a:extLst>
                    <a:ext uri="{9D8B030D-6E8A-4147-A177-3AD203B41FA5}">
                      <a16:colId xmlns:a16="http://schemas.microsoft.com/office/drawing/2014/main" val="1511904259"/>
                    </a:ext>
                  </a:extLst>
                </a:gridCol>
                <a:gridCol w="246888">
                  <a:extLst>
                    <a:ext uri="{9D8B030D-6E8A-4147-A177-3AD203B41FA5}">
                      <a16:colId xmlns:a16="http://schemas.microsoft.com/office/drawing/2014/main" val="4258821140"/>
                    </a:ext>
                  </a:extLst>
                </a:gridCol>
                <a:gridCol w="246888">
                  <a:extLst>
                    <a:ext uri="{9D8B030D-6E8A-4147-A177-3AD203B41FA5}">
                      <a16:colId xmlns:a16="http://schemas.microsoft.com/office/drawing/2014/main" val="3520616035"/>
                    </a:ext>
                  </a:extLst>
                </a:gridCol>
                <a:gridCol w="246888">
                  <a:extLst>
                    <a:ext uri="{9D8B030D-6E8A-4147-A177-3AD203B41FA5}">
                      <a16:colId xmlns:a16="http://schemas.microsoft.com/office/drawing/2014/main" val="1113185230"/>
                    </a:ext>
                  </a:extLst>
                </a:gridCol>
                <a:gridCol w="246888">
                  <a:extLst>
                    <a:ext uri="{9D8B030D-6E8A-4147-A177-3AD203B41FA5}">
                      <a16:colId xmlns:a16="http://schemas.microsoft.com/office/drawing/2014/main" val="776017429"/>
                    </a:ext>
                  </a:extLst>
                </a:gridCol>
                <a:gridCol w="246888">
                  <a:extLst>
                    <a:ext uri="{9D8B030D-6E8A-4147-A177-3AD203B41FA5}">
                      <a16:colId xmlns:a16="http://schemas.microsoft.com/office/drawing/2014/main" val="4269400088"/>
                    </a:ext>
                  </a:extLst>
                </a:gridCol>
                <a:gridCol w="246888">
                  <a:extLst>
                    <a:ext uri="{9D8B030D-6E8A-4147-A177-3AD203B41FA5}">
                      <a16:colId xmlns:a16="http://schemas.microsoft.com/office/drawing/2014/main" val="4158371284"/>
                    </a:ext>
                  </a:extLst>
                </a:gridCol>
                <a:gridCol w="246888">
                  <a:extLst>
                    <a:ext uri="{9D8B030D-6E8A-4147-A177-3AD203B41FA5}">
                      <a16:colId xmlns:a16="http://schemas.microsoft.com/office/drawing/2014/main" val="451079060"/>
                    </a:ext>
                  </a:extLst>
                </a:gridCol>
                <a:gridCol w="246888">
                  <a:extLst>
                    <a:ext uri="{9D8B030D-6E8A-4147-A177-3AD203B41FA5}">
                      <a16:colId xmlns:a16="http://schemas.microsoft.com/office/drawing/2014/main" val="3316820188"/>
                    </a:ext>
                  </a:extLst>
                </a:gridCol>
                <a:gridCol w="246888">
                  <a:extLst>
                    <a:ext uri="{9D8B030D-6E8A-4147-A177-3AD203B41FA5}">
                      <a16:colId xmlns:a16="http://schemas.microsoft.com/office/drawing/2014/main" val="2587122628"/>
                    </a:ext>
                  </a:extLst>
                </a:gridCol>
                <a:gridCol w="246888">
                  <a:extLst>
                    <a:ext uri="{9D8B030D-6E8A-4147-A177-3AD203B41FA5}">
                      <a16:colId xmlns:a16="http://schemas.microsoft.com/office/drawing/2014/main" val="1423646883"/>
                    </a:ext>
                  </a:extLst>
                </a:gridCol>
                <a:gridCol w="246888">
                  <a:extLst>
                    <a:ext uri="{9D8B030D-6E8A-4147-A177-3AD203B41FA5}">
                      <a16:colId xmlns:a16="http://schemas.microsoft.com/office/drawing/2014/main" val="3791398526"/>
                    </a:ext>
                  </a:extLst>
                </a:gridCol>
                <a:gridCol w="246888">
                  <a:extLst>
                    <a:ext uri="{9D8B030D-6E8A-4147-A177-3AD203B41FA5}">
                      <a16:colId xmlns:a16="http://schemas.microsoft.com/office/drawing/2014/main" val="2069525904"/>
                    </a:ext>
                  </a:extLst>
                </a:gridCol>
                <a:gridCol w="246888">
                  <a:extLst>
                    <a:ext uri="{9D8B030D-6E8A-4147-A177-3AD203B41FA5}">
                      <a16:colId xmlns:a16="http://schemas.microsoft.com/office/drawing/2014/main" val="692571097"/>
                    </a:ext>
                  </a:extLst>
                </a:gridCol>
                <a:gridCol w="246888">
                  <a:extLst>
                    <a:ext uri="{9D8B030D-6E8A-4147-A177-3AD203B41FA5}">
                      <a16:colId xmlns:a16="http://schemas.microsoft.com/office/drawing/2014/main" val="896753200"/>
                    </a:ext>
                  </a:extLst>
                </a:gridCol>
                <a:gridCol w="246888">
                  <a:extLst>
                    <a:ext uri="{9D8B030D-6E8A-4147-A177-3AD203B41FA5}">
                      <a16:colId xmlns:a16="http://schemas.microsoft.com/office/drawing/2014/main" val="4036814665"/>
                    </a:ext>
                  </a:extLst>
                </a:gridCol>
                <a:gridCol w="246888">
                  <a:extLst>
                    <a:ext uri="{9D8B030D-6E8A-4147-A177-3AD203B41FA5}">
                      <a16:colId xmlns:a16="http://schemas.microsoft.com/office/drawing/2014/main" val="1824953490"/>
                    </a:ext>
                  </a:extLst>
                </a:gridCol>
                <a:gridCol w="246888">
                  <a:extLst>
                    <a:ext uri="{9D8B030D-6E8A-4147-A177-3AD203B41FA5}">
                      <a16:colId xmlns:a16="http://schemas.microsoft.com/office/drawing/2014/main" val="2026858488"/>
                    </a:ext>
                  </a:extLst>
                </a:gridCol>
                <a:gridCol w="246888">
                  <a:extLst>
                    <a:ext uri="{9D8B030D-6E8A-4147-A177-3AD203B41FA5}">
                      <a16:colId xmlns:a16="http://schemas.microsoft.com/office/drawing/2014/main" val="2887461306"/>
                    </a:ext>
                  </a:extLst>
                </a:gridCol>
                <a:gridCol w="246888">
                  <a:extLst>
                    <a:ext uri="{9D8B030D-6E8A-4147-A177-3AD203B41FA5}">
                      <a16:colId xmlns:a16="http://schemas.microsoft.com/office/drawing/2014/main" val="404562023"/>
                    </a:ext>
                  </a:extLst>
                </a:gridCol>
                <a:gridCol w="246888">
                  <a:extLst>
                    <a:ext uri="{9D8B030D-6E8A-4147-A177-3AD203B41FA5}">
                      <a16:colId xmlns:a16="http://schemas.microsoft.com/office/drawing/2014/main" val="3235032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677461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- 2023-11-29 20:00:11</a:t>
                      </a:r>
                      <a:r>
                        <a:rPr kumimoji="0" lang="en-US" sz="1000" b="0" i="0" u="none" strike="noStrike" kern="1200" cap="none" spc="0" normalizeH="0" baseline="0" noProof="0">
                          <a:ln>
                            <a:noFill/>
                          </a:ln>
                          <a:solidFill>
                            <a:prstClr val="black"/>
                          </a:solidFill>
                          <a:effectLst/>
                          <a:uLnTx/>
                          <a:uFillTx/>
                          <a:latin typeface="Calibri"/>
                          <a:ea typeface="+mn-ea"/>
                          <a:cs typeface="+mn-cs"/>
                        </a:rPr>
                        <a:t>
 @xinandvoltaire x @melondonhotel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https://quintly-eu-image-storage.s3.amazonaws.com/fe90f70b98ffdbbda2b2d4b1a00a4c58/3b0bb28d10c089b90945fd1f7a355fe0.jpg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XIN AND VOLTAIRE
@xinandvoltaire @melondonhotel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0.6389 %</a:t>
                      </a:r>
                    </a:p>
                  </a:txBody>
                  <a:tcPr/>
                </a:tc>
                <a:extLst>
                  <a:ext uri="{0D108BD9-81ED-4DB2-BD59-A6C34878D82A}">
                    <a16:rowId xmlns:a16="http://schemas.microsoft.com/office/drawing/2014/main" val="1188515278"/>
                  </a:ext>
                </a:extLst>
              </a:tr>
            </a:tbl>
          </a:graphicData>
        </a:graphic>
      </p:graphicFrame>
      <p:sp>
        <p:nvSpPr>
          <p:cNvPr id="4" name="Text Placeholder 3">
            <a:extLst>
              <a:ext uri="{FF2B5EF4-FFF2-40B4-BE49-F238E27FC236}">
                <a16:creationId xmlns:a16="http://schemas.microsoft.com/office/drawing/2014/main" id="{7BCED7CF-AF18-452A-9056-26D00B54EBC4}"/>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5249275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749F7-4832-49E7-8CF3-C932E0247C58}"/>
              </a:ext>
            </a:extLst>
          </p:cNvPr>
          <p:cNvSpPr>
            <a:spLocks noGrp="1"/>
          </p:cNvSpPr>
          <p:nvPr>
            <p:ph type="title"/>
          </p:nvPr>
        </p:nvSpPr>
        <p:spPr/>
        <p:txBody>
          <a:bodyPr/>
          <a:lstStyle/>
          <a:p>
            <a:r>
              <a:rPr lang="en-US"/>
              <a:t>Instagram Stories Table | melondonhotel - 20 of 26</a:t>
            </a:r>
          </a:p>
        </p:txBody>
      </p:sp>
      <p:graphicFrame>
        <p:nvGraphicFramePr>
          <p:cNvPr id="5" name="Table Placeholder 4">
            <a:extLst>
              <a:ext uri="{FF2B5EF4-FFF2-40B4-BE49-F238E27FC236}">
                <a16:creationId xmlns:a16="http://schemas.microsoft.com/office/drawing/2014/main" id="{71BC0EFD-703B-4905-AA04-F1CB2B18C311}"/>
              </a:ext>
            </a:extLst>
          </p:cNvPr>
          <p:cNvGraphicFramePr>
            <a:graphicFrameLocks noGrp="1"/>
          </p:cNvGraphicFramePr>
          <p:nvPr>
            <p:ph type="tbl" sz="quarter" idx="13"/>
            <p:extLst>
              <p:ext uri="{D42A27DB-BD31-4B8C-83A1-F6EECF244321}">
                <p14:modId xmlns:p14="http://schemas.microsoft.com/office/powerpoint/2010/main" val="39482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446714939"/>
                    </a:ext>
                  </a:extLst>
                </a:gridCol>
                <a:gridCol w="493776">
                  <a:extLst>
                    <a:ext uri="{9D8B030D-6E8A-4147-A177-3AD203B41FA5}">
                      <a16:colId xmlns:a16="http://schemas.microsoft.com/office/drawing/2014/main" val="2837415870"/>
                    </a:ext>
                  </a:extLst>
                </a:gridCol>
                <a:gridCol w="658368">
                  <a:extLst>
                    <a:ext uri="{9D8B030D-6E8A-4147-A177-3AD203B41FA5}">
                      <a16:colId xmlns:a16="http://schemas.microsoft.com/office/drawing/2014/main" val="736014624"/>
                    </a:ext>
                  </a:extLst>
                </a:gridCol>
                <a:gridCol w="740664">
                  <a:extLst>
                    <a:ext uri="{9D8B030D-6E8A-4147-A177-3AD203B41FA5}">
                      <a16:colId xmlns:a16="http://schemas.microsoft.com/office/drawing/2014/main" val="2479128976"/>
                    </a:ext>
                  </a:extLst>
                </a:gridCol>
                <a:gridCol w="246888">
                  <a:extLst>
                    <a:ext uri="{9D8B030D-6E8A-4147-A177-3AD203B41FA5}">
                      <a16:colId xmlns:a16="http://schemas.microsoft.com/office/drawing/2014/main" val="9075748"/>
                    </a:ext>
                  </a:extLst>
                </a:gridCol>
                <a:gridCol w="246888">
                  <a:extLst>
                    <a:ext uri="{9D8B030D-6E8A-4147-A177-3AD203B41FA5}">
                      <a16:colId xmlns:a16="http://schemas.microsoft.com/office/drawing/2014/main" val="400140263"/>
                    </a:ext>
                  </a:extLst>
                </a:gridCol>
                <a:gridCol w="246888">
                  <a:extLst>
                    <a:ext uri="{9D8B030D-6E8A-4147-A177-3AD203B41FA5}">
                      <a16:colId xmlns:a16="http://schemas.microsoft.com/office/drawing/2014/main" val="1718137346"/>
                    </a:ext>
                  </a:extLst>
                </a:gridCol>
                <a:gridCol w="246888">
                  <a:extLst>
                    <a:ext uri="{9D8B030D-6E8A-4147-A177-3AD203B41FA5}">
                      <a16:colId xmlns:a16="http://schemas.microsoft.com/office/drawing/2014/main" val="3568540784"/>
                    </a:ext>
                  </a:extLst>
                </a:gridCol>
                <a:gridCol w="246888">
                  <a:extLst>
                    <a:ext uri="{9D8B030D-6E8A-4147-A177-3AD203B41FA5}">
                      <a16:colId xmlns:a16="http://schemas.microsoft.com/office/drawing/2014/main" val="1461272749"/>
                    </a:ext>
                  </a:extLst>
                </a:gridCol>
                <a:gridCol w="246888">
                  <a:extLst>
                    <a:ext uri="{9D8B030D-6E8A-4147-A177-3AD203B41FA5}">
                      <a16:colId xmlns:a16="http://schemas.microsoft.com/office/drawing/2014/main" val="1594031571"/>
                    </a:ext>
                  </a:extLst>
                </a:gridCol>
                <a:gridCol w="246888">
                  <a:extLst>
                    <a:ext uri="{9D8B030D-6E8A-4147-A177-3AD203B41FA5}">
                      <a16:colId xmlns:a16="http://schemas.microsoft.com/office/drawing/2014/main" val="896265170"/>
                    </a:ext>
                  </a:extLst>
                </a:gridCol>
                <a:gridCol w="246888">
                  <a:extLst>
                    <a:ext uri="{9D8B030D-6E8A-4147-A177-3AD203B41FA5}">
                      <a16:colId xmlns:a16="http://schemas.microsoft.com/office/drawing/2014/main" val="1789684058"/>
                    </a:ext>
                  </a:extLst>
                </a:gridCol>
                <a:gridCol w="246888">
                  <a:extLst>
                    <a:ext uri="{9D8B030D-6E8A-4147-A177-3AD203B41FA5}">
                      <a16:colId xmlns:a16="http://schemas.microsoft.com/office/drawing/2014/main" val="3971036435"/>
                    </a:ext>
                  </a:extLst>
                </a:gridCol>
                <a:gridCol w="246888">
                  <a:extLst>
                    <a:ext uri="{9D8B030D-6E8A-4147-A177-3AD203B41FA5}">
                      <a16:colId xmlns:a16="http://schemas.microsoft.com/office/drawing/2014/main" val="678908620"/>
                    </a:ext>
                  </a:extLst>
                </a:gridCol>
                <a:gridCol w="246888">
                  <a:extLst>
                    <a:ext uri="{9D8B030D-6E8A-4147-A177-3AD203B41FA5}">
                      <a16:colId xmlns:a16="http://schemas.microsoft.com/office/drawing/2014/main" val="150572377"/>
                    </a:ext>
                  </a:extLst>
                </a:gridCol>
                <a:gridCol w="246888">
                  <a:extLst>
                    <a:ext uri="{9D8B030D-6E8A-4147-A177-3AD203B41FA5}">
                      <a16:colId xmlns:a16="http://schemas.microsoft.com/office/drawing/2014/main" val="2644901852"/>
                    </a:ext>
                  </a:extLst>
                </a:gridCol>
                <a:gridCol w="246888">
                  <a:extLst>
                    <a:ext uri="{9D8B030D-6E8A-4147-A177-3AD203B41FA5}">
                      <a16:colId xmlns:a16="http://schemas.microsoft.com/office/drawing/2014/main" val="2849785891"/>
                    </a:ext>
                  </a:extLst>
                </a:gridCol>
                <a:gridCol w="246888">
                  <a:extLst>
                    <a:ext uri="{9D8B030D-6E8A-4147-A177-3AD203B41FA5}">
                      <a16:colId xmlns:a16="http://schemas.microsoft.com/office/drawing/2014/main" val="3550450684"/>
                    </a:ext>
                  </a:extLst>
                </a:gridCol>
                <a:gridCol w="246888">
                  <a:extLst>
                    <a:ext uri="{9D8B030D-6E8A-4147-A177-3AD203B41FA5}">
                      <a16:colId xmlns:a16="http://schemas.microsoft.com/office/drawing/2014/main" val="4291983419"/>
                    </a:ext>
                  </a:extLst>
                </a:gridCol>
                <a:gridCol w="246888">
                  <a:extLst>
                    <a:ext uri="{9D8B030D-6E8A-4147-A177-3AD203B41FA5}">
                      <a16:colId xmlns:a16="http://schemas.microsoft.com/office/drawing/2014/main" val="1681687721"/>
                    </a:ext>
                  </a:extLst>
                </a:gridCol>
                <a:gridCol w="246888">
                  <a:extLst>
                    <a:ext uri="{9D8B030D-6E8A-4147-A177-3AD203B41FA5}">
                      <a16:colId xmlns:a16="http://schemas.microsoft.com/office/drawing/2014/main" val="52492946"/>
                    </a:ext>
                  </a:extLst>
                </a:gridCol>
                <a:gridCol w="246888">
                  <a:extLst>
                    <a:ext uri="{9D8B030D-6E8A-4147-A177-3AD203B41FA5}">
                      <a16:colId xmlns:a16="http://schemas.microsoft.com/office/drawing/2014/main" val="4046959646"/>
                    </a:ext>
                  </a:extLst>
                </a:gridCol>
                <a:gridCol w="246888">
                  <a:extLst>
                    <a:ext uri="{9D8B030D-6E8A-4147-A177-3AD203B41FA5}">
                      <a16:colId xmlns:a16="http://schemas.microsoft.com/office/drawing/2014/main" val="2220592259"/>
                    </a:ext>
                  </a:extLst>
                </a:gridCol>
                <a:gridCol w="246888">
                  <a:extLst>
                    <a:ext uri="{9D8B030D-6E8A-4147-A177-3AD203B41FA5}">
                      <a16:colId xmlns:a16="http://schemas.microsoft.com/office/drawing/2014/main" val="3264518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07620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- 2023-11-29 19:47:11</a:t>
                      </a:r>
                      <a:r>
                        <a:rPr kumimoji="0" lang="en-US" sz="1000" b="0" i="0" u="none" strike="noStrike" kern="1200" cap="none" spc="0" normalizeH="0" baseline="0" noProof="0">
                          <a:ln>
                            <a:noFill/>
                          </a:ln>
                          <a:solidFill>
                            <a:prstClr val="black"/>
                          </a:solidFill>
                          <a:effectLst/>
                          <a:uLnTx/>
                          <a:uFillTx/>
                          <a:latin typeface="Calibri"/>
                          <a:ea typeface="+mn-ea"/>
                          <a:cs typeface="+mn-cs"/>
                        </a:rPr>
                        <a:t>
 Tom Payne x @melondonhotel 
@gonerogueldn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https://quintly-eu-image-storage.s3.amazonaws.com/fe90f70b98ffdbbda2b2d4b1a00a4c58/f8cf3f4e8ecda75e24af33106688f4c7.jpg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Tom Payne @melondonhotel
@gonerogueldn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1.0275 %</a:t>
                      </a:r>
                    </a:p>
                  </a:txBody>
                  <a:tcPr/>
                </a:tc>
                <a:extLst>
                  <a:ext uri="{0D108BD9-81ED-4DB2-BD59-A6C34878D82A}">
                    <a16:rowId xmlns:a16="http://schemas.microsoft.com/office/drawing/2014/main" val="1180042222"/>
                  </a:ext>
                </a:extLst>
              </a:tr>
            </a:tbl>
          </a:graphicData>
        </a:graphic>
      </p:graphicFrame>
      <p:sp>
        <p:nvSpPr>
          <p:cNvPr id="4" name="Text Placeholder 3">
            <a:extLst>
              <a:ext uri="{FF2B5EF4-FFF2-40B4-BE49-F238E27FC236}">
                <a16:creationId xmlns:a16="http://schemas.microsoft.com/office/drawing/2014/main" id="{8166953A-4A90-4C7E-99B5-F3EF4B9114BE}"/>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6903055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FA74E-CD65-44D5-9B49-BEAB9565CF55}"/>
              </a:ext>
            </a:extLst>
          </p:cNvPr>
          <p:cNvSpPr>
            <a:spLocks noGrp="1"/>
          </p:cNvSpPr>
          <p:nvPr>
            <p:ph type="title"/>
          </p:nvPr>
        </p:nvSpPr>
        <p:spPr/>
        <p:txBody>
          <a:bodyPr/>
          <a:lstStyle/>
          <a:p>
            <a:r>
              <a:rPr lang="en-US"/>
              <a:t>Instagram Stories Table | melondonhotel - 21 of 26</a:t>
            </a:r>
          </a:p>
        </p:txBody>
      </p:sp>
      <p:graphicFrame>
        <p:nvGraphicFramePr>
          <p:cNvPr id="5" name="Table Placeholder 4">
            <a:extLst>
              <a:ext uri="{FF2B5EF4-FFF2-40B4-BE49-F238E27FC236}">
                <a16:creationId xmlns:a16="http://schemas.microsoft.com/office/drawing/2014/main" id="{2742E974-6E51-4BE8-B418-97B78116F71E}"/>
              </a:ext>
            </a:extLst>
          </p:cNvPr>
          <p:cNvGraphicFramePr>
            <a:graphicFrameLocks noGrp="1"/>
          </p:cNvGraphicFramePr>
          <p:nvPr>
            <p:ph type="tbl" sz="quarter" idx="13"/>
            <p:extLst>
              <p:ext uri="{D42A27DB-BD31-4B8C-83A1-F6EECF244321}">
                <p14:modId xmlns:p14="http://schemas.microsoft.com/office/powerpoint/2010/main" val="4073536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77610527"/>
                    </a:ext>
                  </a:extLst>
                </a:gridCol>
                <a:gridCol w="493776">
                  <a:extLst>
                    <a:ext uri="{9D8B030D-6E8A-4147-A177-3AD203B41FA5}">
                      <a16:colId xmlns:a16="http://schemas.microsoft.com/office/drawing/2014/main" val="2182129891"/>
                    </a:ext>
                  </a:extLst>
                </a:gridCol>
                <a:gridCol w="658368">
                  <a:extLst>
                    <a:ext uri="{9D8B030D-6E8A-4147-A177-3AD203B41FA5}">
                      <a16:colId xmlns:a16="http://schemas.microsoft.com/office/drawing/2014/main" val="2234270666"/>
                    </a:ext>
                  </a:extLst>
                </a:gridCol>
                <a:gridCol w="740664">
                  <a:extLst>
                    <a:ext uri="{9D8B030D-6E8A-4147-A177-3AD203B41FA5}">
                      <a16:colId xmlns:a16="http://schemas.microsoft.com/office/drawing/2014/main" val="804133277"/>
                    </a:ext>
                  </a:extLst>
                </a:gridCol>
                <a:gridCol w="246888">
                  <a:extLst>
                    <a:ext uri="{9D8B030D-6E8A-4147-A177-3AD203B41FA5}">
                      <a16:colId xmlns:a16="http://schemas.microsoft.com/office/drawing/2014/main" val="2999727666"/>
                    </a:ext>
                  </a:extLst>
                </a:gridCol>
                <a:gridCol w="246888">
                  <a:extLst>
                    <a:ext uri="{9D8B030D-6E8A-4147-A177-3AD203B41FA5}">
                      <a16:colId xmlns:a16="http://schemas.microsoft.com/office/drawing/2014/main" val="2626544127"/>
                    </a:ext>
                  </a:extLst>
                </a:gridCol>
                <a:gridCol w="246888">
                  <a:extLst>
                    <a:ext uri="{9D8B030D-6E8A-4147-A177-3AD203B41FA5}">
                      <a16:colId xmlns:a16="http://schemas.microsoft.com/office/drawing/2014/main" val="2842240954"/>
                    </a:ext>
                  </a:extLst>
                </a:gridCol>
                <a:gridCol w="246888">
                  <a:extLst>
                    <a:ext uri="{9D8B030D-6E8A-4147-A177-3AD203B41FA5}">
                      <a16:colId xmlns:a16="http://schemas.microsoft.com/office/drawing/2014/main" val="4070800609"/>
                    </a:ext>
                  </a:extLst>
                </a:gridCol>
                <a:gridCol w="246888">
                  <a:extLst>
                    <a:ext uri="{9D8B030D-6E8A-4147-A177-3AD203B41FA5}">
                      <a16:colId xmlns:a16="http://schemas.microsoft.com/office/drawing/2014/main" val="2674351886"/>
                    </a:ext>
                  </a:extLst>
                </a:gridCol>
                <a:gridCol w="246888">
                  <a:extLst>
                    <a:ext uri="{9D8B030D-6E8A-4147-A177-3AD203B41FA5}">
                      <a16:colId xmlns:a16="http://schemas.microsoft.com/office/drawing/2014/main" val="1335502116"/>
                    </a:ext>
                  </a:extLst>
                </a:gridCol>
                <a:gridCol w="246888">
                  <a:extLst>
                    <a:ext uri="{9D8B030D-6E8A-4147-A177-3AD203B41FA5}">
                      <a16:colId xmlns:a16="http://schemas.microsoft.com/office/drawing/2014/main" val="2176527820"/>
                    </a:ext>
                  </a:extLst>
                </a:gridCol>
                <a:gridCol w="246888">
                  <a:extLst>
                    <a:ext uri="{9D8B030D-6E8A-4147-A177-3AD203B41FA5}">
                      <a16:colId xmlns:a16="http://schemas.microsoft.com/office/drawing/2014/main" val="4183910211"/>
                    </a:ext>
                  </a:extLst>
                </a:gridCol>
                <a:gridCol w="246888">
                  <a:extLst>
                    <a:ext uri="{9D8B030D-6E8A-4147-A177-3AD203B41FA5}">
                      <a16:colId xmlns:a16="http://schemas.microsoft.com/office/drawing/2014/main" val="4210858126"/>
                    </a:ext>
                  </a:extLst>
                </a:gridCol>
                <a:gridCol w="246888">
                  <a:extLst>
                    <a:ext uri="{9D8B030D-6E8A-4147-A177-3AD203B41FA5}">
                      <a16:colId xmlns:a16="http://schemas.microsoft.com/office/drawing/2014/main" val="3874096552"/>
                    </a:ext>
                  </a:extLst>
                </a:gridCol>
                <a:gridCol w="246888">
                  <a:extLst>
                    <a:ext uri="{9D8B030D-6E8A-4147-A177-3AD203B41FA5}">
                      <a16:colId xmlns:a16="http://schemas.microsoft.com/office/drawing/2014/main" val="2940943074"/>
                    </a:ext>
                  </a:extLst>
                </a:gridCol>
                <a:gridCol w="246888">
                  <a:extLst>
                    <a:ext uri="{9D8B030D-6E8A-4147-A177-3AD203B41FA5}">
                      <a16:colId xmlns:a16="http://schemas.microsoft.com/office/drawing/2014/main" val="1475017320"/>
                    </a:ext>
                  </a:extLst>
                </a:gridCol>
                <a:gridCol w="246888">
                  <a:extLst>
                    <a:ext uri="{9D8B030D-6E8A-4147-A177-3AD203B41FA5}">
                      <a16:colId xmlns:a16="http://schemas.microsoft.com/office/drawing/2014/main" val="3143427707"/>
                    </a:ext>
                  </a:extLst>
                </a:gridCol>
                <a:gridCol w="246888">
                  <a:extLst>
                    <a:ext uri="{9D8B030D-6E8A-4147-A177-3AD203B41FA5}">
                      <a16:colId xmlns:a16="http://schemas.microsoft.com/office/drawing/2014/main" val="2774322842"/>
                    </a:ext>
                  </a:extLst>
                </a:gridCol>
                <a:gridCol w="246888">
                  <a:extLst>
                    <a:ext uri="{9D8B030D-6E8A-4147-A177-3AD203B41FA5}">
                      <a16:colId xmlns:a16="http://schemas.microsoft.com/office/drawing/2014/main" val="3069286219"/>
                    </a:ext>
                  </a:extLst>
                </a:gridCol>
                <a:gridCol w="246888">
                  <a:extLst>
                    <a:ext uri="{9D8B030D-6E8A-4147-A177-3AD203B41FA5}">
                      <a16:colId xmlns:a16="http://schemas.microsoft.com/office/drawing/2014/main" val="3156458525"/>
                    </a:ext>
                  </a:extLst>
                </a:gridCol>
                <a:gridCol w="246888">
                  <a:extLst>
                    <a:ext uri="{9D8B030D-6E8A-4147-A177-3AD203B41FA5}">
                      <a16:colId xmlns:a16="http://schemas.microsoft.com/office/drawing/2014/main" val="3522062939"/>
                    </a:ext>
                  </a:extLst>
                </a:gridCol>
                <a:gridCol w="246888">
                  <a:extLst>
                    <a:ext uri="{9D8B030D-6E8A-4147-A177-3AD203B41FA5}">
                      <a16:colId xmlns:a16="http://schemas.microsoft.com/office/drawing/2014/main" val="102508444"/>
                    </a:ext>
                  </a:extLst>
                </a:gridCol>
                <a:gridCol w="246888">
                  <a:extLst>
                    <a:ext uri="{9D8B030D-6E8A-4147-A177-3AD203B41FA5}">
                      <a16:colId xmlns:a16="http://schemas.microsoft.com/office/drawing/2014/main" val="3686033391"/>
                    </a:ext>
                  </a:extLst>
                </a:gridCol>
                <a:gridCol w="246888">
                  <a:extLst>
                    <a:ext uri="{9D8B030D-6E8A-4147-A177-3AD203B41FA5}">
                      <a16:colId xmlns:a16="http://schemas.microsoft.com/office/drawing/2014/main" val="1382856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897106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- 2023-11-29 19:46:08</a:t>
                      </a:r>
                      <a:r>
                        <a:rPr kumimoji="0" lang="en-US" sz="1000" b="0" i="0" u="none" strike="noStrike" kern="1200" cap="none" spc="0" normalizeH="0" baseline="0" noProof="0">
                          <a:ln>
                            <a:noFill/>
                          </a:ln>
                          <a:solidFill>
                            <a:prstClr val="black"/>
                          </a:solidFill>
                          <a:effectLst/>
                          <a:uLnTx/>
                          <a:uFillTx/>
                          <a:latin typeface="Calibri"/>
                          <a:ea typeface="+mn-ea"/>
                          <a:cs typeface="+mn-cs"/>
                        </a:rPr>
                        <a:t>
 Live Painting with 
Tom Payne 
@gonerogueldn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https://quintly-eu-image-storage.s3.amazonaws.com/fe90f70b98ffdbbda2b2d4b1a00a4c58/d5e8efeecaf2757e12b55df91931ca3a.jpg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Painting with
Tom Payne
@gonerogueldn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1.0450 %</a:t>
                      </a:r>
                    </a:p>
                  </a:txBody>
                  <a:tcPr/>
                </a:tc>
                <a:extLst>
                  <a:ext uri="{0D108BD9-81ED-4DB2-BD59-A6C34878D82A}">
                    <a16:rowId xmlns:a16="http://schemas.microsoft.com/office/drawing/2014/main" val="3684044941"/>
                  </a:ext>
                </a:extLst>
              </a:tr>
            </a:tbl>
          </a:graphicData>
        </a:graphic>
      </p:graphicFrame>
      <p:sp>
        <p:nvSpPr>
          <p:cNvPr id="4" name="Text Placeholder 3">
            <a:extLst>
              <a:ext uri="{FF2B5EF4-FFF2-40B4-BE49-F238E27FC236}">
                <a16:creationId xmlns:a16="http://schemas.microsoft.com/office/drawing/2014/main" id="{B17AF3D7-BBB8-4D3F-9F26-1DB95C60858C}"/>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26011585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58D2B-640E-4A51-A2BF-BC6CA9FF8CFA}"/>
              </a:ext>
            </a:extLst>
          </p:cNvPr>
          <p:cNvSpPr>
            <a:spLocks noGrp="1"/>
          </p:cNvSpPr>
          <p:nvPr>
            <p:ph type="title"/>
          </p:nvPr>
        </p:nvSpPr>
        <p:spPr/>
        <p:txBody>
          <a:bodyPr/>
          <a:lstStyle/>
          <a:p>
            <a:r>
              <a:rPr lang="en-US"/>
              <a:t>Instagram Stories Table | melondonhotel - 22 of 26</a:t>
            </a:r>
          </a:p>
        </p:txBody>
      </p:sp>
      <p:graphicFrame>
        <p:nvGraphicFramePr>
          <p:cNvPr id="5" name="Table Placeholder 4">
            <a:extLst>
              <a:ext uri="{FF2B5EF4-FFF2-40B4-BE49-F238E27FC236}">
                <a16:creationId xmlns:a16="http://schemas.microsoft.com/office/drawing/2014/main" id="{ACB0D5FC-2B1F-4022-8622-8BA709812D35}"/>
              </a:ext>
            </a:extLst>
          </p:cNvPr>
          <p:cNvGraphicFramePr>
            <a:graphicFrameLocks noGrp="1"/>
          </p:cNvGraphicFramePr>
          <p:nvPr>
            <p:ph type="tbl" sz="quarter" idx="13"/>
            <p:extLst>
              <p:ext uri="{D42A27DB-BD31-4B8C-83A1-F6EECF244321}">
                <p14:modId xmlns:p14="http://schemas.microsoft.com/office/powerpoint/2010/main" val="1106900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814617162"/>
                    </a:ext>
                  </a:extLst>
                </a:gridCol>
                <a:gridCol w="493776">
                  <a:extLst>
                    <a:ext uri="{9D8B030D-6E8A-4147-A177-3AD203B41FA5}">
                      <a16:colId xmlns:a16="http://schemas.microsoft.com/office/drawing/2014/main" val="211001838"/>
                    </a:ext>
                  </a:extLst>
                </a:gridCol>
                <a:gridCol w="658368">
                  <a:extLst>
                    <a:ext uri="{9D8B030D-6E8A-4147-A177-3AD203B41FA5}">
                      <a16:colId xmlns:a16="http://schemas.microsoft.com/office/drawing/2014/main" val="860860499"/>
                    </a:ext>
                  </a:extLst>
                </a:gridCol>
                <a:gridCol w="740664">
                  <a:extLst>
                    <a:ext uri="{9D8B030D-6E8A-4147-A177-3AD203B41FA5}">
                      <a16:colId xmlns:a16="http://schemas.microsoft.com/office/drawing/2014/main" val="1491214420"/>
                    </a:ext>
                  </a:extLst>
                </a:gridCol>
                <a:gridCol w="246888">
                  <a:extLst>
                    <a:ext uri="{9D8B030D-6E8A-4147-A177-3AD203B41FA5}">
                      <a16:colId xmlns:a16="http://schemas.microsoft.com/office/drawing/2014/main" val="2135578710"/>
                    </a:ext>
                  </a:extLst>
                </a:gridCol>
                <a:gridCol w="246888">
                  <a:extLst>
                    <a:ext uri="{9D8B030D-6E8A-4147-A177-3AD203B41FA5}">
                      <a16:colId xmlns:a16="http://schemas.microsoft.com/office/drawing/2014/main" val="3877294352"/>
                    </a:ext>
                  </a:extLst>
                </a:gridCol>
                <a:gridCol w="246888">
                  <a:extLst>
                    <a:ext uri="{9D8B030D-6E8A-4147-A177-3AD203B41FA5}">
                      <a16:colId xmlns:a16="http://schemas.microsoft.com/office/drawing/2014/main" val="3953957702"/>
                    </a:ext>
                  </a:extLst>
                </a:gridCol>
                <a:gridCol w="246888">
                  <a:extLst>
                    <a:ext uri="{9D8B030D-6E8A-4147-A177-3AD203B41FA5}">
                      <a16:colId xmlns:a16="http://schemas.microsoft.com/office/drawing/2014/main" val="2375971591"/>
                    </a:ext>
                  </a:extLst>
                </a:gridCol>
                <a:gridCol w="246888">
                  <a:extLst>
                    <a:ext uri="{9D8B030D-6E8A-4147-A177-3AD203B41FA5}">
                      <a16:colId xmlns:a16="http://schemas.microsoft.com/office/drawing/2014/main" val="1341185160"/>
                    </a:ext>
                  </a:extLst>
                </a:gridCol>
                <a:gridCol w="246888">
                  <a:extLst>
                    <a:ext uri="{9D8B030D-6E8A-4147-A177-3AD203B41FA5}">
                      <a16:colId xmlns:a16="http://schemas.microsoft.com/office/drawing/2014/main" val="1304702475"/>
                    </a:ext>
                  </a:extLst>
                </a:gridCol>
                <a:gridCol w="246888">
                  <a:extLst>
                    <a:ext uri="{9D8B030D-6E8A-4147-A177-3AD203B41FA5}">
                      <a16:colId xmlns:a16="http://schemas.microsoft.com/office/drawing/2014/main" val="3057648023"/>
                    </a:ext>
                  </a:extLst>
                </a:gridCol>
                <a:gridCol w="246888">
                  <a:extLst>
                    <a:ext uri="{9D8B030D-6E8A-4147-A177-3AD203B41FA5}">
                      <a16:colId xmlns:a16="http://schemas.microsoft.com/office/drawing/2014/main" val="1068400406"/>
                    </a:ext>
                  </a:extLst>
                </a:gridCol>
                <a:gridCol w="246888">
                  <a:extLst>
                    <a:ext uri="{9D8B030D-6E8A-4147-A177-3AD203B41FA5}">
                      <a16:colId xmlns:a16="http://schemas.microsoft.com/office/drawing/2014/main" val="810155802"/>
                    </a:ext>
                  </a:extLst>
                </a:gridCol>
                <a:gridCol w="246888">
                  <a:extLst>
                    <a:ext uri="{9D8B030D-6E8A-4147-A177-3AD203B41FA5}">
                      <a16:colId xmlns:a16="http://schemas.microsoft.com/office/drawing/2014/main" val="2388641010"/>
                    </a:ext>
                  </a:extLst>
                </a:gridCol>
                <a:gridCol w="246888">
                  <a:extLst>
                    <a:ext uri="{9D8B030D-6E8A-4147-A177-3AD203B41FA5}">
                      <a16:colId xmlns:a16="http://schemas.microsoft.com/office/drawing/2014/main" val="2385756317"/>
                    </a:ext>
                  </a:extLst>
                </a:gridCol>
                <a:gridCol w="246888">
                  <a:extLst>
                    <a:ext uri="{9D8B030D-6E8A-4147-A177-3AD203B41FA5}">
                      <a16:colId xmlns:a16="http://schemas.microsoft.com/office/drawing/2014/main" val="4244754405"/>
                    </a:ext>
                  </a:extLst>
                </a:gridCol>
                <a:gridCol w="246888">
                  <a:extLst>
                    <a:ext uri="{9D8B030D-6E8A-4147-A177-3AD203B41FA5}">
                      <a16:colId xmlns:a16="http://schemas.microsoft.com/office/drawing/2014/main" val="3327252837"/>
                    </a:ext>
                  </a:extLst>
                </a:gridCol>
                <a:gridCol w="246888">
                  <a:extLst>
                    <a:ext uri="{9D8B030D-6E8A-4147-A177-3AD203B41FA5}">
                      <a16:colId xmlns:a16="http://schemas.microsoft.com/office/drawing/2014/main" val="3898436619"/>
                    </a:ext>
                  </a:extLst>
                </a:gridCol>
                <a:gridCol w="246888">
                  <a:extLst>
                    <a:ext uri="{9D8B030D-6E8A-4147-A177-3AD203B41FA5}">
                      <a16:colId xmlns:a16="http://schemas.microsoft.com/office/drawing/2014/main" val="2050344124"/>
                    </a:ext>
                  </a:extLst>
                </a:gridCol>
                <a:gridCol w="246888">
                  <a:extLst>
                    <a:ext uri="{9D8B030D-6E8A-4147-A177-3AD203B41FA5}">
                      <a16:colId xmlns:a16="http://schemas.microsoft.com/office/drawing/2014/main" val="3294592016"/>
                    </a:ext>
                  </a:extLst>
                </a:gridCol>
                <a:gridCol w="246888">
                  <a:extLst>
                    <a:ext uri="{9D8B030D-6E8A-4147-A177-3AD203B41FA5}">
                      <a16:colId xmlns:a16="http://schemas.microsoft.com/office/drawing/2014/main" val="1921901288"/>
                    </a:ext>
                  </a:extLst>
                </a:gridCol>
                <a:gridCol w="246888">
                  <a:extLst>
                    <a:ext uri="{9D8B030D-6E8A-4147-A177-3AD203B41FA5}">
                      <a16:colId xmlns:a16="http://schemas.microsoft.com/office/drawing/2014/main" val="2084768732"/>
                    </a:ext>
                  </a:extLst>
                </a:gridCol>
                <a:gridCol w="246888">
                  <a:extLst>
                    <a:ext uri="{9D8B030D-6E8A-4147-A177-3AD203B41FA5}">
                      <a16:colId xmlns:a16="http://schemas.microsoft.com/office/drawing/2014/main" val="3143572032"/>
                    </a:ext>
                  </a:extLst>
                </a:gridCol>
                <a:gridCol w="246888">
                  <a:extLst>
                    <a:ext uri="{9D8B030D-6E8A-4147-A177-3AD203B41FA5}">
                      <a16:colId xmlns:a16="http://schemas.microsoft.com/office/drawing/2014/main" val="1874150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434590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melondonhotel - 2023-11-29 19:31:45</a:t>
                      </a:r>
                      <a:r>
                        <a:rPr kumimoji="0" lang="en-US" sz="1000" b="0" i="0" u="none" strike="noStrike" kern="1200" cap="none" spc="0" normalizeH="0" baseline="0" noProof="0">
                          <a:ln>
                            <a:noFill/>
                          </a:ln>
                          <a:solidFill>
                            <a:prstClr val="black"/>
                          </a:solidFill>
                          <a:effectLst/>
                          <a:uLnTx/>
                          <a:uFillTx/>
                          <a:latin typeface="Calibri"/>
                          <a:ea typeface="+mn-ea"/>
                          <a:cs typeface="+mn-cs"/>
                        </a:rPr>
                        <a:t>
 Tom Payne live painting
#STELLAR @gonerogueldn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https://quintly-eu-image-storage.s3.amazonaws.com/fe90f70b98ffdbbda2b2d4b1a00a4c58/d0ab9aafd896b9391b7f508564946e21.jpg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Tom Payne live painting
#STELLAR
@gonerogueldn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85188007"/>
                  </a:ext>
                </a:extLst>
              </a:tr>
            </a:tbl>
          </a:graphicData>
        </a:graphic>
      </p:graphicFrame>
      <p:sp>
        <p:nvSpPr>
          <p:cNvPr id="4" name="Text Placeholder 3">
            <a:extLst>
              <a:ext uri="{FF2B5EF4-FFF2-40B4-BE49-F238E27FC236}">
                <a16:creationId xmlns:a16="http://schemas.microsoft.com/office/drawing/2014/main" id="{643FE34E-3E0A-4B17-91FF-4EEBEE4BE208}"/>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39451448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4150-6108-4B68-9406-3D2495F9B2D1}"/>
              </a:ext>
            </a:extLst>
          </p:cNvPr>
          <p:cNvSpPr>
            <a:spLocks noGrp="1"/>
          </p:cNvSpPr>
          <p:nvPr>
            <p:ph type="title"/>
          </p:nvPr>
        </p:nvSpPr>
        <p:spPr/>
        <p:txBody>
          <a:bodyPr/>
          <a:lstStyle/>
          <a:p>
            <a:r>
              <a:rPr lang="en-US"/>
              <a:t>Instagram Stories Table | melondonhotel - 23 of 26</a:t>
            </a:r>
          </a:p>
        </p:txBody>
      </p:sp>
      <p:graphicFrame>
        <p:nvGraphicFramePr>
          <p:cNvPr id="5" name="Table Placeholder 4">
            <a:extLst>
              <a:ext uri="{FF2B5EF4-FFF2-40B4-BE49-F238E27FC236}">
                <a16:creationId xmlns:a16="http://schemas.microsoft.com/office/drawing/2014/main" id="{92FEF5DF-FE65-4B87-8BB2-D2906706F8BB}"/>
              </a:ext>
            </a:extLst>
          </p:cNvPr>
          <p:cNvGraphicFramePr>
            <a:graphicFrameLocks noGrp="1"/>
          </p:cNvGraphicFramePr>
          <p:nvPr>
            <p:ph type="tbl" sz="quarter" idx="13"/>
            <p:extLst>
              <p:ext uri="{D42A27DB-BD31-4B8C-83A1-F6EECF244321}">
                <p14:modId xmlns:p14="http://schemas.microsoft.com/office/powerpoint/2010/main" val="10655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05101084"/>
                    </a:ext>
                  </a:extLst>
                </a:gridCol>
                <a:gridCol w="493776">
                  <a:extLst>
                    <a:ext uri="{9D8B030D-6E8A-4147-A177-3AD203B41FA5}">
                      <a16:colId xmlns:a16="http://schemas.microsoft.com/office/drawing/2014/main" val="986801687"/>
                    </a:ext>
                  </a:extLst>
                </a:gridCol>
                <a:gridCol w="658368">
                  <a:extLst>
                    <a:ext uri="{9D8B030D-6E8A-4147-A177-3AD203B41FA5}">
                      <a16:colId xmlns:a16="http://schemas.microsoft.com/office/drawing/2014/main" val="990211357"/>
                    </a:ext>
                  </a:extLst>
                </a:gridCol>
                <a:gridCol w="740664">
                  <a:extLst>
                    <a:ext uri="{9D8B030D-6E8A-4147-A177-3AD203B41FA5}">
                      <a16:colId xmlns:a16="http://schemas.microsoft.com/office/drawing/2014/main" val="3897206433"/>
                    </a:ext>
                  </a:extLst>
                </a:gridCol>
                <a:gridCol w="246888">
                  <a:extLst>
                    <a:ext uri="{9D8B030D-6E8A-4147-A177-3AD203B41FA5}">
                      <a16:colId xmlns:a16="http://schemas.microsoft.com/office/drawing/2014/main" val="2953885433"/>
                    </a:ext>
                  </a:extLst>
                </a:gridCol>
                <a:gridCol w="246888">
                  <a:extLst>
                    <a:ext uri="{9D8B030D-6E8A-4147-A177-3AD203B41FA5}">
                      <a16:colId xmlns:a16="http://schemas.microsoft.com/office/drawing/2014/main" val="147214870"/>
                    </a:ext>
                  </a:extLst>
                </a:gridCol>
                <a:gridCol w="246888">
                  <a:extLst>
                    <a:ext uri="{9D8B030D-6E8A-4147-A177-3AD203B41FA5}">
                      <a16:colId xmlns:a16="http://schemas.microsoft.com/office/drawing/2014/main" val="1181161354"/>
                    </a:ext>
                  </a:extLst>
                </a:gridCol>
                <a:gridCol w="246888">
                  <a:extLst>
                    <a:ext uri="{9D8B030D-6E8A-4147-A177-3AD203B41FA5}">
                      <a16:colId xmlns:a16="http://schemas.microsoft.com/office/drawing/2014/main" val="3289361707"/>
                    </a:ext>
                  </a:extLst>
                </a:gridCol>
                <a:gridCol w="246888">
                  <a:extLst>
                    <a:ext uri="{9D8B030D-6E8A-4147-A177-3AD203B41FA5}">
                      <a16:colId xmlns:a16="http://schemas.microsoft.com/office/drawing/2014/main" val="2665495796"/>
                    </a:ext>
                  </a:extLst>
                </a:gridCol>
                <a:gridCol w="246888">
                  <a:extLst>
                    <a:ext uri="{9D8B030D-6E8A-4147-A177-3AD203B41FA5}">
                      <a16:colId xmlns:a16="http://schemas.microsoft.com/office/drawing/2014/main" val="3191467330"/>
                    </a:ext>
                  </a:extLst>
                </a:gridCol>
                <a:gridCol w="246888">
                  <a:extLst>
                    <a:ext uri="{9D8B030D-6E8A-4147-A177-3AD203B41FA5}">
                      <a16:colId xmlns:a16="http://schemas.microsoft.com/office/drawing/2014/main" val="3597137113"/>
                    </a:ext>
                  </a:extLst>
                </a:gridCol>
                <a:gridCol w="246888">
                  <a:extLst>
                    <a:ext uri="{9D8B030D-6E8A-4147-A177-3AD203B41FA5}">
                      <a16:colId xmlns:a16="http://schemas.microsoft.com/office/drawing/2014/main" val="1919903450"/>
                    </a:ext>
                  </a:extLst>
                </a:gridCol>
                <a:gridCol w="246888">
                  <a:extLst>
                    <a:ext uri="{9D8B030D-6E8A-4147-A177-3AD203B41FA5}">
                      <a16:colId xmlns:a16="http://schemas.microsoft.com/office/drawing/2014/main" val="533229449"/>
                    </a:ext>
                  </a:extLst>
                </a:gridCol>
                <a:gridCol w="246888">
                  <a:extLst>
                    <a:ext uri="{9D8B030D-6E8A-4147-A177-3AD203B41FA5}">
                      <a16:colId xmlns:a16="http://schemas.microsoft.com/office/drawing/2014/main" val="2249136303"/>
                    </a:ext>
                  </a:extLst>
                </a:gridCol>
                <a:gridCol w="246888">
                  <a:extLst>
                    <a:ext uri="{9D8B030D-6E8A-4147-A177-3AD203B41FA5}">
                      <a16:colId xmlns:a16="http://schemas.microsoft.com/office/drawing/2014/main" val="1678683524"/>
                    </a:ext>
                  </a:extLst>
                </a:gridCol>
                <a:gridCol w="246888">
                  <a:extLst>
                    <a:ext uri="{9D8B030D-6E8A-4147-A177-3AD203B41FA5}">
                      <a16:colId xmlns:a16="http://schemas.microsoft.com/office/drawing/2014/main" val="4229803997"/>
                    </a:ext>
                  </a:extLst>
                </a:gridCol>
                <a:gridCol w="246888">
                  <a:extLst>
                    <a:ext uri="{9D8B030D-6E8A-4147-A177-3AD203B41FA5}">
                      <a16:colId xmlns:a16="http://schemas.microsoft.com/office/drawing/2014/main" val="726451233"/>
                    </a:ext>
                  </a:extLst>
                </a:gridCol>
                <a:gridCol w="246888">
                  <a:extLst>
                    <a:ext uri="{9D8B030D-6E8A-4147-A177-3AD203B41FA5}">
                      <a16:colId xmlns:a16="http://schemas.microsoft.com/office/drawing/2014/main" val="446937517"/>
                    </a:ext>
                  </a:extLst>
                </a:gridCol>
                <a:gridCol w="246888">
                  <a:extLst>
                    <a:ext uri="{9D8B030D-6E8A-4147-A177-3AD203B41FA5}">
                      <a16:colId xmlns:a16="http://schemas.microsoft.com/office/drawing/2014/main" val="3487740260"/>
                    </a:ext>
                  </a:extLst>
                </a:gridCol>
                <a:gridCol w="246888">
                  <a:extLst>
                    <a:ext uri="{9D8B030D-6E8A-4147-A177-3AD203B41FA5}">
                      <a16:colId xmlns:a16="http://schemas.microsoft.com/office/drawing/2014/main" val="2301138643"/>
                    </a:ext>
                  </a:extLst>
                </a:gridCol>
                <a:gridCol w="246888">
                  <a:extLst>
                    <a:ext uri="{9D8B030D-6E8A-4147-A177-3AD203B41FA5}">
                      <a16:colId xmlns:a16="http://schemas.microsoft.com/office/drawing/2014/main" val="4071295161"/>
                    </a:ext>
                  </a:extLst>
                </a:gridCol>
                <a:gridCol w="246888">
                  <a:extLst>
                    <a:ext uri="{9D8B030D-6E8A-4147-A177-3AD203B41FA5}">
                      <a16:colId xmlns:a16="http://schemas.microsoft.com/office/drawing/2014/main" val="378885877"/>
                    </a:ext>
                  </a:extLst>
                </a:gridCol>
                <a:gridCol w="246888">
                  <a:extLst>
                    <a:ext uri="{9D8B030D-6E8A-4147-A177-3AD203B41FA5}">
                      <a16:colId xmlns:a16="http://schemas.microsoft.com/office/drawing/2014/main" val="1275015207"/>
                    </a:ext>
                  </a:extLst>
                </a:gridCol>
                <a:gridCol w="246888">
                  <a:extLst>
                    <a:ext uri="{9D8B030D-6E8A-4147-A177-3AD203B41FA5}">
                      <a16:colId xmlns:a16="http://schemas.microsoft.com/office/drawing/2014/main" val="3727147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158051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melondonhotel - 2023-11-29 18:14:08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https://quintly-eu-image-storage.s3.amazonaws.com/fe90f70b98ffdbbda2b2d4b1a00a4c58/fd5bfcf6d3291e4c8d4e07280f53b12d.jpg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Book THE suite.
Tap to 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0.9537 %</a:t>
                      </a:r>
                    </a:p>
                  </a:txBody>
                  <a:tcPr/>
                </a:tc>
                <a:extLst>
                  <a:ext uri="{0D108BD9-81ED-4DB2-BD59-A6C34878D82A}">
                    <a16:rowId xmlns:a16="http://schemas.microsoft.com/office/drawing/2014/main" val="2580948808"/>
                  </a:ext>
                </a:extLst>
              </a:tr>
            </a:tbl>
          </a:graphicData>
        </a:graphic>
      </p:graphicFrame>
      <p:sp>
        <p:nvSpPr>
          <p:cNvPr id="4" name="Text Placeholder 3">
            <a:extLst>
              <a:ext uri="{FF2B5EF4-FFF2-40B4-BE49-F238E27FC236}">
                <a16:creationId xmlns:a16="http://schemas.microsoft.com/office/drawing/2014/main" id="{4F7542C3-3CA5-4A9B-9D9B-F6A063F471DF}"/>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6733121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CA18D-C698-47F6-9E9C-D75E99D93BD5}"/>
              </a:ext>
            </a:extLst>
          </p:cNvPr>
          <p:cNvSpPr>
            <a:spLocks noGrp="1"/>
          </p:cNvSpPr>
          <p:nvPr>
            <p:ph type="title"/>
          </p:nvPr>
        </p:nvSpPr>
        <p:spPr/>
        <p:txBody>
          <a:bodyPr/>
          <a:lstStyle/>
          <a:p>
            <a:r>
              <a:rPr lang="en-US"/>
              <a:t>Instagram Stories Table | melondonhotel - 24 of 26</a:t>
            </a:r>
          </a:p>
        </p:txBody>
      </p:sp>
      <p:graphicFrame>
        <p:nvGraphicFramePr>
          <p:cNvPr id="5" name="Table Placeholder 4">
            <a:extLst>
              <a:ext uri="{FF2B5EF4-FFF2-40B4-BE49-F238E27FC236}">
                <a16:creationId xmlns:a16="http://schemas.microsoft.com/office/drawing/2014/main" id="{9F4CE3F3-5903-4669-8BDB-645A38DEC8D5}"/>
              </a:ext>
            </a:extLst>
          </p:cNvPr>
          <p:cNvGraphicFramePr>
            <a:graphicFrameLocks noGrp="1"/>
          </p:cNvGraphicFramePr>
          <p:nvPr>
            <p:ph type="tbl" sz="quarter" idx="13"/>
            <p:extLst>
              <p:ext uri="{D42A27DB-BD31-4B8C-83A1-F6EECF244321}">
                <p14:modId xmlns:p14="http://schemas.microsoft.com/office/powerpoint/2010/main" val="65366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13219847"/>
                    </a:ext>
                  </a:extLst>
                </a:gridCol>
                <a:gridCol w="493776">
                  <a:extLst>
                    <a:ext uri="{9D8B030D-6E8A-4147-A177-3AD203B41FA5}">
                      <a16:colId xmlns:a16="http://schemas.microsoft.com/office/drawing/2014/main" val="4293421660"/>
                    </a:ext>
                  </a:extLst>
                </a:gridCol>
                <a:gridCol w="658368">
                  <a:extLst>
                    <a:ext uri="{9D8B030D-6E8A-4147-A177-3AD203B41FA5}">
                      <a16:colId xmlns:a16="http://schemas.microsoft.com/office/drawing/2014/main" val="3032563891"/>
                    </a:ext>
                  </a:extLst>
                </a:gridCol>
                <a:gridCol w="740664">
                  <a:extLst>
                    <a:ext uri="{9D8B030D-6E8A-4147-A177-3AD203B41FA5}">
                      <a16:colId xmlns:a16="http://schemas.microsoft.com/office/drawing/2014/main" val="1534451873"/>
                    </a:ext>
                  </a:extLst>
                </a:gridCol>
                <a:gridCol w="246888">
                  <a:extLst>
                    <a:ext uri="{9D8B030D-6E8A-4147-A177-3AD203B41FA5}">
                      <a16:colId xmlns:a16="http://schemas.microsoft.com/office/drawing/2014/main" val="3957294662"/>
                    </a:ext>
                  </a:extLst>
                </a:gridCol>
                <a:gridCol w="246888">
                  <a:extLst>
                    <a:ext uri="{9D8B030D-6E8A-4147-A177-3AD203B41FA5}">
                      <a16:colId xmlns:a16="http://schemas.microsoft.com/office/drawing/2014/main" val="2971922040"/>
                    </a:ext>
                  </a:extLst>
                </a:gridCol>
                <a:gridCol w="246888">
                  <a:extLst>
                    <a:ext uri="{9D8B030D-6E8A-4147-A177-3AD203B41FA5}">
                      <a16:colId xmlns:a16="http://schemas.microsoft.com/office/drawing/2014/main" val="2528604244"/>
                    </a:ext>
                  </a:extLst>
                </a:gridCol>
                <a:gridCol w="246888">
                  <a:extLst>
                    <a:ext uri="{9D8B030D-6E8A-4147-A177-3AD203B41FA5}">
                      <a16:colId xmlns:a16="http://schemas.microsoft.com/office/drawing/2014/main" val="55644724"/>
                    </a:ext>
                  </a:extLst>
                </a:gridCol>
                <a:gridCol w="246888">
                  <a:extLst>
                    <a:ext uri="{9D8B030D-6E8A-4147-A177-3AD203B41FA5}">
                      <a16:colId xmlns:a16="http://schemas.microsoft.com/office/drawing/2014/main" val="865597041"/>
                    </a:ext>
                  </a:extLst>
                </a:gridCol>
                <a:gridCol w="246888">
                  <a:extLst>
                    <a:ext uri="{9D8B030D-6E8A-4147-A177-3AD203B41FA5}">
                      <a16:colId xmlns:a16="http://schemas.microsoft.com/office/drawing/2014/main" val="3968883168"/>
                    </a:ext>
                  </a:extLst>
                </a:gridCol>
                <a:gridCol w="246888">
                  <a:extLst>
                    <a:ext uri="{9D8B030D-6E8A-4147-A177-3AD203B41FA5}">
                      <a16:colId xmlns:a16="http://schemas.microsoft.com/office/drawing/2014/main" val="3578184525"/>
                    </a:ext>
                  </a:extLst>
                </a:gridCol>
                <a:gridCol w="246888">
                  <a:extLst>
                    <a:ext uri="{9D8B030D-6E8A-4147-A177-3AD203B41FA5}">
                      <a16:colId xmlns:a16="http://schemas.microsoft.com/office/drawing/2014/main" val="619211172"/>
                    </a:ext>
                  </a:extLst>
                </a:gridCol>
                <a:gridCol w="246888">
                  <a:extLst>
                    <a:ext uri="{9D8B030D-6E8A-4147-A177-3AD203B41FA5}">
                      <a16:colId xmlns:a16="http://schemas.microsoft.com/office/drawing/2014/main" val="442927675"/>
                    </a:ext>
                  </a:extLst>
                </a:gridCol>
                <a:gridCol w="246888">
                  <a:extLst>
                    <a:ext uri="{9D8B030D-6E8A-4147-A177-3AD203B41FA5}">
                      <a16:colId xmlns:a16="http://schemas.microsoft.com/office/drawing/2014/main" val="1407458140"/>
                    </a:ext>
                  </a:extLst>
                </a:gridCol>
                <a:gridCol w="246888">
                  <a:extLst>
                    <a:ext uri="{9D8B030D-6E8A-4147-A177-3AD203B41FA5}">
                      <a16:colId xmlns:a16="http://schemas.microsoft.com/office/drawing/2014/main" val="2904759077"/>
                    </a:ext>
                  </a:extLst>
                </a:gridCol>
                <a:gridCol w="246888">
                  <a:extLst>
                    <a:ext uri="{9D8B030D-6E8A-4147-A177-3AD203B41FA5}">
                      <a16:colId xmlns:a16="http://schemas.microsoft.com/office/drawing/2014/main" val="738302473"/>
                    </a:ext>
                  </a:extLst>
                </a:gridCol>
                <a:gridCol w="246888">
                  <a:extLst>
                    <a:ext uri="{9D8B030D-6E8A-4147-A177-3AD203B41FA5}">
                      <a16:colId xmlns:a16="http://schemas.microsoft.com/office/drawing/2014/main" val="673250593"/>
                    </a:ext>
                  </a:extLst>
                </a:gridCol>
                <a:gridCol w="246888">
                  <a:extLst>
                    <a:ext uri="{9D8B030D-6E8A-4147-A177-3AD203B41FA5}">
                      <a16:colId xmlns:a16="http://schemas.microsoft.com/office/drawing/2014/main" val="4240076066"/>
                    </a:ext>
                  </a:extLst>
                </a:gridCol>
                <a:gridCol w="246888">
                  <a:extLst>
                    <a:ext uri="{9D8B030D-6E8A-4147-A177-3AD203B41FA5}">
                      <a16:colId xmlns:a16="http://schemas.microsoft.com/office/drawing/2014/main" val="705237705"/>
                    </a:ext>
                  </a:extLst>
                </a:gridCol>
                <a:gridCol w="246888">
                  <a:extLst>
                    <a:ext uri="{9D8B030D-6E8A-4147-A177-3AD203B41FA5}">
                      <a16:colId xmlns:a16="http://schemas.microsoft.com/office/drawing/2014/main" val="1040288228"/>
                    </a:ext>
                  </a:extLst>
                </a:gridCol>
                <a:gridCol w="246888">
                  <a:extLst>
                    <a:ext uri="{9D8B030D-6E8A-4147-A177-3AD203B41FA5}">
                      <a16:colId xmlns:a16="http://schemas.microsoft.com/office/drawing/2014/main" val="1672446182"/>
                    </a:ext>
                  </a:extLst>
                </a:gridCol>
                <a:gridCol w="246888">
                  <a:extLst>
                    <a:ext uri="{9D8B030D-6E8A-4147-A177-3AD203B41FA5}">
                      <a16:colId xmlns:a16="http://schemas.microsoft.com/office/drawing/2014/main" val="3639395072"/>
                    </a:ext>
                  </a:extLst>
                </a:gridCol>
                <a:gridCol w="246888">
                  <a:extLst>
                    <a:ext uri="{9D8B030D-6E8A-4147-A177-3AD203B41FA5}">
                      <a16:colId xmlns:a16="http://schemas.microsoft.com/office/drawing/2014/main" val="995176063"/>
                    </a:ext>
                  </a:extLst>
                </a:gridCol>
                <a:gridCol w="246888">
                  <a:extLst>
                    <a:ext uri="{9D8B030D-6E8A-4147-A177-3AD203B41FA5}">
                      <a16:colId xmlns:a16="http://schemas.microsoft.com/office/drawing/2014/main" val="3563293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214200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melondonhotel - 2023-11-29 18:13:51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https://quintly-eu-image-storage.s3.amazonaws.com/fe90f70b98ffdbbda2b2d4b1a00a4c58/7e880ad10d9fd7919861ebfc1e38595f.jpg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
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0.9815 %</a:t>
                      </a:r>
                    </a:p>
                  </a:txBody>
                  <a:tcPr/>
                </a:tc>
                <a:extLst>
                  <a:ext uri="{0D108BD9-81ED-4DB2-BD59-A6C34878D82A}">
                    <a16:rowId xmlns:a16="http://schemas.microsoft.com/office/drawing/2014/main" val="1116320739"/>
                  </a:ext>
                </a:extLst>
              </a:tr>
            </a:tbl>
          </a:graphicData>
        </a:graphic>
      </p:graphicFrame>
      <p:sp>
        <p:nvSpPr>
          <p:cNvPr id="4" name="Text Placeholder 3">
            <a:extLst>
              <a:ext uri="{FF2B5EF4-FFF2-40B4-BE49-F238E27FC236}">
                <a16:creationId xmlns:a16="http://schemas.microsoft.com/office/drawing/2014/main" id="{8799A764-F42B-4719-8162-D0FC0FAD06FF}"/>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1678351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5B1F8-60CF-4D8E-B516-03874B570A5F}"/>
              </a:ext>
            </a:extLst>
          </p:cNvPr>
          <p:cNvSpPr>
            <a:spLocks noGrp="1"/>
          </p:cNvSpPr>
          <p:nvPr>
            <p:ph type="title"/>
          </p:nvPr>
        </p:nvSpPr>
        <p:spPr/>
        <p:txBody>
          <a:bodyPr/>
          <a:lstStyle/>
          <a:p>
            <a:r>
              <a:rPr lang="en-US"/>
              <a:t>Instagram Stories Table | melondonhotel - 25 of 26</a:t>
            </a:r>
          </a:p>
        </p:txBody>
      </p:sp>
      <p:graphicFrame>
        <p:nvGraphicFramePr>
          <p:cNvPr id="5" name="Table Placeholder 4">
            <a:extLst>
              <a:ext uri="{FF2B5EF4-FFF2-40B4-BE49-F238E27FC236}">
                <a16:creationId xmlns:a16="http://schemas.microsoft.com/office/drawing/2014/main" id="{5C22ED13-FD22-4E59-BE88-020D7E22DE7D}"/>
              </a:ext>
            </a:extLst>
          </p:cNvPr>
          <p:cNvGraphicFramePr>
            <a:graphicFrameLocks noGrp="1"/>
          </p:cNvGraphicFramePr>
          <p:nvPr>
            <p:ph type="tbl" sz="quarter" idx="13"/>
            <p:extLst>
              <p:ext uri="{D42A27DB-BD31-4B8C-83A1-F6EECF244321}">
                <p14:modId xmlns:p14="http://schemas.microsoft.com/office/powerpoint/2010/main" val="813484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58521864"/>
                    </a:ext>
                  </a:extLst>
                </a:gridCol>
                <a:gridCol w="493776">
                  <a:extLst>
                    <a:ext uri="{9D8B030D-6E8A-4147-A177-3AD203B41FA5}">
                      <a16:colId xmlns:a16="http://schemas.microsoft.com/office/drawing/2014/main" val="738685128"/>
                    </a:ext>
                  </a:extLst>
                </a:gridCol>
                <a:gridCol w="658368">
                  <a:extLst>
                    <a:ext uri="{9D8B030D-6E8A-4147-A177-3AD203B41FA5}">
                      <a16:colId xmlns:a16="http://schemas.microsoft.com/office/drawing/2014/main" val="2183826701"/>
                    </a:ext>
                  </a:extLst>
                </a:gridCol>
                <a:gridCol w="740664">
                  <a:extLst>
                    <a:ext uri="{9D8B030D-6E8A-4147-A177-3AD203B41FA5}">
                      <a16:colId xmlns:a16="http://schemas.microsoft.com/office/drawing/2014/main" val="882147450"/>
                    </a:ext>
                  </a:extLst>
                </a:gridCol>
                <a:gridCol w="246888">
                  <a:extLst>
                    <a:ext uri="{9D8B030D-6E8A-4147-A177-3AD203B41FA5}">
                      <a16:colId xmlns:a16="http://schemas.microsoft.com/office/drawing/2014/main" val="2316494913"/>
                    </a:ext>
                  </a:extLst>
                </a:gridCol>
                <a:gridCol w="246888">
                  <a:extLst>
                    <a:ext uri="{9D8B030D-6E8A-4147-A177-3AD203B41FA5}">
                      <a16:colId xmlns:a16="http://schemas.microsoft.com/office/drawing/2014/main" val="301072732"/>
                    </a:ext>
                  </a:extLst>
                </a:gridCol>
                <a:gridCol w="246888">
                  <a:extLst>
                    <a:ext uri="{9D8B030D-6E8A-4147-A177-3AD203B41FA5}">
                      <a16:colId xmlns:a16="http://schemas.microsoft.com/office/drawing/2014/main" val="1465381719"/>
                    </a:ext>
                  </a:extLst>
                </a:gridCol>
                <a:gridCol w="246888">
                  <a:extLst>
                    <a:ext uri="{9D8B030D-6E8A-4147-A177-3AD203B41FA5}">
                      <a16:colId xmlns:a16="http://schemas.microsoft.com/office/drawing/2014/main" val="52295705"/>
                    </a:ext>
                  </a:extLst>
                </a:gridCol>
                <a:gridCol w="246888">
                  <a:extLst>
                    <a:ext uri="{9D8B030D-6E8A-4147-A177-3AD203B41FA5}">
                      <a16:colId xmlns:a16="http://schemas.microsoft.com/office/drawing/2014/main" val="1063959396"/>
                    </a:ext>
                  </a:extLst>
                </a:gridCol>
                <a:gridCol w="246888">
                  <a:extLst>
                    <a:ext uri="{9D8B030D-6E8A-4147-A177-3AD203B41FA5}">
                      <a16:colId xmlns:a16="http://schemas.microsoft.com/office/drawing/2014/main" val="454226632"/>
                    </a:ext>
                  </a:extLst>
                </a:gridCol>
                <a:gridCol w="246888">
                  <a:extLst>
                    <a:ext uri="{9D8B030D-6E8A-4147-A177-3AD203B41FA5}">
                      <a16:colId xmlns:a16="http://schemas.microsoft.com/office/drawing/2014/main" val="3831257433"/>
                    </a:ext>
                  </a:extLst>
                </a:gridCol>
                <a:gridCol w="246888">
                  <a:extLst>
                    <a:ext uri="{9D8B030D-6E8A-4147-A177-3AD203B41FA5}">
                      <a16:colId xmlns:a16="http://schemas.microsoft.com/office/drawing/2014/main" val="3970311542"/>
                    </a:ext>
                  </a:extLst>
                </a:gridCol>
                <a:gridCol w="246888">
                  <a:extLst>
                    <a:ext uri="{9D8B030D-6E8A-4147-A177-3AD203B41FA5}">
                      <a16:colId xmlns:a16="http://schemas.microsoft.com/office/drawing/2014/main" val="2043273452"/>
                    </a:ext>
                  </a:extLst>
                </a:gridCol>
                <a:gridCol w="246888">
                  <a:extLst>
                    <a:ext uri="{9D8B030D-6E8A-4147-A177-3AD203B41FA5}">
                      <a16:colId xmlns:a16="http://schemas.microsoft.com/office/drawing/2014/main" val="2978295588"/>
                    </a:ext>
                  </a:extLst>
                </a:gridCol>
                <a:gridCol w="246888">
                  <a:extLst>
                    <a:ext uri="{9D8B030D-6E8A-4147-A177-3AD203B41FA5}">
                      <a16:colId xmlns:a16="http://schemas.microsoft.com/office/drawing/2014/main" val="2192874282"/>
                    </a:ext>
                  </a:extLst>
                </a:gridCol>
                <a:gridCol w="246888">
                  <a:extLst>
                    <a:ext uri="{9D8B030D-6E8A-4147-A177-3AD203B41FA5}">
                      <a16:colId xmlns:a16="http://schemas.microsoft.com/office/drawing/2014/main" val="3685804283"/>
                    </a:ext>
                  </a:extLst>
                </a:gridCol>
                <a:gridCol w="246888">
                  <a:extLst>
                    <a:ext uri="{9D8B030D-6E8A-4147-A177-3AD203B41FA5}">
                      <a16:colId xmlns:a16="http://schemas.microsoft.com/office/drawing/2014/main" val="3201365490"/>
                    </a:ext>
                  </a:extLst>
                </a:gridCol>
                <a:gridCol w="246888">
                  <a:extLst>
                    <a:ext uri="{9D8B030D-6E8A-4147-A177-3AD203B41FA5}">
                      <a16:colId xmlns:a16="http://schemas.microsoft.com/office/drawing/2014/main" val="4238846684"/>
                    </a:ext>
                  </a:extLst>
                </a:gridCol>
                <a:gridCol w="246888">
                  <a:extLst>
                    <a:ext uri="{9D8B030D-6E8A-4147-A177-3AD203B41FA5}">
                      <a16:colId xmlns:a16="http://schemas.microsoft.com/office/drawing/2014/main" val="3943709638"/>
                    </a:ext>
                  </a:extLst>
                </a:gridCol>
                <a:gridCol w="246888">
                  <a:extLst>
                    <a:ext uri="{9D8B030D-6E8A-4147-A177-3AD203B41FA5}">
                      <a16:colId xmlns:a16="http://schemas.microsoft.com/office/drawing/2014/main" val="2815880625"/>
                    </a:ext>
                  </a:extLst>
                </a:gridCol>
                <a:gridCol w="246888">
                  <a:extLst>
                    <a:ext uri="{9D8B030D-6E8A-4147-A177-3AD203B41FA5}">
                      <a16:colId xmlns:a16="http://schemas.microsoft.com/office/drawing/2014/main" val="3773751181"/>
                    </a:ext>
                  </a:extLst>
                </a:gridCol>
                <a:gridCol w="246888">
                  <a:extLst>
                    <a:ext uri="{9D8B030D-6E8A-4147-A177-3AD203B41FA5}">
                      <a16:colId xmlns:a16="http://schemas.microsoft.com/office/drawing/2014/main" val="573268015"/>
                    </a:ext>
                  </a:extLst>
                </a:gridCol>
                <a:gridCol w="246888">
                  <a:extLst>
                    <a:ext uri="{9D8B030D-6E8A-4147-A177-3AD203B41FA5}">
                      <a16:colId xmlns:a16="http://schemas.microsoft.com/office/drawing/2014/main" val="1990757422"/>
                    </a:ext>
                  </a:extLst>
                </a:gridCol>
                <a:gridCol w="246888">
                  <a:extLst>
                    <a:ext uri="{9D8B030D-6E8A-4147-A177-3AD203B41FA5}">
                      <a16:colId xmlns:a16="http://schemas.microsoft.com/office/drawing/2014/main" val="2852736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471309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melondonhotel - 2023-11-29 18:13:47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https://quintly-eu-image-storage.s3.amazonaws.com/fe90f70b98ffdbbda2b2d4b1a00a4c58/6860a8ed5356bbfdfb605ccdc80bbefb.jpg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1.0463 %</a:t>
                      </a:r>
                    </a:p>
                  </a:txBody>
                  <a:tcPr/>
                </a:tc>
                <a:extLst>
                  <a:ext uri="{0D108BD9-81ED-4DB2-BD59-A6C34878D82A}">
                    <a16:rowId xmlns:a16="http://schemas.microsoft.com/office/drawing/2014/main" val="967648188"/>
                  </a:ext>
                </a:extLst>
              </a:tr>
            </a:tbl>
          </a:graphicData>
        </a:graphic>
      </p:graphicFrame>
      <p:sp>
        <p:nvSpPr>
          <p:cNvPr id="4" name="Text Placeholder 3">
            <a:extLst>
              <a:ext uri="{FF2B5EF4-FFF2-40B4-BE49-F238E27FC236}">
                <a16:creationId xmlns:a16="http://schemas.microsoft.com/office/drawing/2014/main" id="{C9F563C3-B4D7-48BA-AF02-FEA88F0ACBA2}"/>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5682658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13ABF-DECE-450C-B6DA-A577C6F0CB33}"/>
              </a:ext>
            </a:extLst>
          </p:cNvPr>
          <p:cNvSpPr>
            <a:spLocks noGrp="1"/>
          </p:cNvSpPr>
          <p:nvPr>
            <p:ph type="title"/>
          </p:nvPr>
        </p:nvSpPr>
        <p:spPr/>
        <p:txBody>
          <a:bodyPr/>
          <a:lstStyle/>
          <a:p>
            <a:r>
              <a:rPr lang="en-US"/>
              <a:t>Instagram Stories Table | melondonhotel - 26 of 26</a:t>
            </a:r>
          </a:p>
        </p:txBody>
      </p:sp>
      <p:graphicFrame>
        <p:nvGraphicFramePr>
          <p:cNvPr id="5" name="Table Placeholder 4">
            <a:extLst>
              <a:ext uri="{FF2B5EF4-FFF2-40B4-BE49-F238E27FC236}">
                <a16:creationId xmlns:a16="http://schemas.microsoft.com/office/drawing/2014/main" id="{4DC32A7D-F10A-4F03-B1AF-A70A020F3350}"/>
              </a:ext>
            </a:extLst>
          </p:cNvPr>
          <p:cNvGraphicFramePr>
            <a:graphicFrameLocks noGrp="1"/>
          </p:cNvGraphicFramePr>
          <p:nvPr>
            <p:ph type="tbl" sz="quarter" idx="13"/>
            <p:extLst>
              <p:ext uri="{D42A27DB-BD31-4B8C-83A1-F6EECF244321}">
                <p14:modId xmlns:p14="http://schemas.microsoft.com/office/powerpoint/2010/main" val="2292174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938218302"/>
                    </a:ext>
                  </a:extLst>
                </a:gridCol>
                <a:gridCol w="493776">
                  <a:extLst>
                    <a:ext uri="{9D8B030D-6E8A-4147-A177-3AD203B41FA5}">
                      <a16:colId xmlns:a16="http://schemas.microsoft.com/office/drawing/2014/main" val="3993129997"/>
                    </a:ext>
                  </a:extLst>
                </a:gridCol>
                <a:gridCol w="658368">
                  <a:extLst>
                    <a:ext uri="{9D8B030D-6E8A-4147-A177-3AD203B41FA5}">
                      <a16:colId xmlns:a16="http://schemas.microsoft.com/office/drawing/2014/main" val="3318200915"/>
                    </a:ext>
                  </a:extLst>
                </a:gridCol>
                <a:gridCol w="740664">
                  <a:extLst>
                    <a:ext uri="{9D8B030D-6E8A-4147-A177-3AD203B41FA5}">
                      <a16:colId xmlns:a16="http://schemas.microsoft.com/office/drawing/2014/main" val="683761730"/>
                    </a:ext>
                  </a:extLst>
                </a:gridCol>
                <a:gridCol w="246888">
                  <a:extLst>
                    <a:ext uri="{9D8B030D-6E8A-4147-A177-3AD203B41FA5}">
                      <a16:colId xmlns:a16="http://schemas.microsoft.com/office/drawing/2014/main" val="1307633706"/>
                    </a:ext>
                  </a:extLst>
                </a:gridCol>
                <a:gridCol w="246888">
                  <a:extLst>
                    <a:ext uri="{9D8B030D-6E8A-4147-A177-3AD203B41FA5}">
                      <a16:colId xmlns:a16="http://schemas.microsoft.com/office/drawing/2014/main" val="2877303448"/>
                    </a:ext>
                  </a:extLst>
                </a:gridCol>
                <a:gridCol w="246888">
                  <a:extLst>
                    <a:ext uri="{9D8B030D-6E8A-4147-A177-3AD203B41FA5}">
                      <a16:colId xmlns:a16="http://schemas.microsoft.com/office/drawing/2014/main" val="3105490010"/>
                    </a:ext>
                  </a:extLst>
                </a:gridCol>
                <a:gridCol w="246888">
                  <a:extLst>
                    <a:ext uri="{9D8B030D-6E8A-4147-A177-3AD203B41FA5}">
                      <a16:colId xmlns:a16="http://schemas.microsoft.com/office/drawing/2014/main" val="3868290260"/>
                    </a:ext>
                  </a:extLst>
                </a:gridCol>
                <a:gridCol w="246888">
                  <a:extLst>
                    <a:ext uri="{9D8B030D-6E8A-4147-A177-3AD203B41FA5}">
                      <a16:colId xmlns:a16="http://schemas.microsoft.com/office/drawing/2014/main" val="3934142874"/>
                    </a:ext>
                  </a:extLst>
                </a:gridCol>
                <a:gridCol w="246888">
                  <a:extLst>
                    <a:ext uri="{9D8B030D-6E8A-4147-A177-3AD203B41FA5}">
                      <a16:colId xmlns:a16="http://schemas.microsoft.com/office/drawing/2014/main" val="1580296966"/>
                    </a:ext>
                  </a:extLst>
                </a:gridCol>
                <a:gridCol w="246888">
                  <a:extLst>
                    <a:ext uri="{9D8B030D-6E8A-4147-A177-3AD203B41FA5}">
                      <a16:colId xmlns:a16="http://schemas.microsoft.com/office/drawing/2014/main" val="271669832"/>
                    </a:ext>
                  </a:extLst>
                </a:gridCol>
                <a:gridCol w="246888">
                  <a:extLst>
                    <a:ext uri="{9D8B030D-6E8A-4147-A177-3AD203B41FA5}">
                      <a16:colId xmlns:a16="http://schemas.microsoft.com/office/drawing/2014/main" val="35770655"/>
                    </a:ext>
                  </a:extLst>
                </a:gridCol>
                <a:gridCol w="246888">
                  <a:extLst>
                    <a:ext uri="{9D8B030D-6E8A-4147-A177-3AD203B41FA5}">
                      <a16:colId xmlns:a16="http://schemas.microsoft.com/office/drawing/2014/main" val="2980144650"/>
                    </a:ext>
                  </a:extLst>
                </a:gridCol>
                <a:gridCol w="246888">
                  <a:extLst>
                    <a:ext uri="{9D8B030D-6E8A-4147-A177-3AD203B41FA5}">
                      <a16:colId xmlns:a16="http://schemas.microsoft.com/office/drawing/2014/main" val="1520589556"/>
                    </a:ext>
                  </a:extLst>
                </a:gridCol>
                <a:gridCol w="246888">
                  <a:extLst>
                    <a:ext uri="{9D8B030D-6E8A-4147-A177-3AD203B41FA5}">
                      <a16:colId xmlns:a16="http://schemas.microsoft.com/office/drawing/2014/main" val="1111619624"/>
                    </a:ext>
                  </a:extLst>
                </a:gridCol>
                <a:gridCol w="246888">
                  <a:extLst>
                    <a:ext uri="{9D8B030D-6E8A-4147-A177-3AD203B41FA5}">
                      <a16:colId xmlns:a16="http://schemas.microsoft.com/office/drawing/2014/main" val="673932024"/>
                    </a:ext>
                  </a:extLst>
                </a:gridCol>
                <a:gridCol w="246888">
                  <a:extLst>
                    <a:ext uri="{9D8B030D-6E8A-4147-A177-3AD203B41FA5}">
                      <a16:colId xmlns:a16="http://schemas.microsoft.com/office/drawing/2014/main" val="2443650060"/>
                    </a:ext>
                  </a:extLst>
                </a:gridCol>
                <a:gridCol w="246888">
                  <a:extLst>
                    <a:ext uri="{9D8B030D-6E8A-4147-A177-3AD203B41FA5}">
                      <a16:colId xmlns:a16="http://schemas.microsoft.com/office/drawing/2014/main" val="2878581492"/>
                    </a:ext>
                  </a:extLst>
                </a:gridCol>
                <a:gridCol w="246888">
                  <a:extLst>
                    <a:ext uri="{9D8B030D-6E8A-4147-A177-3AD203B41FA5}">
                      <a16:colId xmlns:a16="http://schemas.microsoft.com/office/drawing/2014/main" val="1503397515"/>
                    </a:ext>
                  </a:extLst>
                </a:gridCol>
                <a:gridCol w="246888">
                  <a:extLst>
                    <a:ext uri="{9D8B030D-6E8A-4147-A177-3AD203B41FA5}">
                      <a16:colId xmlns:a16="http://schemas.microsoft.com/office/drawing/2014/main" val="4101141264"/>
                    </a:ext>
                  </a:extLst>
                </a:gridCol>
                <a:gridCol w="246888">
                  <a:extLst>
                    <a:ext uri="{9D8B030D-6E8A-4147-A177-3AD203B41FA5}">
                      <a16:colId xmlns:a16="http://schemas.microsoft.com/office/drawing/2014/main" val="3982733041"/>
                    </a:ext>
                  </a:extLst>
                </a:gridCol>
                <a:gridCol w="246888">
                  <a:extLst>
                    <a:ext uri="{9D8B030D-6E8A-4147-A177-3AD203B41FA5}">
                      <a16:colId xmlns:a16="http://schemas.microsoft.com/office/drawing/2014/main" val="3205049019"/>
                    </a:ext>
                  </a:extLst>
                </a:gridCol>
                <a:gridCol w="246888">
                  <a:extLst>
                    <a:ext uri="{9D8B030D-6E8A-4147-A177-3AD203B41FA5}">
                      <a16:colId xmlns:a16="http://schemas.microsoft.com/office/drawing/2014/main" val="1276464264"/>
                    </a:ext>
                  </a:extLst>
                </a:gridCol>
                <a:gridCol w="246888">
                  <a:extLst>
                    <a:ext uri="{9D8B030D-6E8A-4147-A177-3AD203B41FA5}">
                      <a16:colId xmlns:a16="http://schemas.microsoft.com/office/drawing/2014/main" val="415381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02403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melondonhotel - 2023-11-29 18:13:43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https://quintly-eu-image-storage.s3.amazonaws.com/fe90f70b98ffdbbda2b2d4b1a00a4c58/3d01ff3602bb41f99dd322a10a193ee1.jpg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1.0000 %</a:t>
                      </a:r>
                    </a:p>
                  </a:txBody>
                  <a:tcPr/>
                </a:tc>
                <a:extLst>
                  <a:ext uri="{0D108BD9-81ED-4DB2-BD59-A6C34878D82A}">
                    <a16:rowId xmlns:a16="http://schemas.microsoft.com/office/drawing/2014/main" val="2501028355"/>
                  </a:ext>
                </a:extLst>
              </a:tr>
            </a:tbl>
          </a:graphicData>
        </a:graphic>
      </p:graphicFrame>
      <p:sp>
        <p:nvSpPr>
          <p:cNvPr id="4" name="Text Placeholder 3">
            <a:extLst>
              <a:ext uri="{FF2B5EF4-FFF2-40B4-BE49-F238E27FC236}">
                <a16:creationId xmlns:a16="http://schemas.microsoft.com/office/drawing/2014/main" id="{F9991CFA-1778-4C9D-A84D-AB993279859C}"/>
              </a:ext>
            </a:extLst>
          </p:cNvPr>
          <p:cNvSpPr>
            <a:spLocks noGrp="1"/>
          </p:cNvSpPr>
          <p:nvPr>
            <p:ph type="body" sz="quarter" idx="14"/>
          </p:nvPr>
        </p:nvSpPr>
        <p:spPr/>
        <p:txBody>
          <a:bodyPr/>
          <a:lstStyle/>
          <a:p>
            <a:r>
              <a:rPr lang="en-US"/>
              <a:t>01/01/2023 - 12/05/2023</a:t>
            </a:r>
          </a:p>
        </p:txBody>
      </p:sp>
    </p:spTree>
    <p:extLst>
      <p:ext uri="{BB962C8B-B14F-4D97-AF65-F5344CB8AC3E}">
        <p14:creationId xmlns:p14="http://schemas.microsoft.com/office/powerpoint/2010/main" val="15130697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10583</Words>
  <Application>Microsoft Office PowerPoint</Application>
  <PresentationFormat>On-screen Show (4:3)</PresentationFormat>
  <Paragraphs>2972</Paragraphs>
  <Slides>83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83</vt:i4>
      </vt:variant>
    </vt:vector>
  </HeadingPairs>
  <TitlesOfParts>
    <vt:vector size="86" baseType="lpstr">
      <vt:lpstr>Arial</vt:lpstr>
      <vt:lpstr>Calibri</vt:lpstr>
      <vt:lpstr>quintly_template</vt:lpstr>
      <vt:lpstr>INFORME DANIEL ALONSO</vt:lpstr>
      <vt:lpstr>Instagram Posts Table | melondonhotel - 1 of 26</vt:lpstr>
      <vt:lpstr>Instagram Posts Table | melondonhotel - 2 of 26</vt:lpstr>
      <vt:lpstr>Instagram Posts Table | melondonhotel - 3 of 26</vt:lpstr>
      <vt:lpstr>Instagram Posts Table | melondonhotel - 4 of 26</vt:lpstr>
      <vt:lpstr>Instagram Posts Table | melondonhotel - 5 of 26</vt:lpstr>
      <vt:lpstr>Instagram Posts Table | melondonhotel - 6 of 26</vt:lpstr>
      <vt:lpstr>Instagram Posts Table | melondonhotel - 7 of 26</vt:lpstr>
      <vt:lpstr>Instagram Posts Table | melondonhotel - 8 of 26</vt:lpstr>
      <vt:lpstr>Instagram Posts Table | melondonhotel - 9 of 26</vt:lpstr>
      <vt:lpstr>Instagram Posts Table | melondonhotel - 10 of 26</vt:lpstr>
      <vt:lpstr>Instagram Posts Table | melondonhotel - 11 of 26</vt:lpstr>
      <vt:lpstr>Instagram Posts Table | melondonhotel - 12 of 26</vt:lpstr>
      <vt:lpstr>Instagram Posts Table | melondonhotel - 13 of 26</vt:lpstr>
      <vt:lpstr>Instagram Posts Table | melondonhotel - 14 of 26</vt:lpstr>
      <vt:lpstr>Instagram Posts Table | melondonhotel - 15 of 26</vt:lpstr>
      <vt:lpstr>Instagram Posts Table | melondonhotel - 16 of 26</vt:lpstr>
      <vt:lpstr>Instagram Posts Table | melondonhotel - 17 of 26</vt:lpstr>
      <vt:lpstr>Instagram Posts Table | melondonhotel - 18 of 26</vt:lpstr>
      <vt:lpstr>Instagram Posts Table | melondonhotel - 19 of 26</vt:lpstr>
      <vt:lpstr>Instagram Posts Table | melondonhotel - 20 of 26</vt:lpstr>
      <vt:lpstr>Instagram Posts Table | melondonhotel - 21 of 26</vt:lpstr>
      <vt:lpstr>Instagram Posts Table | melondonhotel - 22 of 26</vt:lpstr>
      <vt:lpstr>Instagram Posts Table | melondonhotel - 23 of 26</vt:lpstr>
      <vt:lpstr>Instagram Posts Table | melondonhotel - 24 of 26</vt:lpstr>
      <vt:lpstr>Instagram Posts Table | melondonhotel - 25 of 26</vt:lpstr>
      <vt:lpstr>Instagram Posts Table | melondonhotel - 26 of 26</vt:lpstr>
      <vt:lpstr>Instagram Videos Table | melondonhotel - 1 of 26</vt:lpstr>
      <vt:lpstr>Instagram Videos Table | melondonhotel - 2 of 26</vt:lpstr>
      <vt:lpstr>Instagram Videos Table | melondonhotel - 3 of 26</vt:lpstr>
      <vt:lpstr>Instagram Videos Table | melondonhotel - 4 of 26</vt:lpstr>
      <vt:lpstr>Instagram Videos Table | melondonhotel - 5 of 26</vt:lpstr>
      <vt:lpstr>Instagram Videos Table | melondonhotel - 6 of 26</vt:lpstr>
      <vt:lpstr>Instagram Videos Table | melondonhotel - 7 of 26</vt:lpstr>
      <vt:lpstr>Instagram Videos Table | melondonhotel - 8 of 26</vt:lpstr>
      <vt:lpstr>Instagram Videos Table | melondonhotel - 9 of 26</vt:lpstr>
      <vt:lpstr>Instagram Videos Table | melondonhotel - 10 of 26</vt:lpstr>
      <vt:lpstr>Instagram Videos Table | melondonhotel - 11 of 26</vt:lpstr>
      <vt:lpstr>Instagram Videos Table | melondonhotel - 12 of 26</vt:lpstr>
      <vt:lpstr>Instagram Videos Table | melondonhotel - 13 of 26</vt:lpstr>
      <vt:lpstr>Instagram Videos Table | melondonhotel - 14 of 26</vt:lpstr>
      <vt:lpstr>Instagram Videos Table | melondonhotel - 15 of 26</vt:lpstr>
      <vt:lpstr>Instagram Videos Table | melondonhotel - 16 of 26</vt:lpstr>
      <vt:lpstr>Instagram Videos Table | melondonhotel - 17 of 26</vt:lpstr>
      <vt:lpstr>Instagram Videos Table | melondonhotel - 18 of 26</vt:lpstr>
      <vt:lpstr>Instagram Videos Table | melondonhotel - 19 of 26</vt:lpstr>
      <vt:lpstr>Instagram Videos Table | melondonhotel - 20 of 26</vt:lpstr>
      <vt:lpstr>Instagram Videos Table | melondonhotel - 21 of 26</vt:lpstr>
      <vt:lpstr>Instagram Videos Table | melondonhotel - 22 of 26</vt:lpstr>
      <vt:lpstr>Instagram Videos Table | melondonhotel - 23 of 26</vt:lpstr>
      <vt:lpstr>Instagram Videos Table | melondonhotel - 24 of 26</vt:lpstr>
      <vt:lpstr>Instagram Videos Table | melondonhotel - 25 of 26</vt:lpstr>
      <vt:lpstr>Instagram Videos Table | melondonhotel - 26 of 26</vt:lpstr>
      <vt:lpstr>Instagram Organic Reach by Post Type  | melondonhotel</vt:lpstr>
      <vt:lpstr>Instagram Avg. Organic Engagement Distribution per post (by Post Type) | melondonhotel</vt:lpstr>
      <vt:lpstr>Instagram Stories Type Distribution | melondonhotel</vt:lpstr>
      <vt:lpstr>Instagram Stories Key Metrics Table | melondonhotel</vt:lpstr>
      <vt:lpstr>Instagram Stories Table | melondonhotel - 1 of 26</vt:lpstr>
      <vt:lpstr>Instagram Stories Table | melondonhotel - 2 of 26</vt:lpstr>
      <vt:lpstr>Instagram Stories Table | melondonhotel - 3 of 26</vt:lpstr>
      <vt:lpstr>Instagram Stories Table | melondonhotel - 4 of 26</vt:lpstr>
      <vt:lpstr>Instagram Stories Table | melondonhotel - 5 of 26</vt:lpstr>
      <vt:lpstr>Instagram Stories Table | melondonhotel - 6 of 26</vt:lpstr>
      <vt:lpstr>Instagram Stories Table | melondonhotel - 7 of 26</vt:lpstr>
      <vt:lpstr>Instagram Stories Table | melondonhotel - 8 of 26</vt:lpstr>
      <vt:lpstr>Instagram Stories Table | melondonhotel - 9 of 26</vt:lpstr>
      <vt:lpstr>Instagram Stories Table | melondonhotel - 10 of 26</vt:lpstr>
      <vt:lpstr>Instagram Stories Table | melondonhotel - 11 of 26</vt:lpstr>
      <vt:lpstr>Instagram Stories Table | melondonhotel - 12 of 26</vt:lpstr>
      <vt:lpstr>Instagram Stories Table | melondonhotel - 13 of 26</vt:lpstr>
      <vt:lpstr>Instagram Stories Table | melondonhotel - 14 of 26</vt:lpstr>
      <vt:lpstr>Instagram Stories Table | melondonhotel - 15 of 26</vt:lpstr>
      <vt:lpstr>Instagram Stories Table | melondonhotel - 16 of 26</vt:lpstr>
      <vt:lpstr>Instagram Stories Table | melondonhotel - 17 of 26</vt:lpstr>
      <vt:lpstr>Instagram Stories Table | melondonhotel - 18 of 26</vt:lpstr>
      <vt:lpstr>Instagram Stories Table | melondonhotel - 19 of 26</vt:lpstr>
      <vt:lpstr>Instagram Stories Table | melondonhotel - 20 of 26</vt:lpstr>
      <vt:lpstr>Instagram Stories Table | melondonhotel - 21 of 26</vt:lpstr>
      <vt:lpstr>Instagram Stories Table | melondonhotel - 22 of 26</vt:lpstr>
      <vt:lpstr>Instagram Stories Table | melondonhotel - 23 of 26</vt:lpstr>
      <vt:lpstr>Instagram Stories Table | melondonhotel - 24 of 26</vt:lpstr>
      <vt:lpstr>Instagram Stories Table | melondonhotel - 25 of 26</vt:lpstr>
      <vt:lpstr>Instagram Stories Table | melondonhotel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INFORME DANIEL ALONSO</dc:title>
  <dc:creator>Frederik Born</dc:creator>
  <cp:lastModifiedBy>Frederik Born</cp:lastModifiedBy>
  <cp:revision>1</cp:revision>
  <dcterms:created xsi:type="dcterms:W3CDTF">2023-12-05T12:46:21Z</dcterms:created>
  <dcterms:modified xsi:type="dcterms:W3CDTF">2023-12-05T12:50:25Z</dcterms:modified>
</cp:coreProperties>
</file>