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242934-939D-44A7-99A9-27F0C1488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Custom Posts Table | 2 profiles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6FDA016-667B-4668-904C-4E3960146B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98948320"/>
              </p:ext>
            </p:extLst>
          </p:nvPr>
        </p:nvGraphicFramePr>
        <p:xfrm>
          <a:off x="457200" y="1731963"/>
          <a:ext cx="8147304" cy="3479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38728">
                  <a:extLst>
                    <a:ext uri="{9D8B030D-6E8A-4147-A177-3AD203B41FA5}">
                      <a16:colId xmlns:a16="http://schemas.microsoft.com/office/drawing/2014/main" val="40841609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05445976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11567721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39429586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8153510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1044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paradisusbymelia_esp - 2023-11-30 14:01:06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La paz de llegar al destino correcto.
📸 @binnysfoodandtravel
#TheReserveAtParadisus #ParadisusGranCanaria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66745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paradisusbymelia_eng - 2023-11-30 13:00:49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Luxury for all.
📸 @binnysfoodandtravel
#ParadisusGranCanaria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2851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paradisusbymelia_esp - 2023-11-30 10:00:38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Somos parte de la historia de este destino.
#ParadisusSalinasLanzarote #DestinationInclusive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9968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paradisusbymelia_eng - 2023-11-30 09:00:39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 seamless experience.
#ParadisusSalinasLanzarote #DesignedForAdults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65120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35ED1A-9F69-4C66-AD35-A23583C743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530955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C2F154-5668-4BBF-A2C9-F29336CD93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Custom Posts Table | 2 profiles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7D7C60B-60EA-4F5D-8E66-58BE859BEC9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424366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38728">
                  <a:extLst>
                    <a:ext uri="{9D8B030D-6E8A-4147-A177-3AD203B41FA5}">
                      <a16:colId xmlns:a16="http://schemas.microsoft.com/office/drawing/2014/main" val="176246665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94045136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36745505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09093276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8960327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6473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paradisusbymelia_esp - 2023-11-30 00:01:44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Creamos experiencias culinarias que deleitan todos tus sentidos.
#ParadisusPlayaDelCarmen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2957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paradisusbymelia_eng - 2023-11-29 19:02:18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Our gastronomic experiences include local chefs and flavours never forgotten.
#ParadisusPlayaDelCarmen #DestinationInclusive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0867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paradisusbymelia_esp - 2023-11-29 00:01:45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Un sueño hecho a la medida.
#RomanceByParadisus #ParadisusLaPerla
@taraclairefrederick_ @weddingsbymelia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420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paradisusbymelia_eng - 2023-11-28 19:03:20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This is where time stands still.
@taraclairefrederick_ @weddingsbymelia
#RomanceByParadisus #ParadisusLaPerla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62862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985679-2D04-42B2-A2F4-3D2EB784EC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34226763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9EA3BA-6346-421D-86F8-FD38508CE0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Custom Posts Table | 2 profiles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9818C22-B366-4F17-A390-8531CDA0A0C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363477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38728">
                  <a:extLst>
                    <a:ext uri="{9D8B030D-6E8A-4147-A177-3AD203B41FA5}">
                      <a16:colId xmlns:a16="http://schemas.microsoft.com/office/drawing/2014/main" val="338711712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5880037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77514017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60922049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077672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70870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paradisusbymelia_esp - 2023-11-28 10:59:41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¡TRAVEL TUESDAY! Solo hoy reserva con descuentos de hasta un 50%. ¡No esperes
más! RESERVA YA
Link in bio!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83322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paradisusbymelia_eng - 2023-11-28 10:58:29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TRAVEL TUESDAY! Today only, book with up to 50% off. Don't wait any longer. BOOK NOW.
Link in bio!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0304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paradisusbymelia_eng - 2023-11-28 00:00:33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Just the two of us. Experience exclusiveness like never before.
#ParadisusLosCabos #DesignedForAdults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6966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paradisusbymelia_esp - 2023-11-27 19:01:04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El lujo de sentirse como en casa.
#DesignedForAdults #ParadisusLosCabos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00942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8B9A07-5484-487E-ABAB-FAD3EA5A60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19219499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D76B75-A718-4FED-9192-214F03D4C8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Custom Posts Table | 2 profiles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2465F92-E1BF-4CB5-9930-C5291DC2F3E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538138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38728">
                  <a:extLst>
                    <a:ext uri="{9D8B030D-6E8A-4147-A177-3AD203B41FA5}">
                      <a16:colId xmlns:a16="http://schemas.microsoft.com/office/drawing/2014/main" val="128445299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45063486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91518471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70693091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951930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59153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paradisusbymelia_esp - 2023-11-27 11:05:00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En CYBER MONDAY: Última oportunidad para poder reservar con descuentos de hasta un 50% en #MeliaRewards
Link in bio!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3781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paradisusbymelia_eng - 2023-11-27 10:58:39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On CYBER MONDAY: Last chance to book with up to 50% off at #MeliaRewards.
Link in bio!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35531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paradisusbymelia_esp - 2023-11-26 11:03:50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¡Última oportunidad!
Disfruta de descuentos de hasta un 50% para viajar como nunca con #MeliáRewards.
Link in bio!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34913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paradisusbymelia_eng - 2023-11-26 10:59:53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Last chance! Enjoy up to 50% off to travel like never before with MeliáRewards.
Link in bio!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15292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5AA5EF-1FB0-4A46-8F67-F72B349B9F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38899533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AE81CE-EA56-450C-A7ED-88BFE40441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Custom Posts Table | 2 profiles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4A8292E-C253-444A-A7CF-4793C515C62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478366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38728">
                  <a:extLst>
                    <a:ext uri="{9D8B030D-6E8A-4147-A177-3AD203B41FA5}">
                      <a16:colId xmlns:a16="http://schemas.microsoft.com/office/drawing/2014/main" val="381998683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80245025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88249824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51694622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1963381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003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paradisusbymelia_esp - 2023-11-26 00:00:57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Escapadas de ensueño.
📸 @beurl
#ParadisusLaPerla #DesignedForAdults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0139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paradisusbymelia_eng - 2023-11-25 21:00:59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Postcards from a blissful getaway.
📸 @beurl
#ParadisusLaPerla #DestinationInclusive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1240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paradisusbymelia_esp - 2023-11-24 20:00:51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Donde el destino y tú son uno mismo.
#ParadisusPalmaReal #DestinationInclusive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62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paradisusbymelia_eng - 2023-11-24 19:00:57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Light poetics come to play in #ParadisusPalmaReal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4474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paradisusbymelia_eng - 2023-11-23 23:00:32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Local ingredients are the heart and soul of our Destination Inclusive® gastronomic offer.
#ParadisusCancun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83581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FDF6EC-166B-4F37-853A-CCD7B85B76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38185837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41C720-679F-48A7-854D-4C29A2EA44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Custom Posts Table | 2 profiles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3A172B-8AD3-4CD9-AAA1-A272E51675A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522650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38728">
                  <a:extLst>
                    <a:ext uri="{9D8B030D-6E8A-4147-A177-3AD203B41FA5}">
                      <a16:colId xmlns:a16="http://schemas.microsoft.com/office/drawing/2014/main" val="88358174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78351861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89272797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18537504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1069480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4721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paradisusbymelia_esp - 2023-11-23 19:01:11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Una experiencia culinaria basada en ingredientes locales de la más alta calidad.
#ParadisusCancun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57674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paradisusbymelia_esp - 2023-11-23 18:26:04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Reencontrarse en un destino hecho a la medida.
#ParadisusPalmaReal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8028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paradisusbymelia_eng - 2023-11-23 18:07:21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Unique is what comes to mind when at #ParadisusPalmaReal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5012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paradisusbymelia_esp - 2023-11-22 23:01:40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Reencontrarse en un destino hecho a la medida.
#ParadisusPalmaReal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73835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01DE2F-2471-46D4-8424-0ADFEF9EB0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424322846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992</Words>
  <Application>Microsoft Office PowerPoint</Application>
  <PresentationFormat>On-screen Show (4:3)</PresentationFormat>
  <Paragraphs>167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quintly_template</vt:lpstr>
      <vt:lpstr>Instagram Custom Posts Table | 2 profiles - 1 of 6</vt:lpstr>
      <vt:lpstr>Instagram Custom Posts Table | 2 profiles - 2 of 6</vt:lpstr>
      <vt:lpstr>Instagram Custom Posts Table | 2 profiles - 3 of 6</vt:lpstr>
      <vt:lpstr>Instagram Custom Posts Table | 2 profiles - 4 of 6</vt:lpstr>
      <vt:lpstr>Instagram Custom Posts Table | 2 profiles - 5 of 6</vt:lpstr>
      <vt:lpstr>Instagram Custom Posts Table | 2 profiles - 6 of 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Custom Posts Table | 2 profiles - 1 of 6</dc:title>
  <dc:creator>Frederik Born</dc:creator>
  <cp:lastModifiedBy>Frederik Born</cp:lastModifiedBy>
  <cp:revision>1</cp:revision>
  <dcterms:created xsi:type="dcterms:W3CDTF">2023-12-04T14:43:35Z</dcterms:created>
  <dcterms:modified xsi:type="dcterms:W3CDTF">2023-12-04T14:44:18Z</dcterms:modified>
</cp:coreProperties>
</file>