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Lst>
  <p:sldSz cx="9144000" cy="6858000" type="screen4x3"/>
  <p:notesSz cx="6858000" cy="9144000"/>
  <p:embeddedFontLst>
    <p:embeddedFont>
      <p:font typeface="Calibri" panose="020F0502020204030204" pitchFamily="34" charset="0"/>
      <p:regular r:id="rId49"/>
      <p:bold r:id="rId50"/>
      <p:italic r:id="rId51"/>
      <p:boldItalic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2.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3.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innside_by_melia</c:v>
                </c:pt>
              </c:strCache>
            </c:strRef>
          </c:tx>
          <c:spPr>
            <a:ln w="28575" cap="rnd">
              <a:solidFill>
                <a:schemeClr val="accent1"/>
              </a:solidFill>
              <a:round/>
            </a:ln>
            <a:effectLst/>
          </c:spPr>
          <c:marker>
            <c:symbol val="none"/>
          </c:marker>
          <c:cat>
            <c:numRef>
              <c:f>Sheet1!$A$2:$A$277</c:f>
              <c:numCache>
                <c:formatCode>m/d/yyyy</c:formatCode>
                <c:ptCount val="276"/>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numCache>
            </c:numRef>
          </c:cat>
          <c:val>
            <c:numRef>
              <c:f>Sheet1!$B$2:$B$277</c:f>
              <c:numCache>
                <c:formatCode>General</c:formatCode>
                <c:ptCount val="276"/>
                <c:pt idx="0">
                  <c:v>47630</c:v>
                </c:pt>
                <c:pt idx="1">
                  <c:v>47576</c:v>
                </c:pt>
                <c:pt idx="2">
                  <c:v>47539</c:v>
                </c:pt>
                <c:pt idx="3">
                  <c:v>47580</c:v>
                </c:pt>
                <c:pt idx="4">
                  <c:v>47575</c:v>
                </c:pt>
                <c:pt idx="5">
                  <c:v>47579</c:v>
                </c:pt>
                <c:pt idx="6">
                  <c:v>47577</c:v>
                </c:pt>
                <c:pt idx="7">
                  <c:v>47557</c:v>
                </c:pt>
                <c:pt idx="8">
                  <c:v>47537</c:v>
                </c:pt>
                <c:pt idx="9">
                  <c:v>47529</c:v>
                </c:pt>
                <c:pt idx="10">
                  <c:v>47520</c:v>
                </c:pt>
                <c:pt idx="11">
                  <c:v>47509</c:v>
                </c:pt>
                <c:pt idx="12">
                  <c:v>47510</c:v>
                </c:pt>
                <c:pt idx="13">
                  <c:v>47510</c:v>
                </c:pt>
                <c:pt idx="14">
                  <c:v>47491</c:v>
                </c:pt>
                <c:pt idx="15">
                  <c:v>47501</c:v>
                </c:pt>
                <c:pt idx="16">
                  <c:v>47492</c:v>
                </c:pt>
                <c:pt idx="17">
                  <c:v>47514</c:v>
                </c:pt>
                <c:pt idx="18">
                  <c:v>47519</c:v>
                </c:pt>
                <c:pt idx="19">
                  <c:v>47533</c:v>
                </c:pt>
                <c:pt idx="20">
                  <c:v>47594</c:v>
                </c:pt>
                <c:pt idx="21">
                  <c:v>47614</c:v>
                </c:pt>
                <c:pt idx="22">
                  <c:v>47621</c:v>
                </c:pt>
                <c:pt idx="23">
                  <c:v>47610</c:v>
                </c:pt>
                <c:pt idx="24">
                  <c:v>47614</c:v>
                </c:pt>
                <c:pt idx="25">
                  <c:v>47620</c:v>
                </c:pt>
                <c:pt idx="26">
                  <c:v>47642</c:v>
                </c:pt>
                <c:pt idx="27">
                  <c:v>47680</c:v>
                </c:pt>
                <c:pt idx="28">
                  <c:v>47765</c:v>
                </c:pt>
                <c:pt idx="29">
                  <c:v>47781</c:v>
                </c:pt>
                <c:pt idx="30">
                  <c:v>47822</c:v>
                </c:pt>
                <c:pt idx="31">
                  <c:v>47847</c:v>
                </c:pt>
                <c:pt idx="32">
                  <c:v>47889</c:v>
                </c:pt>
                <c:pt idx="33">
                  <c:v>47924</c:v>
                </c:pt>
                <c:pt idx="34">
                  <c:v>47941</c:v>
                </c:pt>
                <c:pt idx="35">
                  <c:v>47955</c:v>
                </c:pt>
                <c:pt idx="36">
                  <c:v>47961</c:v>
                </c:pt>
                <c:pt idx="37">
                  <c:v>47967</c:v>
                </c:pt>
                <c:pt idx="38">
                  <c:v>47980</c:v>
                </c:pt>
                <c:pt idx="39">
                  <c:v>48001</c:v>
                </c:pt>
                <c:pt idx="40">
                  <c:v>48037</c:v>
                </c:pt>
                <c:pt idx="41">
                  <c:v>48056</c:v>
                </c:pt>
                <c:pt idx="42">
                  <c:v>48061</c:v>
                </c:pt>
                <c:pt idx="43">
                  <c:v>48080</c:v>
                </c:pt>
                <c:pt idx="44">
                  <c:v>48080</c:v>
                </c:pt>
                <c:pt idx="45">
                  <c:v>48089</c:v>
                </c:pt>
                <c:pt idx="46">
                  <c:v>48104</c:v>
                </c:pt>
                <c:pt idx="47">
                  <c:v>48112</c:v>
                </c:pt>
                <c:pt idx="48">
                  <c:v>48103</c:v>
                </c:pt>
                <c:pt idx="49">
                  <c:v>48097</c:v>
                </c:pt>
                <c:pt idx="50">
                  <c:v>48109</c:v>
                </c:pt>
                <c:pt idx="51">
                  <c:v>48130</c:v>
                </c:pt>
                <c:pt idx="52">
                  <c:v>48163</c:v>
                </c:pt>
                <c:pt idx="53">
                  <c:v>48184</c:v>
                </c:pt>
                <c:pt idx="54">
                  <c:v>48188</c:v>
                </c:pt>
                <c:pt idx="55">
                  <c:v>48223</c:v>
                </c:pt>
                <c:pt idx="56">
                  <c:v>48241</c:v>
                </c:pt>
                <c:pt idx="57">
                  <c:v>48255</c:v>
                </c:pt>
                <c:pt idx="58">
                  <c:v>48352</c:v>
                </c:pt>
                <c:pt idx="59">
                  <c:v>48379</c:v>
                </c:pt>
                <c:pt idx="60">
                  <c:v>48393</c:v>
                </c:pt>
                <c:pt idx="61">
                  <c:v>48401</c:v>
                </c:pt>
                <c:pt idx="62">
                  <c:v>48413</c:v>
                </c:pt>
                <c:pt idx="63">
                  <c:v>48426</c:v>
                </c:pt>
                <c:pt idx="64">
                  <c:v>48422</c:v>
                </c:pt>
                <c:pt idx="65">
                  <c:v>48442</c:v>
                </c:pt>
                <c:pt idx="66">
                  <c:v>48455</c:v>
                </c:pt>
                <c:pt idx="67">
                  <c:v>48468</c:v>
                </c:pt>
                <c:pt idx="68">
                  <c:v>48514</c:v>
                </c:pt>
                <c:pt idx="69">
                  <c:v>48540</c:v>
                </c:pt>
                <c:pt idx="70">
                  <c:v>48552</c:v>
                </c:pt>
                <c:pt idx="71">
                  <c:v>48565</c:v>
                </c:pt>
                <c:pt idx="72">
                  <c:v>48578</c:v>
                </c:pt>
                <c:pt idx="73">
                  <c:v>48599</c:v>
                </c:pt>
                <c:pt idx="74">
                  <c:v>48624</c:v>
                </c:pt>
                <c:pt idx="75">
                  <c:v>48642</c:v>
                </c:pt>
                <c:pt idx="76">
                  <c:v>48664</c:v>
                </c:pt>
                <c:pt idx="77">
                  <c:v>48670</c:v>
                </c:pt>
                <c:pt idx="78">
                  <c:v>48673</c:v>
                </c:pt>
                <c:pt idx="79">
                  <c:v>48671</c:v>
                </c:pt>
                <c:pt idx="80">
                  <c:v>48694</c:v>
                </c:pt>
                <c:pt idx="81">
                  <c:v>48714</c:v>
                </c:pt>
                <c:pt idx="82">
                  <c:v>48730</c:v>
                </c:pt>
                <c:pt idx="83">
                  <c:v>48756</c:v>
                </c:pt>
                <c:pt idx="84">
                  <c:v>48760</c:v>
                </c:pt>
                <c:pt idx="85">
                  <c:v>48771</c:v>
                </c:pt>
                <c:pt idx="86">
                  <c:v>48776</c:v>
                </c:pt>
                <c:pt idx="87">
                  <c:v>48810</c:v>
                </c:pt>
                <c:pt idx="88">
                  <c:v>48860</c:v>
                </c:pt>
                <c:pt idx="89">
                  <c:v>48867</c:v>
                </c:pt>
                <c:pt idx="90">
                  <c:v>48889</c:v>
                </c:pt>
                <c:pt idx="91">
                  <c:v>48915</c:v>
                </c:pt>
                <c:pt idx="92">
                  <c:v>48936</c:v>
                </c:pt>
                <c:pt idx="93">
                  <c:v>48946</c:v>
                </c:pt>
                <c:pt idx="94">
                  <c:v>48964</c:v>
                </c:pt>
                <c:pt idx="95">
                  <c:v>48981</c:v>
                </c:pt>
                <c:pt idx="96">
                  <c:v>49023</c:v>
                </c:pt>
                <c:pt idx="97">
                  <c:v>49042</c:v>
                </c:pt>
                <c:pt idx="98">
                  <c:v>49049</c:v>
                </c:pt>
                <c:pt idx="99">
                  <c:v>49059</c:v>
                </c:pt>
                <c:pt idx="100">
                  <c:v>49067</c:v>
                </c:pt>
                <c:pt idx="101">
                  <c:v>49088</c:v>
                </c:pt>
                <c:pt idx="102">
                  <c:v>49117</c:v>
                </c:pt>
                <c:pt idx="103">
                  <c:v>49128</c:v>
                </c:pt>
                <c:pt idx="104">
                  <c:v>49154</c:v>
                </c:pt>
                <c:pt idx="105">
                  <c:v>49165</c:v>
                </c:pt>
                <c:pt idx="106">
                  <c:v>49180</c:v>
                </c:pt>
                <c:pt idx="107">
                  <c:v>49200</c:v>
                </c:pt>
                <c:pt idx="108">
                  <c:v>49224</c:v>
                </c:pt>
                <c:pt idx="109">
                  <c:v>49239</c:v>
                </c:pt>
                <c:pt idx="110">
                  <c:v>49252</c:v>
                </c:pt>
                <c:pt idx="111">
                  <c:v>49262</c:v>
                </c:pt>
                <c:pt idx="112">
                  <c:v>49268</c:v>
                </c:pt>
                <c:pt idx="113">
                  <c:v>49269</c:v>
                </c:pt>
                <c:pt idx="114">
                  <c:v>49348</c:v>
                </c:pt>
                <c:pt idx="115">
                  <c:v>49395</c:v>
                </c:pt>
                <c:pt idx="116">
                  <c:v>49430</c:v>
                </c:pt>
                <c:pt idx="117">
                  <c:v>49491</c:v>
                </c:pt>
                <c:pt idx="118">
                  <c:v>49519</c:v>
                </c:pt>
                <c:pt idx="119">
                  <c:v>49544</c:v>
                </c:pt>
                <c:pt idx="120">
                  <c:v>49555</c:v>
                </c:pt>
                <c:pt idx="121">
                  <c:v>49572</c:v>
                </c:pt>
                <c:pt idx="122">
                  <c:v>49600</c:v>
                </c:pt>
                <c:pt idx="123">
                  <c:v>49611</c:v>
                </c:pt>
                <c:pt idx="124">
                  <c:v>49623</c:v>
                </c:pt>
                <c:pt idx="125">
                  <c:v>49648</c:v>
                </c:pt>
                <c:pt idx="126">
                  <c:v>49803</c:v>
                </c:pt>
                <c:pt idx="127">
                  <c:v>49873</c:v>
                </c:pt>
                <c:pt idx="128">
                  <c:v>49924</c:v>
                </c:pt>
                <c:pt idx="129">
                  <c:v>49970</c:v>
                </c:pt>
                <c:pt idx="130">
                  <c:v>50006</c:v>
                </c:pt>
                <c:pt idx="131">
                  <c:v>50062</c:v>
                </c:pt>
                <c:pt idx="132">
                  <c:v>50105</c:v>
                </c:pt>
                <c:pt idx="133">
                  <c:v>50134</c:v>
                </c:pt>
                <c:pt idx="134">
                  <c:v>50167</c:v>
                </c:pt>
                <c:pt idx="135">
                  <c:v>50223</c:v>
                </c:pt>
                <c:pt idx="136">
                  <c:v>50404</c:v>
                </c:pt>
                <c:pt idx="137">
                  <c:v>50521</c:v>
                </c:pt>
                <c:pt idx="138">
                  <c:v>50569</c:v>
                </c:pt>
                <c:pt idx="139">
                  <c:v>50627</c:v>
                </c:pt>
                <c:pt idx="140">
                  <c:v>50659</c:v>
                </c:pt>
                <c:pt idx="141">
                  <c:v>50698</c:v>
                </c:pt>
                <c:pt idx="142">
                  <c:v>50726</c:v>
                </c:pt>
                <c:pt idx="143">
                  <c:v>50813</c:v>
                </c:pt>
                <c:pt idx="144">
                  <c:v>50856</c:v>
                </c:pt>
                <c:pt idx="145">
                  <c:v>50908</c:v>
                </c:pt>
                <c:pt idx="146">
                  <c:v>50930</c:v>
                </c:pt>
                <c:pt idx="147">
                  <c:v>50962</c:v>
                </c:pt>
                <c:pt idx="148">
                  <c:v>50978</c:v>
                </c:pt>
                <c:pt idx="149">
                  <c:v>51009</c:v>
                </c:pt>
                <c:pt idx="150">
                  <c:v>51052</c:v>
                </c:pt>
                <c:pt idx="151">
                  <c:v>51111</c:v>
                </c:pt>
                <c:pt idx="152">
                  <c:v>51155</c:v>
                </c:pt>
                <c:pt idx="153">
                  <c:v>51181</c:v>
                </c:pt>
                <c:pt idx="154">
                  <c:v>51197</c:v>
                </c:pt>
                <c:pt idx="155">
                  <c:v>51236</c:v>
                </c:pt>
                <c:pt idx="156">
                  <c:v>51278</c:v>
                </c:pt>
                <c:pt idx="157">
                  <c:v>51387</c:v>
                </c:pt>
                <c:pt idx="158">
                  <c:v>51416</c:v>
                </c:pt>
                <c:pt idx="159">
                  <c:v>51456</c:v>
                </c:pt>
                <c:pt idx="160">
                  <c:v>51483</c:v>
                </c:pt>
                <c:pt idx="161">
                  <c:v>51506</c:v>
                </c:pt>
                <c:pt idx="162">
                  <c:v>51552</c:v>
                </c:pt>
                <c:pt idx="163">
                  <c:v>51591</c:v>
                </c:pt>
                <c:pt idx="164">
                  <c:v>51620</c:v>
                </c:pt>
                <c:pt idx="165">
                  <c:v>51663</c:v>
                </c:pt>
                <c:pt idx="166">
                  <c:v>51710</c:v>
                </c:pt>
                <c:pt idx="167">
                  <c:v>51741</c:v>
                </c:pt>
                <c:pt idx="168">
                  <c:v>51779</c:v>
                </c:pt>
                <c:pt idx="169">
                  <c:v>51788</c:v>
                </c:pt>
                <c:pt idx="170">
                  <c:v>51888</c:v>
                </c:pt>
                <c:pt idx="171">
                  <c:v>51925</c:v>
                </c:pt>
                <c:pt idx="172">
                  <c:v>51996</c:v>
                </c:pt>
                <c:pt idx="173">
                  <c:v>52042</c:v>
                </c:pt>
                <c:pt idx="174">
                  <c:v>52052</c:v>
                </c:pt>
                <c:pt idx="175">
                  <c:v>52072</c:v>
                </c:pt>
                <c:pt idx="176">
                  <c:v>52109</c:v>
                </c:pt>
                <c:pt idx="177">
                  <c:v>52160</c:v>
                </c:pt>
                <c:pt idx="178">
                  <c:v>52176</c:v>
                </c:pt>
                <c:pt idx="179">
                  <c:v>52199</c:v>
                </c:pt>
                <c:pt idx="180">
                  <c:v>52227</c:v>
                </c:pt>
                <c:pt idx="181">
                  <c:v>52255</c:v>
                </c:pt>
                <c:pt idx="182">
                  <c:v>52280</c:v>
                </c:pt>
                <c:pt idx="183">
                  <c:v>52302</c:v>
                </c:pt>
                <c:pt idx="184">
                  <c:v>52320</c:v>
                </c:pt>
                <c:pt idx="185">
                  <c:v>52349</c:v>
                </c:pt>
                <c:pt idx="186">
                  <c:v>52358</c:v>
                </c:pt>
                <c:pt idx="187">
                  <c:v>52378</c:v>
                </c:pt>
                <c:pt idx="188">
                  <c:v>52398</c:v>
                </c:pt>
                <c:pt idx="189">
                  <c:v>52418</c:v>
                </c:pt>
                <c:pt idx="190">
                  <c:v>52433</c:v>
                </c:pt>
                <c:pt idx="191">
                  <c:v>52454</c:v>
                </c:pt>
                <c:pt idx="192">
                  <c:v>52472</c:v>
                </c:pt>
                <c:pt idx="193">
                  <c:v>52495</c:v>
                </c:pt>
                <c:pt idx="194">
                  <c:v>52528</c:v>
                </c:pt>
                <c:pt idx="195">
                  <c:v>52561</c:v>
                </c:pt>
                <c:pt idx="196">
                  <c:v>52588</c:v>
                </c:pt>
                <c:pt idx="197">
                  <c:v>52611</c:v>
                </c:pt>
                <c:pt idx="198">
                  <c:v>52615</c:v>
                </c:pt>
                <c:pt idx="199">
                  <c:v>52633</c:v>
                </c:pt>
                <c:pt idx="200">
                  <c:v>52667</c:v>
                </c:pt>
                <c:pt idx="201">
                  <c:v>52699</c:v>
                </c:pt>
                <c:pt idx="202">
                  <c:v>52713</c:v>
                </c:pt>
                <c:pt idx="203">
                  <c:v>52732</c:v>
                </c:pt>
                <c:pt idx="204">
                  <c:v>52734</c:v>
                </c:pt>
                <c:pt idx="205">
                  <c:v>52767</c:v>
                </c:pt>
                <c:pt idx="206">
                  <c:v>52781</c:v>
                </c:pt>
                <c:pt idx="207">
                  <c:v>52849</c:v>
                </c:pt>
                <c:pt idx="208">
                  <c:v>52937</c:v>
                </c:pt>
                <c:pt idx="209">
                  <c:v>52974</c:v>
                </c:pt>
                <c:pt idx="210">
                  <c:v>52985</c:v>
                </c:pt>
                <c:pt idx="211">
                  <c:v>53069</c:v>
                </c:pt>
                <c:pt idx="212">
                  <c:v>53096</c:v>
                </c:pt>
                <c:pt idx="213">
                  <c:v>53117</c:v>
                </c:pt>
                <c:pt idx="214">
                  <c:v>53394</c:v>
                </c:pt>
                <c:pt idx="215">
                  <c:v>53574</c:v>
                </c:pt>
                <c:pt idx="216">
                  <c:v>53580</c:v>
                </c:pt>
                <c:pt idx="217">
                  <c:v>53616</c:v>
                </c:pt>
                <c:pt idx="218">
                  <c:v>53633</c:v>
                </c:pt>
                <c:pt idx="219">
                  <c:v>53657</c:v>
                </c:pt>
                <c:pt idx="220">
                  <c:v>53672</c:v>
                </c:pt>
                <c:pt idx="221">
                  <c:v>53728</c:v>
                </c:pt>
                <c:pt idx="222">
                  <c:v>53748</c:v>
                </c:pt>
                <c:pt idx="223">
                  <c:v>53810</c:v>
                </c:pt>
                <c:pt idx="224">
                  <c:v>53854</c:v>
                </c:pt>
                <c:pt idx="225">
                  <c:v>53886</c:v>
                </c:pt>
                <c:pt idx="226">
                  <c:v>53950</c:v>
                </c:pt>
                <c:pt idx="227">
                  <c:v>53976</c:v>
                </c:pt>
                <c:pt idx="228">
                  <c:v>53997</c:v>
                </c:pt>
                <c:pt idx="229">
                  <c:v>54028</c:v>
                </c:pt>
                <c:pt idx="230">
                  <c:v>54058</c:v>
                </c:pt>
                <c:pt idx="231">
                  <c:v>54096</c:v>
                </c:pt>
                <c:pt idx="232">
                  <c:v>54117</c:v>
                </c:pt>
                <c:pt idx="233">
                  <c:v>54128</c:v>
                </c:pt>
                <c:pt idx="234">
                  <c:v>54157</c:v>
                </c:pt>
                <c:pt idx="235">
                  <c:v>54158</c:v>
                </c:pt>
                <c:pt idx="236">
                  <c:v>54182</c:v>
                </c:pt>
                <c:pt idx="237">
                  <c:v>54199</c:v>
                </c:pt>
                <c:pt idx="238">
                  <c:v>54246</c:v>
                </c:pt>
                <c:pt idx="239">
                  <c:v>54255</c:v>
                </c:pt>
                <c:pt idx="240">
                  <c:v>54281</c:v>
                </c:pt>
                <c:pt idx="241">
                  <c:v>54262</c:v>
                </c:pt>
                <c:pt idx="242">
                  <c:v>54296</c:v>
                </c:pt>
                <c:pt idx="243">
                  <c:v>54316</c:v>
                </c:pt>
                <c:pt idx="244">
                  <c:v>54317</c:v>
                </c:pt>
                <c:pt idx="245">
                  <c:v>54351</c:v>
                </c:pt>
                <c:pt idx="246">
                  <c:v>54399</c:v>
                </c:pt>
                <c:pt idx="247">
                  <c:v>54411</c:v>
                </c:pt>
                <c:pt idx="248">
                  <c:v>54421</c:v>
                </c:pt>
                <c:pt idx="249">
                  <c:v>54431</c:v>
                </c:pt>
                <c:pt idx="250">
                  <c:v>54445</c:v>
                </c:pt>
                <c:pt idx="251">
                  <c:v>54453</c:v>
                </c:pt>
                <c:pt idx="252">
                  <c:v>54502</c:v>
                </c:pt>
                <c:pt idx="253">
                  <c:v>54510</c:v>
                </c:pt>
                <c:pt idx="254">
                  <c:v>54529</c:v>
                </c:pt>
                <c:pt idx="255">
                  <c:v>54583</c:v>
                </c:pt>
                <c:pt idx="256">
                  <c:v>54626</c:v>
                </c:pt>
                <c:pt idx="257">
                  <c:v>54696</c:v>
                </c:pt>
                <c:pt idx="258">
                  <c:v>54721</c:v>
                </c:pt>
                <c:pt idx="259">
                  <c:v>54699</c:v>
                </c:pt>
                <c:pt idx="260">
                  <c:v>54728</c:v>
                </c:pt>
                <c:pt idx="261">
                  <c:v>54732</c:v>
                </c:pt>
                <c:pt idx="262">
                  <c:v>54763</c:v>
                </c:pt>
                <c:pt idx="263">
                  <c:v>54765</c:v>
                </c:pt>
                <c:pt idx="264">
                  <c:v>54823</c:v>
                </c:pt>
                <c:pt idx="265">
                  <c:v>54861</c:v>
                </c:pt>
                <c:pt idx="266">
                  <c:v>54882</c:v>
                </c:pt>
                <c:pt idx="267">
                  <c:v>54904</c:v>
                </c:pt>
                <c:pt idx="268">
                  <c:v>54917</c:v>
                </c:pt>
                <c:pt idx="269">
                  <c:v>54943</c:v>
                </c:pt>
                <c:pt idx="270">
                  <c:v>54958</c:v>
                </c:pt>
                <c:pt idx="271">
                  <c:v>54958</c:v>
                </c:pt>
                <c:pt idx="272">
                  <c:v>54970</c:v>
                </c:pt>
                <c:pt idx="273">
                  <c:v>54984</c:v>
                </c:pt>
                <c:pt idx="274">
                  <c:v>54982</c:v>
                </c:pt>
                <c:pt idx="275">
                  <c:v>55003</c:v>
                </c:pt>
              </c:numCache>
            </c:numRef>
          </c:val>
          <c:smooth val="0"/>
          <c:extLst>
            <c:ext xmlns:c16="http://schemas.microsoft.com/office/drawing/2014/chart" uri="{C3380CC4-5D6E-409C-BE32-E72D297353CC}">
              <c16:uniqueId val="{00000000-8E88-4C70-A48D-B33EEF1A5CB9}"/>
            </c:ext>
          </c:extLst>
        </c:ser>
        <c:dLbls>
          <c:showLegendKey val="0"/>
          <c:showVal val="0"/>
          <c:showCatName val="0"/>
          <c:showSerName val="0"/>
          <c:showPercent val="0"/>
          <c:showBubbleSize val="0"/>
        </c:dLbls>
        <c:smooth val="0"/>
        <c:axId val="491979992"/>
        <c:axId val="491972120"/>
      </c:lineChart>
      <c:dateAx>
        <c:axId val="491979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72120"/>
        <c:crosses val="autoZero"/>
        <c:auto val="1"/>
        <c:lblOffset val="100"/>
        <c:baseTimeUnit val="days"/>
      </c:dateAx>
      <c:valAx>
        <c:axId val="491972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79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INNSiDE by Meliá</c:v>
                </c:pt>
              </c:strCache>
            </c:strRef>
          </c:tx>
          <c:spPr>
            <a:ln w="28575" cap="rnd">
              <a:solidFill>
                <a:schemeClr val="accent1"/>
              </a:solidFill>
              <a:round/>
            </a:ln>
            <a:effectLst/>
          </c:spPr>
          <c:marker>
            <c:symbol val="none"/>
          </c:marker>
          <c:cat>
            <c:numRef>
              <c:f>Sheet1!$A$2:$A$277</c:f>
              <c:numCache>
                <c:formatCode>m/d/yyyy</c:formatCode>
                <c:ptCount val="276"/>
                <c:pt idx="0">
                  <c:v>44927</c:v>
                </c:pt>
                <c:pt idx="1">
                  <c:v>44928</c:v>
                </c:pt>
                <c:pt idx="2">
                  <c:v>44929</c:v>
                </c:pt>
                <c:pt idx="3">
                  <c:v>44930</c:v>
                </c:pt>
                <c:pt idx="4">
                  <c:v>44931</c:v>
                </c:pt>
                <c:pt idx="5">
                  <c:v>44932</c:v>
                </c:pt>
                <c:pt idx="6">
                  <c:v>44933</c:v>
                </c:pt>
                <c:pt idx="7">
                  <c:v>44934</c:v>
                </c:pt>
                <c:pt idx="8">
                  <c:v>44935</c:v>
                </c:pt>
                <c:pt idx="9">
                  <c:v>44936</c:v>
                </c:pt>
                <c:pt idx="10">
                  <c:v>44937</c:v>
                </c:pt>
                <c:pt idx="11">
                  <c:v>44938</c:v>
                </c:pt>
                <c:pt idx="12">
                  <c:v>44939</c:v>
                </c:pt>
                <c:pt idx="13">
                  <c:v>44940</c:v>
                </c:pt>
                <c:pt idx="14">
                  <c:v>44941</c:v>
                </c:pt>
                <c:pt idx="15">
                  <c:v>44942</c:v>
                </c:pt>
                <c:pt idx="16">
                  <c:v>44943</c:v>
                </c:pt>
                <c:pt idx="17">
                  <c:v>44944</c:v>
                </c:pt>
                <c:pt idx="18">
                  <c:v>44945</c:v>
                </c:pt>
                <c:pt idx="19">
                  <c:v>44946</c:v>
                </c:pt>
                <c:pt idx="20">
                  <c:v>44947</c:v>
                </c:pt>
                <c:pt idx="21">
                  <c:v>44948</c:v>
                </c:pt>
                <c:pt idx="22">
                  <c:v>44949</c:v>
                </c:pt>
                <c:pt idx="23">
                  <c:v>44950</c:v>
                </c:pt>
                <c:pt idx="24">
                  <c:v>44951</c:v>
                </c:pt>
                <c:pt idx="25">
                  <c:v>44952</c:v>
                </c:pt>
                <c:pt idx="26">
                  <c:v>44953</c:v>
                </c:pt>
                <c:pt idx="27">
                  <c:v>44954</c:v>
                </c:pt>
                <c:pt idx="28">
                  <c:v>44955</c:v>
                </c:pt>
                <c:pt idx="29">
                  <c:v>44956</c:v>
                </c:pt>
                <c:pt idx="30">
                  <c:v>44957</c:v>
                </c:pt>
                <c:pt idx="31">
                  <c:v>44958</c:v>
                </c:pt>
                <c:pt idx="32">
                  <c:v>44959</c:v>
                </c:pt>
                <c:pt idx="33">
                  <c:v>44960</c:v>
                </c:pt>
                <c:pt idx="34">
                  <c:v>44961</c:v>
                </c:pt>
                <c:pt idx="35">
                  <c:v>44962</c:v>
                </c:pt>
                <c:pt idx="36">
                  <c:v>44963</c:v>
                </c:pt>
                <c:pt idx="37">
                  <c:v>44964</c:v>
                </c:pt>
                <c:pt idx="38">
                  <c:v>44965</c:v>
                </c:pt>
                <c:pt idx="39">
                  <c:v>44966</c:v>
                </c:pt>
                <c:pt idx="40">
                  <c:v>44967</c:v>
                </c:pt>
                <c:pt idx="41">
                  <c:v>44968</c:v>
                </c:pt>
                <c:pt idx="42">
                  <c:v>44969</c:v>
                </c:pt>
                <c:pt idx="43">
                  <c:v>44970</c:v>
                </c:pt>
                <c:pt idx="44">
                  <c:v>44971</c:v>
                </c:pt>
                <c:pt idx="45">
                  <c:v>44972</c:v>
                </c:pt>
                <c:pt idx="46">
                  <c:v>44973</c:v>
                </c:pt>
                <c:pt idx="47">
                  <c:v>44974</c:v>
                </c:pt>
                <c:pt idx="48">
                  <c:v>44975</c:v>
                </c:pt>
                <c:pt idx="49">
                  <c:v>44976</c:v>
                </c:pt>
                <c:pt idx="50">
                  <c:v>44977</c:v>
                </c:pt>
                <c:pt idx="51">
                  <c:v>44978</c:v>
                </c:pt>
                <c:pt idx="52">
                  <c:v>44979</c:v>
                </c:pt>
                <c:pt idx="53">
                  <c:v>44980</c:v>
                </c:pt>
                <c:pt idx="54">
                  <c:v>44981</c:v>
                </c:pt>
                <c:pt idx="55">
                  <c:v>44982</c:v>
                </c:pt>
                <c:pt idx="56">
                  <c:v>44983</c:v>
                </c:pt>
                <c:pt idx="57">
                  <c:v>44984</c:v>
                </c:pt>
                <c:pt idx="58">
                  <c:v>44985</c:v>
                </c:pt>
                <c:pt idx="59">
                  <c:v>44986</c:v>
                </c:pt>
                <c:pt idx="60">
                  <c:v>44987</c:v>
                </c:pt>
                <c:pt idx="61">
                  <c:v>44988</c:v>
                </c:pt>
                <c:pt idx="62">
                  <c:v>44989</c:v>
                </c:pt>
                <c:pt idx="63">
                  <c:v>44990</c:v>
                </c:pt>
                <c:pt idx="64">
                  <c:v>44991</c:v>
                </c:pt>
                <c:pt idx="65">
                  <c:v>44992</c:v>
                </c:pt>
                <c:pt idx="66">
                  <c:v>44993</c:v>
                </c:pt>
                <c:pt idx="67">
                  <c:v>44994</c:v>
                </c:pt>
                <c:pt idx="68">
                  <c:v>44995</c:v>
                </c:pt>
                <c:pt idx="69">
                  <c:v>44996</c:v>
                </c:pt>
                <c:pt idx="70">
                  <c:v>44997</c:v>
                </c:pt>
                <c:pt idx="71">
                  <c:v>44998</c:v>
                </c:pt>
                <c:pt idx="72">
                  <c:v>44999</c:v>
                </c:pt>
                <c:pt idx="73">
                  <c:v>45000</c:v>
                </c:pt>
                <c:pt idx="74">
                  <c:v>45001</c:v>
                </c:pt>
                <c:pt idx="75">
                  <c:v>45002</c:v>
                </c:pt>
                <c:pt idx="76">
                  <c:v>45003</c:v>
                </c:pt>
                <c:pt idx="77">
                  <c:v>45004</c:v>
                </c:pt>
                <c:pt idx="78">
                  <c:v>45005</c:v>
                </c:pt>
                <c:pt idx="79">
                  <c:v>45006</c:v>
                </c:pt>
                <c:pt idx="80">
                  <c:v>45007</c:v>
                </c:pt>
                <c:pt idx="81">
                  <c:v>45008</c:v>
                </c:pt>
                <c:pt idx="82">
                  <c:v>45009</c:v>
                </c:pt>
                <c:pt idx="83">
                  <c:v>45010</c:v>
                </c:pt>
                <c:pt idx="84">
                  <c:v>45011</c:v>
                </c:pt>
                <c:pt idx="85">
                  <c:v>45012</c:v>
                </c:pt>
                <c:pt idx="86">
                  <c:v>45013</c:v>
                </c:pt>
                <c:pt idx="87">
                  <c:v>45014</c:v>
                </c:pt>
                <c:pt idx="88">
                  <c:v>45015</c:v>
                </c:pt>
                <c:pt idx="89">
                  <c:v>45016</c:v>
                </c:pt>
                <c:pt idx="90">
                  <c:v>45017</c:v>
                </c:pt>
                <c:pt idx="91">
                  <c:v>45018</c:v>
                </c:pt>
                <c:pt idx="92">
                  <c:v>45019</c:v>
                </c:pt>
                <c:pt idx="93">
                  <c:v>45020</c:v>
                </c:pt>
                <c:pt idx="94">
                  <c:v>45021</c:v>
                </c:pt>
                <c:pt idx="95">
                  <c:v>45022</c:v>
                </c:pt>
                <c:pt idx="96">
                  <c:v>45023</c:v>
                </c:pt>
                <c:pt idx="97">
                  <c:v>45024</c:v>
                </c:pt>
                <c:pt idx="98">
                  <c:v>45025</c:v>
                </c:pt>
                <c:pt idx="99">
                  <c:v>45026</c:v>
                </c:pt>
                <c:pt idx="100">
                  <c:v>45027</c:v>
                </c:pt>
                <c:pt idx="101">
                  <c:v>45028</c:v>
                </c:pt>
                <c:pt idx="102">
                  <c:v>45029</c:v>
                </c:pt>
                <c:pt idx="103">
                  <c:v>45030</c:v>
                </c:pt>
                <c:pt idx="104">
                  <c:v>45031</c:v>
                </c:pt>
                <c:pt idx="105">
                  <c:v>45032</c:v>
                </c:pt>
                <c:pt idx="106">
                  <c:v>45033</c:v>
                </c:pt>
                <c:pt idx="107">
                  <c:v>45034</c:v>
                </c:pt>
                <c:pt idx="108">
                  <c:v>45035</c:v>
                </c:pt>
                <c:pt idx="109">
                  <c:v>45036</c:v>
                </c:pt>
                <c:pt idx="110">
                  <c:v>45037</c:v>
                </c:pt>
                <c:pt idx="111">
                  <c:v>45038</c:v>
                </c:pt>
                <c:pt idx="112">
                  <c:v>45039</c:v>
                </c:pt>
                <c:pt idx="113">
                  <c:v>45040</c:v>
                </c:pt>
                <c:pt idx="114">
                  <c:v>45041</c:v>
                </c:pt>
                <c:pt idx="115">
                  <c:v>45042</c:v>
                </c:pt>
                <c:pt idx="116">
                  <c:v>45043</c:v>
                </c:pt>
                <c:pt idx="117">
                  <c:v>45044</c:v>
                </c:pt>
                <c:pt idx="118">
                  <c:v>45045</c:v>
                </c:pt>
                <c:pt idx="119">
                  <c:v>45046</c:v>
                </c:pt>
                <c:pt idx="120">
                  <c:v>45047</c:v>
                </c:pt>
                <c:pt idx="121">
                  <c:v>45048</c:v>
                </c:pt>
                <c:pt idx="122">
                  <c:v>45049</c:v>
                </c:pt>
                <c:pt idx="123">
                  <c:v>45050</c:v>
                </c:pt>
                <c:pt idx="124">
                  <c:v>45051</c:v>
                </c:pt>
                <c:pt idx="125">
                  <c:v>45052</c:v>
                </c:pt>
                <c:pt idx="126">
                  <c:v>45053</c:v>
                </c:pt>
                <c:pt idx="127">
                  <c:v>45054</c:v>
                </c:pt>
                <c:pt idx="128">
                  <c:v>45055</c:v>
                </c:pt>
                <c:pt idx="129">
                  <c:v>45056</c:v>
                </c:pt>
                <c:pt idx="130">
                  <c:v>45057</c:v>
                </c:pt>
                <c:pt idx="131">
                  <c:v>45058</c:v>
                </c:pt>
                <c:pt idx="132">
                  <c:v>45059</c:v>
                </c:pt>
                <c:pt idx="133">
                  <c:v>45060</c:v>
                </c:pt>
                <c:pt idx="134">
                  <c:v>45061</c:v>
                </c:pt>
                <c:pt idx="135">
                  <c:v>45062</c:v>
                </c:pt>
                <c:pt idx="136">
                  <c:v>45063</c:v>
                </c:pt>
                <c:pt idx="137">
                  <c:v>45064</c:v>
                </c:pt>
                <c:pt idx="138">
                  <c:v>45065</c:v>
                </c:pt>
                <c:pt idx="139">
                  <c:v>45066</c:v>
                </c:pt>
                <c:pt idx="140">
                  <c:v>45067</c:v>
                </c:pt>
                <c:pt idx="141">
                  <c:v>45068</c:v>
                </c:pt>
                <c:pt idx="142">
                  <c:v>45069</c:v>
                </c:pt>
                <c:pt idx="143">
                  <c:v>45070</c:v>
                </c:pt>
                <c:pt idx="144">
                  <c:v>45071</c:v>
                </c:pt>
                <c:pt idx="145">
                  <c:v>45072</c:v>
                </c:pt>
                <c:pt idx="146">
                  <c:v>45073</c:v>
                </c:pt>
                <c:pt idx="147">
                  <c:v>45074</c:v>
                </c:pt>
                <c:pt idx="148">
                  <c:v>45075</c:v>
                </c:pt>
                <c:pt idx="149">
                  <c:v>45076</c:v>
                </c:pt>
                <c:pt idx="150">
                  <c:v>45077</c:v>
                </c:pt>
                <c:pt idx="151">
                  <c:v>45078</c:v>
                </c:pt>
                <c:pt idx="152">
                  <c:v>45079</c:v>
                </c:pt>
                <c:pt idx="153">
                  <c:v>45080</c:v>
                </c:pt>
                <c:pt idx="154">
                  <c:v>45081</c:v>
                </c:pt>
                <c:pt idx="155">
                  <c:v>45082</c:v>
                </c:pt>
                <c:pt idx="156">
                  <c:v>45083</c:v>
                </c:pt>
                <c:pt idx="157">
                  <c:v>45084</c:v>
                </c:pt>
                <c:pt idx="158">
                  <c:v>45085</c:v>
                </c:pt>
                <c:pt idx="159">
                  <c:v>45086</c:v>
                </c:pt>
                <c:pt idx="160">
                  <c:v>45087</c:v>
                </c:pt>
                <c:pt idx="161">
                  <c:v>45088</c:v>
                </c:pt>
                <c:pt idx="162">
                  <c:v>45089</c:v>
                </c:pt>
                <c:pt idx="163">
                  <c:v>45090</c:v>
                </c:pt>
                <c:pt idx="164">
                  <c:v>45091</c:v>
                </c:pt>
                <c:pt idx="165">
                  <c:v>45092</c:v>
                </c:pt>
                <c:pt idx="166">
                  <c:v>45093</c:v>
                </c:pt>
                <c:pt idx="167">
                  <c:v>45094</c:v>
                </c:pt>
                <c:pt idx="168">
                  <c:v>45095</c:v>
                </c:pt>
                <c:pt idx="169">
                  <c:v>45096</c:v>
                </c:pt>
                <c:pt idx="170">
                  <c:v>45097</c:v>
                </c:pt>
                <c:pt idx="171">
                  <c:v>45098</c:v>
                </c:pt>
                <c:pt idx="172">
                  <c:v>45099</c:v>
                </c:pt>
                <c:pt idx="173">
                  <c:v>45100</c:v>
                </c:pt>
                <c:pt idx="174">
                  <c:v>45101</c:v>
                </c:pt>
                <c:pt idx="175">
                  <c:v>45102</c:v>
                </c:pt>
                <c:pt idx="176">
                  <c:v>45103</c:v>
                </c:pt>
                <c:pt idx="177">
                  <c:v>45104</c:v>
                </c:pt>
                <c:pt idx="178">
                  <c:v>45105</c:v>
                </c:pt>
                <c:pt idx="179">
                  <c:v>45106</c:v>
                </c:pt>
                <c:pt idx="180">
                  <c:v>45107</c:v>
                </c:pt>
                <c:pt idx="181">
                  <c:v>45108</c:v>
                </c:pt>
                <c:pt idx="182">
                  <c:v>45109</c:v>
                </c:pt>
                <c:pt idx="183">
                  <c:v>45110</c:v>
                </c:pt>
                <c:pt idx="184">
                  <c:v>45111</c:v>
                </c:pt>
                <c:pt idx="185">
                  <c:v>45112</c:v>
                </c:pt>
                <c:pt idx="186">
                  <c:v>45113</c:v>
                </c:pt>
                <c:pt idx="187">
                  <c:v>45114</c:v>
                </c:pt>
                <c:pt idx="188">
                  <c:v>45115</c:v>
                </c:pt>
                <c:pt idx="189">
                  <c:v>45116</c:v>
                </c:pt>
                <c:pt idx="190">
                  <c:v>45117</c:v>
                </c:pt>
                <c:pt idx="191">
                  <c:v>45118</c:v>
                </c:pt>
                <c:pt idx="192">
                  <c:v>45119</c:v>
                </c:pt>
                <c:pt idx="193">
                  <c:v>45120</c:v>
                </c:pt>
                <c:pt idx="194">
                  <c:v>45121</c:v>
                </c:pt>
                <c:pt idx="195">
                  <c:v>45122</c:v>
                </c:pt>
                <c:pt idx="196">
                  <c:v>45123</c:v>
                </c:pt>
                <c:pt idx="197">
                  <c:v>45124</c:v>
                </c:pt>
                <c:pt idx="198">
                  <c:v>45125</c:v>
                </c:pt>
                <c:pt idx="199">
                  <c:v>45126</c:v>
                </c:pt>
                <c:pt idx="200">
                  <c:v>45127</c:v>
                </c:pt>
                <c:pt idx="201">
                  <c:v>45128</c:v>
                </c:pt>
                <c:pt idx="202">
                  <c:v>45129</c:v>
                </c:pt>
                <c:pt idx="203">
                  <c:v>45130</c:v>
                </c:pt>
                <c:pt idx="204">
                  <c:v>45131</c:v>
                </c:pt>
                <c:pt idx="205">
                  <c:v>45132</c:v>
                </c:pt>
                <c:pt idx="206">
                  <c:v>45133</c:v>
                </c:pt>
                <c:pt idx="207">
                  <c:v>45134</c:v>
                </c:pt>
                <c:pt idx="208">
                  <c:v>45135</c:v>
                </c:pt>
                <c:pt idx="209">
                  <c:v>45136</c:v>
                </c:pt>
                <c:pt idx="210">
                  <c:v>45137</c:v>
                </c:pt>
                <c:pt idx="211">
                  <c:v>45138</c:v>
                </c:pt>
                <c:pt idx="212">
                  <c:v>45139</c:v>
                </c:pt>
                <c:pt idx="213">
                  <c:v>45140</c:v>
                </c:pt>
                <c:pt idx="214">
                  <c:v>45141</c:v>
                </c:pt>
                <c:pt idx="215">
                  <c:v>45142</c:v>
                </c:pt>
                <c:pt idx="216">
                  <c:v>45143</c:v>
                </c:pt>
                <c:pt idx="217">
                  <c:v>45144</c:v>
                </c:pt>
                <c:pt idx="218">
                  <c:v>45145</c:v>
                </c:pt>
                <c:pt idx="219">
                  <c:v>45146</c:v>
                </c:pt>
                <c:pt idx="220">
                  <c:v>45147</c:v>
                </c:pt>
                <c:pt idx="221">
                  <c:v>45148</c:v>
                </c:pt>
                <c:pt idx="222">
                  <c:v>45149</c:v>
                </c:pt>
                <c:pt idx="223">
                  <c:v>45150</c:v>
                </c:pt>
                <c:pt idx="224">
                  <c:v>45151</c:v>
                </c:pt>
                <c:pt idx="225">
                  <c:v>45152</c:v>
                </c:pt>
                <c:pt idx="226">
                  <c:v>45153</c:v>
                </c:pt>
                <c:pt idx="227">
                  <c:v>45154</c:v>
                </c:pt>
                <c:pt idx="228">
                  <c:v>45155</c:v>
                </c:pt>
                <c:pt idx="229">
                  <c:v>45156</c:v>
                </c:pt>
                <c:pt idx="230">
                  <c:v>45157</c:v>
                </c:pt>
                <c:pt idx="231">
                  <c:v>45158</c:v>
                </c:pt>
                <c:pt idx="232">
                  <c:v>45159</c:v>
                </c:pt>
                <c:pt idx="233">
                  <c:v>45160</c:v>
                </c:pt>
                <c:pt idx="234">
                  <c:v>45161</c:v>
                </c:pt>
                <c:pt idx="235">
                  <c:v>45162</c:v>
                </c:pt>
                <c:pt idx="236">
                  <c:v>45163</c:v>
                </c:pt>
                <c:pt idx="237">
                  <c:v>45164</c:v>
                </c:pt>
                <c:pt idx="238">
                  <c:v>45165</c:v>
                </c:pt>
                <c:pt idx="239">
                  <c:v>45166</c:v>
                </c:pt>
                <c:pt idx="240">
                  <c:v>45167</c:v>
                </c:pt>
                <c:pt idx="241">
                  <c:v>45168</c:v>
                </c:pt>
                <c:pt idx="242">
                  <c:v>45169</c:v>
                </c:pt>
                <c:pt idx="243">
                  <c:v>45170</c:v>
                </c:pt>
                <c:pt idx="244">
                  <c:v>45171</c:v>
                </c:pt>
                <c:pt idx="245">
                  <c:v>45172</c:v>
                </c:pt>
                <c:pt idx="246">
                  <c:v>45173</c:v>
                </c:pt>
                <c:pt idx="247">
                  <c:v>45174</c:v>
                </c:pt>
                <c:pt idx="248">
                  <c:v>45175</c:v>
                </c:pt>
                <c:pt idx="249">
                  <c:v>45176</c:v>
                </c:pt>
                <c:pt idx="250">
                  <c:v>45177</c:v>
                </c:pt>
                <c:pt idx="251">
                  <c:v>45178</c:v>
                </c:pt>
                <c:pt idx="252">
                  <c:v>45179</c:v>
                </c:pt>
                <c:pt idx="253">
                  <c:v>45180</c:v>
                </c:pt>
                <c:pt idx="254">
                  <c:v>45181</c:v>
                </c:pt>
                <c:pt idx="255">
                  <c:v>45182</c:v>
                </c:pt>
                <c:pt idx="256">
                  <c:v>45183</c:v>
                </c:pt>
                <c:pt idx="257">
                  <c:v>45184</c:v>
                </c:pt>
                <c:pt idx="258">
                  <c:v>45185</c:v>
                </c:pt>
                <c:pt idx="259">
                  <c:v>45186</c:v>
                </c:pt>
                <c:pt idx="260">
                  <c:v>45187</c:v>
                </c:pt>
                <c:pt idx="261">
                  <c:v>45188</c:v>
                </c:pt>
                <c:pt idx="262">
                  <c:v>45189</c:v>
                </c:pt>
                <c:pt idx="263">
                  <c:v>45190</c:v>
                </c:pt>
                <c:pt idx="264">
                  <c:v>45191</c:v>
                </c:pt>
                <c:pt idx="265">
                  <c:v>45192</c:v>
                </c:pt>
                <c:pt idx="266">
                  <c:v>45193</c:v>
                </c:pt>
                <c:pt idx="267">
                  <c:v>45194</c:v>
                </c:pt>
                <c:pt idx="268">
                  <c:v>45195</c:v>
                </c:pt>
                <c:pt idx="269">
                  <c:v>45196</c:v>
                </c:pt>
                <c:pt idx="270">
                  <c:v>45197</c:v>
                </c:pt>
                <c:pt idx="271">
                  <c:v>45198</c:v>
                </c:pt>
                <c:pt idx="272">
                  <c:v>45199</c:v>
                </c:pt>
                <c:pt idx="273">
                  <c:v>45200</c:v>
                </c:pt>
                <c:pt idx="274">
                  <c:v>45201</c:v>
                </c:pt>
                <c:pt idx="275">
                  <c:v>45202</c:v>
                </c:pt>
              </c:numCache>
            </c:numRef>
          </c:cat>
          <c:val>
            <c:numRef>
              <c:f>Sheet1!$B$2:$B$277</c:f>
              <c:numCache>
                <c:formatCode>General</c:formatCode>
                <c:ptCount val="276"/>
                <c:pt idx="0">
                  <c:v>116488</c:v>
                </c:pt>
                <c:pt idx="1">
                  <c:v>116488</c:v>
                </c:pt>
                <c:pt idx="2">
                  <c:v>116487</c:v>
                </c:pt>
                <c:pt idx="3">
                  <c:v>116488</c:v>
                </c:pt>
                <c:pt idx="4">
                  <c:v>116487</c:v>
                </c:pt>
                <c:pt idx="5">
                  <c:v>116487</c:v>
                </c:pt>
                <c:pt idx="6">
                  <c:v>116486</c:v>
                </c:pt>
                <c:pt idx="7">
                  <c:v>116481</c:v>
                </c:pt>
                <c:pt idx="8">
                  <c:v>116481</c:v>
                </c:pt>
                <c:pt idx="9">
                  <c:v>116477</c:v>
                </c:pt>
                <c:pt idx="10">
                  <c:v>116477</c:v>
                </c:pt>
                <c:pt idx="11">
                  <c:v>116473</c:v>
                </c:pt>
                <c:pt idx="12">
                  <c:v>116472</c:v>
                </c:pt>
                <c:pt idx="13">
                  <c:v>116471</c:v>
                </c:pt>
                <c:pt idx="14">
                  <c:v>116470</c:v>
                </c:pt>
                <c:pt idx="15">
                  <c:v>116469</c:v>
                </c:pt>
                <c:pt idx="16">
                  <c:v>116469</c:v>
                </c:pt>
                <c:pt idx="17">
                  <c:v>116466</c:v>
                </c:pt>
                <c:pt idx="18">
                  <c:v>116465</c:v>
                </c:pt>
                <c:pt idx="19">
                  <c:v>116466</c:v>
                </c:pt>
                <c:pt idx="20">
                  <c:v>116476</c:v>
                </c:pt>
                <c:pt idx="21">
                  <c:v>116475</c:v>
                </c:pt>
                <c:pt idx="22">
                  <c:v>116478</c:v>
                </c:pt>
                <c:pt idx="23">
                  <c:v>116485</c:v>
                </c:pt>
                <c:pt idx="24">
                  <c:v>116495</c:v>
                </c:pt>
                <c:pt idx="25">
                  <c:v>116522</c:v>
                </c:pt>
                <c:pt idx="26">
                  <c:v>116519</c:v>
                </c:pt>
                <c:pt idx="27">
                  <c:v>116519</c:v>
                </c:pt>
                <c:pt idx="28">
                  <c:v>116523</c:v>
                </c:pt>
                <c:pt idx="29">
                  <c:v>116525</c:v>
                </c:pt>
                <c:pt idx="30">
                  <c:v>116530</c:v>
                </c:pt>
                <c:pt idx="31">
                  <c:v>116528</c:v>
                </c:pt>
                <c:pt idx="32">
                  <c:v>116524</c:v>
                </c:pt>
                <c:pt idx="33">
                  <c:v>116522</c:v>
                </c:pt>
                <c:pt idx="34">
                  <c:v>116520</c:v>
                </c:pt>
                <c:pt idx="35">
                  <c:v>116514</c:v>
                </c:pt>
                <c:pt idx="36">
                  <c:v>116515</c:v>
                </c:pt>
                <c:pt idx="37">
                  <c:v>116518</c:v>
                </c:pt>
                <c:pt idx="38">
                  <c:v>116516</c:v>
                </c:pt>
                <c:pt idx="39">
                  <c:v>116518</c:v>
                </c:pt>
                <c:pt idx="40">
                  <c:v>116515</c:v>
                </c:pt>
                <c:pt idx="41">
                  <c:v>116520</c:v>
                </c:pt>
                <c:pt idx="42">
                  <c:v>116520</c:v>
                </c:pt>
                <c:pt idx="43">
                  <c:v>116522</c:v>
                </c:pt>
                <c:pt idx="44">
                  <c:v>116524</c:v>
                </c:pt>
                <c:pt idx="45">
                  <c:v>116522</c:v>
                </c:pt>
                <c:pt idx="46">
                  <c:v>116525</c:v>
                </c:pt>
                <c:pt idx="47">
                  <c:v>116529</c:v>
                </c:pt>
                <c:pt idx="48">
                  <c:v>116528</c:v>
                </c:pt>
                <c:pt idx="49">
                  <c:v>116529</c:v>
                </c:pt>
                <c:pt idx="50">
                  <c:v>116535</c:v>
                </c:pt>
                <c:pt idx="51">
                  <c:v>116537</c:v>
                </c:pt>
                <c:pt idx="52">
                  <c:v>116545</c:v>
                </c:pt>
                <c:pt idx="53">
                  <c:v>116549</c:v>
                </c:pt>
                <c:pt idx="54">
                  <c:v>116552</c:v>
                </c:pt>
                <c:pt idx="55">
                  <c:v>116554</c:v>
                </c:pt>
                <c:pt idx="56">
                  <c:v>116554</c:v>
                </c:pt>
                <c:pt idx="57">
                  <c:v>116556</c:v>
                </c:pt>
                <c:pt idx="58">
                  <c:v>116559</c:v>
                </c:pt>
                <c:pt idx="59">
                  <c:v>116566</c:v>
                </c:pt>
                <c:pt idx="60">
                  <c:v>116566</c:v>
                </c:pt>
                <c:pt idx="61">
                  <c:v>116570</c:v>
                </c:pt>
                <c:pt idx="62">
                  <c:v>116575</c:v>
                </c:pt>
                <c:pt idx="63">
                  <c:v>116575</c:v>
                </c:pt>
                <c:pt idx="64">
                  <c:v>116580</c:v>
                </c:pt>
                <c:pt idx="65">
                  <c:v>116587</c:v>
                </c:pt>
                <c:pt idx="66">
                  <c:v>116592</c:v>
                </c:pt>
                <c:pt idx="67">
                  <c:v>116596</c:v>
                </c:pt>
                <c:pt idx="68">
                  <c:v>116606</c:v>
                </c:pt>
                <c:pt idx="69">
                  <c:v>116596</c:v>
                </c:pt>
                <c:pt idx="70">
                  <c:v>116599</c:v>
                </c:pt>
                <c:pt idx="71">
                  <c:v>116601</c:v>
                </c:pt>
                <c:pt idx="72">
                  <c:v>116607</c:v>
                </c:pt>
                <c:pt idx="73">
                  <c:v>116611</c:v>
                </c:pt>
                <c:pt idx="74">
                  <c:v>116612</c:v>
                </c:pt>
                <c:pt idx="75">
                  <c:v>116613</c:v>
                </c:pt>
                <c:pt idx="76">
                  <c:v>116614</c:v>
                </c:pt>
                <c:pt idx="77">
                  <c:v>116625</c:v>
                </c:pt>
                <c:pt idx="78">
                  <c:v>116628</c:v>
                </c:pt>
                <c:pt idx="79">
                  <c:v>116623</c:v>
                </c:pt>
                <c:pt idx="80">
                  <c:v>116624</c:v>
                </c:pt>
                <c:pt idx="81">
                  <c:v>116621</c:v>
                </c:pt>
                <c:pt idx="82">
                  <c:v>116622</c:v>
                </c:pt>
                <c:pt idx="83">
                  <c:v>116625</c:v>
                </c:pt>
                <c:pt idx="84">
                  <c:v>116628</c:v>
                </c:pt>
                <c:pt idx="85">
                  <c:v>116634</c:v>
                </c:pt>
                <c:pt idx="86">
                  <c:v>116637</c:v>
                </c:pt>
                <c:pt idx="87">
                  <c:v>116641</c:v>
                </c:pt>
                <c:pt idx="88">
                  <c:v>116649</c:v>
                </c:pt>
                <c:pt idx="89">
                  <c:v>116653</c:v>
                </c:pt>
                <c:pt idx="90">
                  <c:v>116656</c:v>
                </c:pt>
                <c:pt idx="91">
                  <c:v>116665</c:v>
                </c:pt>
                <c:pt idx="92">
                  <c:v>116681</c:v>
                </c:pt>
                <c:pt idx="93">
                  <c:v>116687</c:v>
                </c:pt>
                <c:pt idx="94">
                  <c:v>116700</c:v>
                </c:pt>
                <c:pt idx="95">
                  <c:v>116699</c:v>
                </c:pt>
                <c:pt idx="96">
                  <c:v>116704</c:v>
                </c:pt>
                <c:pt idx="97">
                  <c:v>116706</c:v>
                </c:pt>
                <c:pt idx="98">
                  <c:v>116708</c:v>
                </c:pt>
                <c:pt idx="99">
                  <c:v>116714</c:v>
                </c:pt>
                <c:pt idx="100">
                  <c:v>116716</c:v>
                </c:pt>
                <c:pt idx="101">
                  <c:v>116708</c:v>
                </c:pt>
                <c:pt idx="102">
                  <c:v>116713</c:v>
                </c:pt>
                <c:pt idx="103">
                  <c:v>116714</c:v>
                </c:pt>
                <c:pt idx="104">
                  <c:v>116705</c:v>
                </c:pt>
                <c:pt idx="105">
                  <c:v>116711</c:v>
                </c:pt>
                <c:pt idx="106">
                  <c:v>116717</c:v>
                </c:pt>
                <c:pt idx="107">
                  <c:v>116720</c:v>
                </c:pt>
                <c:pt idx="108">
                  <c:v>116725</c:v>
                </c:pt>
                <c:pt idx="109">
                  <c:v>116724</c:v>
                </c:pt>
                <c:pt idx="110">
                  <c:v>116729</c:v>
                </c:pt>
                <c:pt idx="111">
                  <c:v>116733</c:v>
                </c:pt>
                <c:pt idx="112">
                  <c:v>116739</c:v>
                </c:pt>
                <c:pt idx="113">
                  <c:v>116739</c:v>
                </c:pt>
                <c:pt idx="114">
                  <c:v>116743</c:v>
                </c:pt>
                <c:pt idx="115">
                  <c:v>116749</c:v>
                </c:pt>
                <c:pt idx="116">
                  <c:v>116750</c:v>
                </c:pt>
                <c:pt idx="117">
                  <c:v>116752</c:v>
                </c:pt>
                <c:pt idx="118">
                  <c:v>116754</c:v>
                </c:pt>
                <c:pt idx="119">
                  <c:v>116760</c:v>
                </c:pt>
                <c:pt idx="120">
                  <c:v>116761</c:v>
                </c:pt>
                <c:pt idx="121">
                  <c:v>116762</c:v>
                </c:pt>
                <c:pt idx="122">
                  <c:v>116767</c:v>
                </c:pt>
                <c:pt idx="123">
                  <c:v>116770</c:v>
                </c:pt>
                <c:pt idx="124">
                  <c:v>116773</c:v>
                </c:pt>
                <c:pt idx="125">
                  <c:v>116806</c:v>
                </c:pt>
                <c:pt idx="126">
                  <c:v>116837</c:v>
                </c:pt>
                <c:pt idx="127">
                  <c:v>116869</c:v>
                </c:pt>
                <c:pt idx="128">
                  <c:v>116908</c:v>
                </c:pt>
                <c:pt idx="129">
                  <c:v>116935</c:v>
                </c:pt>
                <c:pt idx="130">
                  <c:v>116961</c:v>
                </c:pt>
                <c:pt idx="131">
                  <c:v>116988</c:v>
                </c:pt>
                <c:pt idx="132">
                  <c:v>117014</c:v>
                </c:pt>
                <c:pt idx="133">
                  <c:v>117036</c:v>
                </c:pt>
                <c:pt idx="134">
                  <c:v>117056</c:v>
                </c:pt>
                <c:pt idx="135">
                  <c:v>117089</c:v>
                </c:pt>
                <c:pt idx="136">
                  <c:v>117116</c:v>
                </c:pt>
                <c:pt idx="137">
                  <c:v>117155</c:v>
                </c:pt>
                <c:pt idx="138">
                  <c:v>117189</c:v>
                </c:pt>
                <c:pt idx="139">
                  <c:v>117237</c:v>
                </c:pt>
                <c:pt idx="140">
                  <c:v>117297</c:v>
                </c:pt>
                <c:pt idx="141">
                  <c:v>117333</c:v>
                </c:pt>
                <c:pt idx="142">
                  <c:v>117357</c:v>
                </c:pt>
                <c:pt idx="143">
                  <c:v>117387</c:v>
                </c:pt>
                <c:pt idx="144">
                  <c:v>117416</c:v>
                </c:pt>
                <c:pt idx="145">
                  <c:v>117446</c:v>
                </c:pt>
                <c:pt idx="146">
                  <c:v>117483</c:v>
                </c:pt>
                <c:pt idx="147">
                  <c:v>117519</c:v>
                </c:pt>
                <c:pt idx="148">
                  <c:v>117565</c:v>
                </c:pt>
                <c:pt idx="149">
                  <c:v>117608</c:v>
                </c:pt>
                <c:pt idx="150">
                  <c:v>117636</c:v>
                </c:pt>
                <c:pt idx="151">
                  <c:v>117650</c:v>
                </c:pt>
                <c:pt idx="152">
                  <c:v>117652</c:v>
                </c:pt>
                <c:pt idx="153">
                  <c:v>117659</c:v>
                </c:pt>
                <c:pt idx="154">
                  <c:v>117659</c:v>
                </c:pt>
                <c:pt idx="155">
                  <c:v>117744</c:v>
                </c:pt>
                <c:pt idx="156">
                  <c:v>117902</c:v>
                </c:pt>
                <c:pt idx="157">
                  <c:v>118034</c:v>
                </c:pt>
                <c:pt idx="158">
                  <c:v>118146</c:v>
                </c:pt>
                <c:pt idx="159">
                  <c:v>118246</c:v>
                </c:pt>
                <c:pt idx="160">
                  <c:v>118329</c:v>
                </c:pt>
                <c:pt idx="161">
                  <c:v>118379</c:v>
                </c:pt>
                <c:pt idx="162">
                  <c:v>118396</c:v>
                </c:pt>
                <c:pt idx="163">
                  <c:v>118395</c:v>
                </c:pt>
                <c:pt idx="164">
                  <c:v>118395</c:v>
                </c:pt>
                <c:pt idx="165">
                  <c:v>118393</c:v>
                </c:pt>
                <c:pt idx="166">
                  <c:v>118394</c:v>
                </c:pt>
                <c:pt idx="167">
                  <c:v>118398</c:v>
                </c:pt>
                <c:pt idx="168">
                  <c:v>118396</c:v>
                </c:pt>
                <c:pt idx="169">
                  <c:v>118396</c:v>
                </c:pt>
                <c:pt idx="170">
                  <c:v>118398</c:v>
                </c:pt>
                <c:pt idx="171">
                  <c:v>118397</c:v>
                </c:pt>
                <c:pt idx="172">
                  <c:v>118398</c:v>
                </c:pt>
                <c:pt idx="173">
                  <c:v>118417</c:v>
                </c:pt>
                <c:pt idx="174">
                  <c:v>118424</c:v>
                </c:pt>
                <c:pt idx="175">
                  <c:v>118425</c:v>
                </c:pt>
                <c:pt idx="176">
                  <c:v>118429</c:v>
                </c:pt>
                <c:pt idx="177">
                  <c:v>118437</c:v>
                </c:pt>
                <c:pt idx="178">
                  <c:v>118443</c:v>
                </c:pt>
                <c:pt idx="179">
                  <c:v>118441</c:v>
                </c:pt>
                <c:pt idx="180">
                  <c:v>118447</c:v>
                </c:pt>
                <c:pt idx="181">
                  <c:v>118447</c:v>
                </c:pt>
                <c:pt idx="182">
                  <c:v>118453</c:v>
                </c:pt>
                <c:pt idx="183">
                  <c:v>118453</c:v>
                </c:pt>
                <c:pt idx="184">
                  <c:v>118455</c:v>
                </c:pt>
                <c:pt idx="185">
                  <c:v>118458</c:v>
                </c:pt>
                <c:pt idx="186">
                  <c:v>118464</c:v>
                </c:pt>
                <c:pt idx="187">
                  <c:v>118465</c:v>
                </c:pt>
                <c:pt idx="188">
                  <c:v>118463</c:v>
                </c:pt>
                <c:pt idx="189">
                  <c:v>118464</c:v>
                </c:pt>
                <c:pt idx="190">
                  <c:v>118473</c:v>
                </c:pt>
                <c:pt idx="191">
                  <c:v>118474</c:v>
                </c:pt>
                <c:pt idx="192">
                  <c:v>118481</c:v>
                </c:pt>
                <c:pt idx="193">
                  <c:v>118496</c:v>
                </c:pt>
                <c:pt idx="194">
                  <c:v>118506</c:v>
                </c:pt>
                <c:pt idx="195">
                  <c:v>118507</c:v>
                </c:pt>
                <c:pt idx="196">
                  <c:v>118511</c:v>
                </c:pt>
                <c:pt idx="197">
                  <c:v>118519</c:v>
                </c:pt>
                <c:pt idx="198">
                  <c:v>118529</c:v>
                </c:pt>
                <c:pt idx="199">
                  <c:v>118527</c:v>
                </c:pt>
                <c:pt idx="200">
                  <c:v>118521</c:v>
                </c:pt>
                <c:pt idx="201">
                  <c:v>118520</c:v>
                </c:pt>
                <c:pt idx="202">
                  <c:v>118526</c:v>
                </c:pt>
                <c:pt idx="203">
                  <c:v>118524</c:v>
                </c:pt>
                <c:pt idx="204">
                  <c:v>118530</c:v>
                </c:pt>
                <c:pt idx="205">
                  <c:v>118532</c:v>
                </c:pt>
                <c:pt idx="206">
                  <c:v>118538</c:v>
                </c:pt>
                <c:pt idx="207">
                  <c:v>118534</c:v>
                </c:pt>
                <c:pt idx="208">
                  <c:v>118538</c:v>
                </c:pt>
                <c:pt idx="209">
                  <c:v>118541</c:v>
                </c:pt>
                <c:pt idx="210">
                  <c:v>118538</c:v>
                </c:pt>
                <c:pt idx="211">
                  <c:v>118543</c:v>
                </c:pt>
                <c:pt idx="212">
                  <c:v>118542</c:v>
                </c:pt>
                <c:pt idx="213">
                  <c:v>118541</c:v>
                </c:pt>
                <c:pt idx="214">
                  <c:v>118537</c:v>
                </c:pt>
                <c:pt idx="215">
                  <c:v>118540</c:v>
                </c:pt>
                <c:pt idx="216">
                  <c:v>118541</c:v>
                </c:pt>
                <c:pt idx="217">
                  <c:v>118544</c:v>
                </c:pt>
                <c:pt idx="218">
                  <c:v>118546</c:v>
                </c:pt>
                <c:pt idx="219">
                  <c:v>118548</c:v>
                </c:pt>
                <c:pt idx="220">
                  <c:v>118548</c:v>
                </c:pt>
                <c:pt idx="221">
                  <c:v>118548</c:v>
                </c:pt>
                <c:pt idx="222">
                  <c:v>118544</c:v>
                </c:pt>
                <c:pt idx="223">
                  <c:v>118548</c:v>
                </c:pt>
                <c:pt idx="224">
                  <c:v>118550</c:v>
                </c:pt>
                <c:pt idx="225">
                  <c:v>118550</c:v>
                </c:pt>
                <c:pt idx="226">
                  <c:v>118548</c:v>
                </c:pt>
                <c:pt idx="227">
                  <c:v>118546</c:v>
                </c:pt>
                <c:pt idx="228">
                  <c:v>118549</c:v>
                </c:pt>
                <c:pt idx="229">
                  <c:v>118549</c:v>
                </c:pt>
                <c:pt idx="230">
                  <c:v>118551</c:v>
                </c:pt>
                <c:pt idx="231">
                  <c:v>118556</c:v>
                </c:pt>
                <c:pt idx="232">
                  <c:v>118557</c:v>
                </c:pt>
                <c:pt idx="233">
                  <c:v>118555</c:v>
                </c:pt>
                <c:pt idx="234">
                  <c:v>118558</c:v>
                </c:pt>
                <c:pt idx="235">
                  <c:v>118557</c:v>
                </c:pt>
                <c:pt idx="236">
                  <c:v>118559</c:v>
                </c:pt>
                <c:pt idx="237">
                  <c:v>118559</c:v>
                </c:pt>
                <c:pt idx="238">
                  <c:v>118559</c:v>
                </c:pt>
                <c:pt idx="239">
                  <c:v>118564</c:v>
                </c:pt>
                <c:pt idx="240">
                  <c:v>118565</c:v>
                </c:pt>
                <c:pt idx="241">
                  <c:v>118564</c:v>
                </c:pt>
                <c:pt idx="242">
                  <c:v>118564</c:v>
                </c:pt>
                <c:pt idx="243">
                  <c:v>118564</c:v>
                </c:pt>
                <c:pt idx="244">
                  <c:v>118562</c:v>
                </c:pt>
                <c:pt idx="245">
                  <c:v>118563</c:v>
                </c:pt>
                <c:pt idx="246">
                  <c:v>118571</c:v>
                </c:pt>
                <c:pt idx="247">
                  <c:v>118569</c:v>
                </c:pt>
                <c:pt idx="248">
                  <c:v>118567</c:v>
                </c:pt>
                <c:pt idx="249">
                  <c:v>118564</c:v>
                </c:pt>
                <c:pt idx="250">
                  <c:v>118558</c:v>
                </c:pt>
                <c:pt idx="251">
                  <c:v>118553</c:v>
                </c:pt>
                <c:pt idx="252">
                  <c:v>118551</c:v>
                </c:pt>
                <c:pt idx="253">
                  <c:v>118557</c:v>
                </c:pt>
                <c:pt idx="254">
                  <c:v>118557</c:v>
                </c:pt>
                <c:pt idx="255">
                  <c:v>118560</c:v>
                </c:pt>
                <c:pt idx="256">
                  <c:v>118563</c:v>
                </c:pt>
                <c:pt idx="257">
                  <c:v>118567</c:v>
                </c:pt>
                <c:pt idx="258">
                  <c:v>118572</c:v>
                </c:pt>
                <c:pt idx="259">
                  <c:v>118578</c:v>
                </c:pt>
                <c:pt idx="260">
                  <c:v>118574</c:v>
                </c:pt>
                <c:pt idx="261">
                  <c:v>118578</c:v>
                </c:pt>
                <c:pt idx="262">
                  <c:v>118580</c:v>
                </c:pt>
                <c:pt idx="263">
                  <c:v>118588</c:v>
                </c:pt>
                <c:pt idx="264">
                  <c:v>118585</c:v>
                </c:pt>
                <c:pt idx="265">
                  <c:v>118582</c:v>
                </c:pt>
                <c:pt idx="266">
                  <c:v>118589</c:v>
                </c:pt>
                <c:pt idx="267">
                  <c:v>118601</c:v>
                </c:pt>
                <c:pt idx="268">
                  <c:v>118612</c:v>
                </c:pt>
                <c:pt idx="269">
                  <c:v>118617</c:v>
                </c:pt>
                <c:pt idx="270">
                  <c:v>118627</c:v>
                </c:pt>
                <c:pt idx="271">
                  <c:v>118630</c:v>
                </c:pt>
                <c:pt idx="272">
                  <c:v>118629</c:v>
                </c:pt>
                <c:pt idx="273">
                  <c:v>118637</c:v>
                </c:pt>
                <c:pt idx="274">
                  <c:v>118641</c:v>
                </c:pt>
                <c:pt idx="275">
                  <c:v>118642</c:v>
                </c:pt>
              </c:numCache>
            </c:numRef>
          </c:val>
          <c:smooth val="0"/>
          <c:extLst>
            <c:ext xmlns:c16="http://schemas.microsoft.com/office/drawing/2014/chart" uri="{C3380CC4-5D6E-409C-BE32-E72D297353CC}">
              <c16:uniqueId val="{00000000-FA06-493D-887D-532975C2B569}"/>
            </c:ext>
          </c:extLst>
        </c:ser>
        <c:dLbls>
          <c:showLegendKey val="0"/>
          <c:showVal val="0"/>
          <c:showCatName val="0"/>
          <c:showSerName val="0"/>
          <c:showPercent val="0"/>
          <c:showBubbleSize val="0"/>
        </c:dLbls>
        <c:smooth val="0"/>
        <c:axId val="491974744"/>
        <c:axId val="491973104"/>
      </c:lineChart>
      <c:dateAx>
        <c:axId val="49197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73104"/>
        <c:crosses val="autoZero"/>
        <c:auto val="1"/>
        <c:lblOffset val="100"/>
        <c:baseTimeUnit val="days"/>
      </c:dateAx>
      <c:valAx>
        <c:axId val="49197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197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10/3/2023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516FE-02B0-4FD8-BBF9-FF8E6EFA6087}"/>
              </a:ext>
            </a:extLst>
          </p:cNvPr>
          <p:cNvSpPr>
            <a:spLocks noGrp="1"/>
          </p:cNvSpPr>
          <p:nvPr>
            <p:ph type="ctrTitle"/>
          </p:nvPr>
        </p:nvSpPr>
        <p:spPr/>
        <p:txBody>
          <a:bodyPr/>
          <a:lstStyle/>
          <a:p>
            <a:r>
              <a:rPr lang="en-US"/>
              <a:t>ORGANIC METRICS - BRANDS</a:t>
            </a:r>
          </a:p>
        </p:txBody>
      </p:sp>
      <p:sp>
        <p:nvSpPr>
          <p:cNvPr id="3" name="Subtitle 2">
            <a:extLst>
              <a:ext uri="{FF2B5EF4-FFF2-40B4-BE49-F238E27FC236}">
                <a16:creationId xmlns:a16="http://schemas.microsoft.com/office/drawing/2014/main" id="{ECADA37C-C7BE-4555-AE0A-297A4CFC7560}"/>
              </a:ext>
            </a:extLst>
          </p:cNvPr>
          <p:cNvSpPr>
            <a:spLocks noGrp="1"/>
          </p:cNvSpPr>
          <p:nvPr>
            <p:ph type="subTitle" idx="1"/>
          </p:nvPr>
        </p:nvSpPr>
        <p:spPr/>
        <p:txBody>
          <a:bodyPr/>
          <a:lstStyle/>
          <a:p>
            <a:r>
              <a:rPr lang="en-US"/>
              <a:t>Meliá</a:t>
            </a:r>
          </a:p>
        </p:txBody>
      </p:sp>
    </p:spTree>
    <p:extLst>
      <p:ext uri="{BB962C8B-B14F-4D97-AF65-F5344CB8AC3E}">
        <p14:creationId xmlns:p14="http://schemas.microsoft.com/office/powerpoint/2010/main" val="40981134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F1BB5-4B8E-4D53-A7EA-E462EAD07F49}"/>
              </a:ext>
            </a:extLst>
          </p:cNvPr>
          <p:cNvSpPr>
            <a:spLocks noGrp="1"/>
          </p:cNvSpPr>
          <p:nvPr>
            <p:ph type="title"/>
          </p:nvPr>
        </p:nvSpPr>
        <p:spPr/>
        <p:txBody>
          <a:bodyPr/>
          <a:lstStyle/>
          <a:p>
            <a:r>
              <a:rPr lang="en-US"/>
              <a:t>Instagram Custom Posts Table | 2 profiles - 1 of 8</a:t>
            </a:r>
          </a:p>
        </p:txBody>
      </p:sp>
      <p:graphicFrame>
        <p:nvGraphicFramePr>
          <p:cNvPr id="5" name="Table Placeholder 4">
            <a:extLst>
              <a:ext uri="{FF2B5EF4-FFF2-40B4-BE49-F238E27FC236}">
                <a16:creationId xmlns:a16="http://schemas.microsoft.com/office/drawing/2014/main" id="{A55B89F7-B5E0-4CA6-9E81-45B6E882B9A4}"/>
              </a:ext>
            </a:extLst>
          </p:cNvPr>
          <p:cNvGraphicFramePr>
            <a:graphicFrameLocks noGrp="1"/>
          </p:cNvGraphicFramePr>
          <p:nvPr>
            <p:ph type="tbl" sz="quarter" idx="13"/>
            <p:extLst>
              <p:ext uri="{D42A27DB-BD31-4B8C-83A1-F6EECF244321}">
                <p14:modId xmlns:p14="http://schemas.microsoft.com/office/powerpoint/2010/main" val="155324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613412177"/>
                    </a:ext>
                  </a:extLst>
                </a:gridCol>
                <a:gridCol w="1152144">
                  <a:extLst>
                    <a:ext uri="{9D8B030D-6E8A-4147-A177-3AD203B41FA5}">
                      <a16:colId xmlns:a16="http://schemas.microsoft.com/office/drawing/2014/main" val="2716914955"/>
                    </a:ext>
                  </a:extLst>
                </a:gridCol>
                <a:gridCol w="1152144">
                  <a:extLst>
                    <a:ext uri="{9D8B030D-6E8A-4147-A177-3AD203B41FA5}">
                      <a16:colId xmlns:a16="http://schemas.microsoft.com/office/drawing/2014/main" val="2590224570"/>
                    </a:ext>
                  </a:extLst>
                </a:gridCol>
                <a:gridCol w="1152144">
                  <a:extLst>
                    <a:ext uri="{9D8B030D-6E8A-4147-A177-3AD203B41FA5}">
                      <a16:colId xmlns:a16="http://schemas.microsoft.com/office/drawing/2014/main" val="2320707774"/>
                    </a:ext>
                  </a:extLst>
                </a:gridCol>
                <a:gridCol w="1152144">
                  <a:extLst>
                    <a:ext uri="{9D8B030D-6E8A-4147-A177-3AD203B41FA5}">
                      <a16:colId xmlns:a16="http://schemas.microsoft.com/office/drawing/2014/main" val="3087268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498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- 2023-10-02 18:31:53</a:t>
                      </a:r>
                      <a:r>
                        <a:rPr kumimoji="0" lang="en-US" sz="1000" b="0" i="0" u="none" strike="noStrike" kern="1200" cap="none" spc="0" normalizeH="0" baseline="0" noProof="0">
                          <a:ln>
                            <a:noFill/>
                          </a:ln>
                          <a:solidFill>
                            <a:prstClr val="black"/>
                          </a:solidFill>
                          <a:effectLst/>
                          <a:uLnTx/>
                          <a:uFillTx/>
                          <a:latin typeface="Calibri"/>
                          <a:ea typeface="+mn-ea"/>
                          <a:cs typeface="+mn-cs"/>
                        </a:rPr>
                        <a:t>
 A movie premiere is always a great excuse to celebrate, and that's exactly what we did last weekend. We invited our friends from #AmigosHastaLaMuerte to @letaverniermadrid , our rooftop at #INNSiDEMadridGranVía and had an amazing time filled with laughs and zero
 spoilers 🫶🎬
#StayCurious #Madrid #Rooftop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2268</a:t>
                      </a:r>
                    </a:p>
                  </a:txBody>
                  <a:tcPr/>
                </a:tc>
                <a:extLst>
                  <a:ext uri="{0D108BD9-81ED-4DB2-BD59-A6C34878D82A}">
                    <a16:rowId xmlns:a16="http://schemas.microsoft.com/office/drawing/2014/main" val="320183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- 2023-10-02 13:27:28</a:t>
                      </a:r>
                      <a:r>
                        <a:rPr kumimoji="0" lang="en-US" sz="1000" b="0" i="0" u="none" strike="noStrike" kern="1200" cap="none" spc="0" normalizeH="0" baseline="0" noProof="0">
                          <a:ln>
                            <a:noFill/>
                          </a:ln>
                          <a:solidFill>
                            <a:prstClr val="black"/>
                          </a:solidFill>
                          <a:effectLst/>
                          <a:uLnTx/>
                          <a:uFillTx/>
                          <a:latin typeface="Calibri"/>
                          <a:ea typeface="+mn-ea"/>
                          <a:cs typeface="+mn-cs"/>
                        </a:rPr>
                        <a:t>
 We all want to be @vjablanovic_ right now
Book your stay at #INNSiDECalviaBeach at the link in the bio
#INNSiDECalviaBeach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65591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- 2023-09-28 11:00:50</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beer, “die deutsche” know how to do it. Book your stay at #INNSiDEMünchen at the link in the bio and enjoy Oktoberfest.
#StayCurious #Oktoberfest #Munich #Germany #Prost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42784975"/>
                  </a:ext>
                </a:extLst>
              </a:tr>
            </a:tbl>
          </a:graphicData>
        </a:graphic>
      </p:graphicFrame>
      <p:sp>
        <p:nvSpPr>
          <p:cNvPr id="4" name="Text Placeholder 3">
            <a:extLst>
              <a:ext uri="{FF2B5EF4-FFF2-40B4-BE49-F238E27FC236}">
                <a16:creationId xmlns:a16="http://schemas.microsoft.com/office/drawing/2014/main" id="{802F8C0A-ABA7-4E4B-8C50-F0BBDE78E02A}"/>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5186912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F8DEF-91C6-487D-B7DB-86D111EDFC35}"/>
              </a:ext>
            </a:extLst>
          </p:cNvPr>
          <p:cNvSpPr>
            <a:spLocks noGrp="1"/>
          </p:cNvSpPr>
          <p:nvPr>
            <p:ph type="title"/>
          </p:nvPr>
        </p:nvSpPr>
        <p:spPr/>
        <p:txBody>
          <a:bodyPr/>
          <a:lstStyle/>
          <a:p>
            <a:r>
              <a:rPr lang="en-US"/>
              <a:t>Instagram Custom Posts Table | 2 profiles - 2 of 8</a:t>
            </a:r>
          </a:p>
        </p:txBody>
      </p:sp>
      <p:graphicFrame>
        <p:nvGraphicFramePr>
          <p:cNvPr id="5" name="Table Placeholder 4">
            <a:extLst>
              <a:ext uri="{FF2B5EF4-FFF2-40B4-BE49-F238E27FC236}">
                <a16:creationId xmlns:a16="http://schemas.microsoft.com/office/drawing/2014/main" id="{F411F550-31CF-45DD-BE45-80DC413B715C}"/>
              </a:ext>
            </a:extLst>
          </p:cNvPr>
          <p:cNvGraphicFramePr>
            <a:graphicFrameLocks noGrp="1"/>
          </p:cNvGraphicFramePr>
          <p:nvPr>
            <p:ph type="tbl" sz="quarter" idx="13"/>
            <p:extLst>
              <p:ext uri="{D42A27DB-BD31-4B8C-83A1-F6EECF244321}">
                <p14:modId xmlns:p14="http://schemas.microsoft.com/office/powerpoint/2010/main" val="3057142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089243284"/>
                    </a:ext>
                  </a:extLst>
                </a:gridCol>
                <a:gridCol w="1152144">
                  <a:extLst>
                    <a:ext uri="{9D8B030D-6E8A-4147-A177-3AD203B41FA5}">
                      <a16:colId xmlns:a16="http://schemas.microsoft.com/office/drawing/2014/main" val="708133397"/>
                    </a:ext>
                  </a:extLst>
                </a:gridCol>
                <a:gridCol w="1152144">
                  <a:extLst>
                    <a:ext uri="{9D8B030D-6E8A-4147-A177-3AD203B41FA5}">
                      <a16:colId xmlns:a16="http://schemas.microsoft.com/office/drawing/2014/main" val="1624401451"/>
                    </a:ext>
                  </a:extLst>
                </a:gridCol>
                <a:gridCol w="1152144">
                  <a:extLst>
                    <a:ext uri="{9D8B030D-6E8A-4147-A177-3AD203B41FA5}">
                      <a16:colId xmlns:a16="http://schemas.microsoft.com/office/drawing/2014/main" val="970472569"/>
                    </a:ext>
                  </a:extLst>
                </a:gridCol>
                <a:gridCol w="1152144">
                  <a:extLst>
                    <a:ext uri="{9D8B030D-6E8A-4147-A177-3AD203B41FA5}">
                      <a16:colId xmlns:a16="http://schemas.microsoft.com/office/drawing/2014/main" val="1573347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07870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- 2023-09-27 17:36:35</a:t>
                      </a:r>
                      <a:r>
                        <a:rPr kumimoji="0" lang="en-US" sz="1000" b="0" i="0" u="none" strike="noStrike" kern="1200" cap="none" spc="0" normalizeH="0" baseline="0" noProof="0">
                          <a:ln>
                            <a:noFill/>
                          </a:ln>
                          <a:solidFill>
                            <a:prstClr val="black"/>
                          </a:solidFill>
                          <a:effectLst/>
                          <a:uLnTx/>
                          <a:uFillTx/>
                          <a:latin typeface="Calibri"/>
                          <a:ea typeface="+mn-ea"/>
                          <a:cs typeface="+mn-cs"/>
                        </a:rPr>
                        <a:t>
 After a day out exploring #Milan you’re gonna love your letto even more 🛌
#INNSiDEMilanoTorreGalfa #StayCurious #Explore #Italy #Bed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4161</a:t>
                      </a:r>
                    </a:p>
                  </a:txBody>
                  <a:tcPr/>
                </a:tc>
                <a:extLst>
                  <a:ext uri="{0D108BD9-81ED-4DB2-BD59-A6C34878D82A}">
                    <a16:rowId xmlns:a16="http://schemas.microsoft.com/office/drawing/2014/main" val="283985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- 2023-09-25 11:01:06</a:t>
                      </a:r>
                      <a:r>
                        <a:rPr kumimoji="0" lang="en-US" sz="1000" b="0" i="0" u="none" strike="noStrike" kern="1200" cap="none" spc="0" normalizeH="0" baseline="0" noProof="0">
                          <a:ln>
                            <a:noFill/>
                          </a:ln>
                          <a:solidFill>
                            <a:prstClr val="black"/>
                          </a:solidFill>
                          <a:effectLst/>
                          <a:uLnTx/>
                          <a:uFillTx/>
                          <a:latin typeface="Calibri"/>
                          <a:ea typeface="+mn-ea"/>
                          <a:cs typeface="+mn-cs"/>
                        </a:rPr>
                        <a:t>
 The trick is to live the last days of holidays as if they were the first.
Get practising at the link in the bio.
📷: @‌sally.chapmantravel
#INNSiDEIbiza #Ibiza #Beachlife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3970</a:t>
                      </a:r>
                    </a:p>
                  </a:txBody>
                  <a:tcPr/>
                </a:tc>
                <a:extLst>
                  <a:ext uri="{0D108BD9-81ED-4DB2-BD59-A6C34878D82A}">
                    <a16:rowId xmlns:a16="http://schemas.microsoft.com/office/drawing/2014/main" val="65744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- 2023-09-24 11:00:19</a:t>
                      </a:r>
                      <a:r>
                        <a:rPr kumimoji="0" lang="en-US" sz="1000" b="0" i="0" u="none" strike="noStrike" kern="1200" cap="none" spc="0" normalizeH="0" baseline="0" noProof="0">
                          <a:ln>
                            <a:noFill/>
                          </a:ln>
                          <a:solidFill>
                            <a:prstClr val="black"/>
                          </a:solidFill>
                          <a:effectLst/>
                          <a:uLnTx/>
                          <a:uFillTx/>
                          <a:latin typeface="Calibri"/>
                          <a:ea typeface="+mn-ea"/>
                          <a:cs typeface="+mn-cs"/>
                        </a:rPr>
                        <a:t>
 Giving @ina_em_s a warm welcome to make her feel at home
Discover #INNSiDEIbiza and all it’s little details at the link in the bio.
#StayCurious #Hotel #Ibiza #travelphotography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3746948"/>
                  </a:ext>
                </a:extLst>
              </a:tr>
            </a:tbl>
          </a:graphicData>
        </a:graphic>
      </p:graphicFrame>
      <p:sp>
        <p:nvSpPr>
          <p:cNvPr id="4" name="Text Placeholder 3">
            <a:extLst>
              <a:ext uri="{FF2B5EF4-FFF2-40B4-BE49-F238E27FC236}">
                <a16:creationId xmlns:a16="http://schemas.microsoft.com/office/drawing/2014/main" id="{75BEB06E-56D0-4798-946D-A3A62F2DCEA6}"/>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605896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F313D-5229-433E-B93B-2EEA8FF66A37}"/>
              </a:ext>
            </a:extLst>
          </p:cNvPr>
          <p:cNvSpPr>
            <a:spLocks noGrp="1"/>
          </p:cNvSpPr>
          <p:nvPr>
            <p:ph type="title"/>
          </p:nvPr>
        </p:nvSpPr>
        <p:spPr/>
        <p:txBody>
          <a:bodyPr/>
          <a:lstStyle/>
          <a:p>
            <a:r>
              <a:rPr lang="en-US"/>
              <a:t>Instagram Custom Posts Table | 2 profiles - 3 of 8</a:t>
            </a:r>
          </a:p>
        </p:txBody>
      </p:sp>
      <p:graphicFrame>
        <p:nvGraphicFramePr>
          <p:cNvPr id="5" name="Table Placeholder 4">
            <a:extLst>
              <a:ext uri="{FF2B5EF4-FFF2-40B4-BE49-F238E27FC236}">
                <a16:creationId xmlns:a16="http://schemas.microsoft.com/office/drawing/2014/main" id="{5F1FF8B1-9717-4F8E-A246-91E332901D8C}"/>
              </a:ext>
            </a:extLst>
          </p:cNvPr>
          <p:cNvGraphicFramePr>
            <a:graphicFrameLocks noGrp="1"/>
          </p:cNvGraphicFramePr>
          <p:nvPr>
            <p:ph type="tbl" sz="quarter" idx="13"/>
            <p:extLst>
              <p:ext uri="{D42A27DB-BD31-4B8C-83A1-F6EECF244321}">
                <p14:modId xmlns:p14="http://schemas.microsoft.com/office/powerpoint/2010/main" val="1261713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189222440"/>
                    </a:ext>
                  </a:extLst>
                </a:gridCol>
                <a:gridCol w="1152144">
                  <a:extLst>
                    <a:ext uri="{9D8B030D-6E8A-4147-A177-3AD203B41FA5}">
                      <a16:colId xmlns:a16="http://schemas.microsoft.com/office/drawing/2014/main" val="659591406"/>
                    </a:ext>
                  </a:extLst>
                </a:gridCol>
                <a:gridCol w="1152144">
                  <a:extLst>
                    <a:ext uri="{9D8B030D-6E8A-4147-A177-3AD203B41FA5}">
                      <a16:colId xmlns:a16="http://schemas.microsoft.com/office/drawing/2014/main" val="1627809867"/>
                    </a:ext>
                  </a:extLst>
                </a:gridCol>
                <a:gridCol w="1152144">
                  <a:extLst>
                    <a:ext uri="{9D8B030D-6E8A-4147-A177-3AD203B41FA5}">
                      <a16:colId xmlns:a16="http://schemas.microsoft.com/office/drawing/2014/main" val="2000634112"/>
                    </a:ext>
                  </a:extLst>
                </a:gridCol>
                <a:gridCol w="1152144">
                  <a:extLst>
                    <a:ext uri="{9D8B030D-6E8A-4147-A177-3AD203B41FA5}">
                      <a16:colId xmlns:a16="http://schemas.microsoft.com/office/drawing/2014/main" val="1958825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7909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14:09:53</a:t>
                      </a:r>
                      <a:r>
                        <a:rPr kumimoji="0" lang="en-US" sz="1000" b="0" i="0" u="none" strike="noStrike" kern="1200" cap="none" spc="0" normalizeH="0" baseline="0" noProof="0">
                          <a:ln>
                            <a:noFill/>
                          </a:ln>
                          <a:solidFill>
                            <a:prstClr val="black"/>
                          </a:solidFill>
                          <a:effectLst/>
                          <a:uLnTx/>
                          <a:uFillTx/>
                          <a:latin typeface="Calibri"/>
                          <a:ea typeface="+mn-ea"/>
                          <a:cs typeface="+mn-cs"/>
                        </a:rPr>
                        <a:t>
 We all know you want it, so here’s how to get it…
1. Follow @innside_by_melia and @flem.festival 
2. Comment with the artist you’re most excited to see
at FLEM (hint: the full lineup is in our highlights)
3. Tag the person you’d bring along to the festival
You can participate up to thursday 28th of september
and the lucky winners will be announced on the 29th.
For terms and conditions check the link in our bio.
*****************
Todos sabemos que lo quieres, así que aquí sabrás cómo conseguirlo
1. Sigue a @innsidebymelia y @flem.festival 
2. Comenta con el artista que más te apetece ver en FLEM (pista: el cartel completo está en nuestros destacados)
3. Etiqueta a la persona que llevarías al festival y dile que participe
Puedes participar hasta el jueves 28 de septiembre 
Los ganadores se anunciarán el día 29 de septiembre.
Para conocer las condiciones, consulta el enlace en nuestra biografía
#StayCurious #INNSiDECalviaBeach #FLEM #Mallorca #sorteo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14240871"/>
                  </a:ext>
                </a:extLst>
              </a:tr>
            </a:tbl>
          </a:graphicData>
        </a:graphic>
      </p:graphicFrame>
      <p:sp>
        <p:nvSpPr>
          <p:cNvPr id="4" name="Text Placeholder 3">
            <a:extLst>
              <a:ext uri="{FF2B5EF4-FFF2-40B4-BE49-F238E27FC236}">
                <a16:creationId xmlns:a16="http://schemas.microsoft.com/office/drawing/2014/main" id="{5BF0FDBA-162F-4AF9-92D3-D75C0A31958A}"/>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061366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6681-6D0E-4FCB-BB22-5F5015F42482}"/>
              </a:ext>
            </a:extLst>
          </p:cNvPr>
          <p:cNvSpPr>
            <a:spLocks noGrp="1"/>
          </p:cNvSpPr>
          <p:nvPr>
            <p:ph type="title"/>
          </p:nvPr>
        </p:nvSpPr>
        <p:spPr/>
        <p:txBody>
          <a:bodyPr/>
          <a:lstStyle/>
          <a:p>
            <a:r>
              <a:rPr lang="en-US"/>
              <a:t>Instagram Custom Posts Table | 2 profiles - 4 of 8</a:t>
            </a:r>
          </a:p>
        </p:txBody>
      </p:sp>
      <p:graphicFrame>
        <p:nvGraphicFramePr>
          <p:cNvPr id="5" name="Table Placeholder 4">
            <a:extLst>
              <a:ext uri="{FF2B5EF4-FFF2-40B4-BE49-F238E27FC236}">
                <a16:creationId xmlns:a16="http://schemas.microsoft.com/office/drawing/2014/main" id="{2FA6FE6A-0DE2-4004-B42E-9E4DF523173C}"/>
              </a:ext>
            </a:extLst>
          </p:cNvPr>
          <p:cNvGraphicFramePr>
            <a:graphicFrameLocks noGrp="1"/>
          </p:cNvGraphicFramePr>
          <p:nvPr>
            <p:ph type="tbl" sz="quarter" idx="13"/>
            <p:extLst>
              <p:ext uri="{D42A27DB-BD31-4B8C-83A1-F6EECF244321}">
                <p14:modId xmlns:p14="http://schemas.microsoft.com/office/powerpoint/2010/main" val="2370552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938760996"/>
                    </a:ext>
                  </a:extLst>
                </a:gridCol>
                <a:gridCol w="1152144">
                  <a:extLst>
                    <a:ext uri="{9D8B030D-6E8A-4147-A177-3AD203B41FA5}">
                      <a16:colId xmlns:a16="http://schemas.microsoft.com/office/drawing/2014/main" val="1108662622"/>
                    </a:ext>
                  </a:extLst>
                </a:gridCol>
                <a:gridCol w="1152144">
                  <a:extLst>
                    <a:ext uri="{9D8B030D-6E8A-4147-A177-3AD203B41FA5}">
                      <a16:colId xmlns:a16="http://schemas.microsoft.com/office/drawing/2014/main" val="2307400479"/>
                    </a:ext>
                  </a:extLst>
                </a:gridCol>
                <a:gridCol w="1152144">
                  <a:extLst>
                    <a:ext uri="{9D8B030D-6E8A-4147-A177-3AD203B41FA5}">
                      <a16:colId xmlns:a16="http://schemas.microsoft.com/office/drawing/2014/main" val="1572051324"/>
                    </a:ext>
                  </a:extLst>
                </a:gridCol>
                <a:gridCol w="1152144">
                  <a:extLst>
                    <a:ext uri="{9D8B030D-6E8A-4147-A177-3AD203B41FA5}">
                      <a16:colId xmlns:a16="http://schemas.microsoft.com/office/drawing/2014/main" val="3854921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45825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11:01:18</a:t>
                      </a:r>
                      <a:r>
                        <a:rPr kumimoji="0" lang="en-US" sz="1000" b="0" i="0" u="none" strike="noStrike" kern="1200" cap="none" spc="0" normalizeH="0" baseline="0" noProof="0">
                          <a:ln>
                            <a:noFill/>
                          </a:ln>
                          <a:solidFill>
                            <a:prstClr val="black"/>
                          </a:solidFill>
                          <a:effectLst/>
                          <a:uLnTx/>
                          <a:uFillTx/>
                          <a:latin typeface="Calibri"/>
                          <a:ea typeface="+mn-ea"/>
                          <a:cs typeface="+mn-cs"/>
                        </a:rPr>
                        <a:t>
 Teleport me. No matter what.
Video by veeka.ca
#INNSiDEAlcudia #INNSiDECalviaBeach #INNSiDEPalmaBosque #Mallorca #Paradise #Minipro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3283</a:t>
                      </a:r>
                    </a:p>
                  </a:txBody>
                  <a:tcPr/>
                </a:tc>
                <a:extLst>
                  <a:ext uri="{0D108BD9-81ED-4DB2-BD59-A6C34878D82A}">
                    <a16:rowId xmlns:a16="http://schemas.microsoft.com/office/drawing/2014/main" val="517120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- 2023-09-21 11:01:04</a:t>
                      </a:r>
                      <a:r>
                        <a:rPr kumimoji="0" lang="en-US" sz="1000" b="0" i="0" u="none" strike="noStrike" kern="1200" cap="none" spc="0" normalizeH="0" baseline="0" noProof="0">
                          <a:ln>
                            <a:noFill/>
                          </a:ln>
                          <a:solidFill>
                            <a:prstClr val="black"/>
                          </a:solidFill>
                          <a:effectLst/>
                          <a:uLnTx/>
                          <a:uFillTx/>
                          <a:latin typeface="Calibri"/>
                          <a:ea typeface="+mn-ea"/>
                          <a:cs typeface="+mn-cs"/>
                        </a:rPr>
                        <a:t>
 Don’t even think about publishing your Summer ‘23 photo dump just yet, there’s still sun to be soaked up in #INNSiDEIbiza ☀️
#StayCurious #Ibiza #Summer #Sun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6591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- 2023-09-20 14:47:04</a:t>
                      </a:r>
                      <a:r>
                        <a:rPr kumimoji="0" lang="en-US" sz="1000" b="0" i="0" u="none" strike="noStrike" kern="1200" cap="none" spc="0" normalizeH="0" baseline="0" noProof="0">
                          <a:ln>
                            <a:noFill/>
                          </a:ln>
                          <a:solidFill>
                            <a:prstClr val="black"/>
                          </a:solidFill>
                          <a:effectLst/>
                          <a:uLnTx/>
                          <a:uFillTx/>
                          <a:latin typeface="Calibri"/>
                          <a:ea typeface="+mn-ea"/>
                          <a:cs typeface="+mn-cs"/>
                        </a:rPr>
                        <a:t>
 AmsterDAM THAT WAS FUN.
#INNSiDEAmsterdam #Amsterdam #StayCurious #Travel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2147</a:t>
                      </a:r>
                    </a:p>
                  </a:txBody>
                  <a:tcPr/>
                </a:tc>
                <a:extLst>
                  <a:ext uri="{0D108BD9-81ED-4DB2-BD59-A6C34878D82A}">
                    <a16:rowId xmlns:a16="http://schemas.microsoft.com/office/drawing/2014/main" val="993984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- 2023-09-19 11:01:01</a:t>
                      </a:r>
                      <a:r>
                        <a:rPr kumimoji="0" lang="en-US" sz="1000" b="0" i="0" u="none" strike="noStrike" kern="1200" cap="none" spc="0" normalizeH="0" baseline="0" noProof="0">
                          <a:ln>
                            <a:noFill/>
                          </a:ln>
                          <a:solidFill>
                            <a:prstClr val="black"/>
                          </a:solidFill>
                          <a:effectLst/>
                          <a:uLnTx/>
                          <a:uFillTx/>
                          <a:latin typeface="Calibri"/>
                          <a:ea typeface="+mn-ea"/>
                          <a:cs typeface="+mn-cs"/>
                        </a:rPr>
                        <a:t>
 Don’t worry about the name, Hell’s Kitchen is home to some of the best restaurants #NewYork has to offer.
Find out for yourself while staying at #INNSiDENewYork. Link in the bio!
#HellsKitchen #Food #Restaurants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67751398"/>
                  </a:ext>
                </a:extLst>
              </a:tr>
            </a:tbl>
          </a:graphicData>
        </a:graphic>
      </p:graphicFrame>
      <p:sp>
        <p:nvSpPr>
          <p:cNvPr id="4" name="Text Placeholder 3">
            <a:extLst>
              <a:ext uri="{FF2B5EF4-FFF2-40B4-BE49-F238E27FC236}">
                <a16:creationId xmlns:a16="http://schemas.microsoft.com/office/drawing/2014/main" id="{57C62297-A0D1-48D9-AD3B-4025100A6690}"/>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71004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D41E6F-3F4A-40B9-8140-C1670D372EB1}"/>
              </a:ext>
            </a:extLst>
          </p:cNvPr>
          <p:cNvSpPr>
            <a:spLocks noGrp="1"/>
          </p:cNvSpPr>
          <p:nvPr>
            <p:ph type="title"/>
          </p:nvPr>
        </p:nvSpPr>
        <p:spPr/>
        <p:txBody>
          <a:bodyPr/>
          <a:lstStyle/>
          <a:p>
            <a:r>
              <a:rPr lang="en-US"/>
              <a:t>Instagram Custom Posts Table | 2 profiles - 5 of 8</a:t>
            </a:r>
          </a:p>
        </p:txBody>
      </p:sp>
      <p:graphicFrame>
        <p:nvGraphicFramePr>
          <p:cNvPr id="5" name="Table Placeholder 4">
            <a:extLst>
              <a:ext uri="{FF2B5EF4-FFF2-40B4-BE49-F238E27FC236}">
                <a16:creationId xmlns:a16="http://schemas.microsoft.com/office/drawing/2014/main" id="{E7030012-58A8-440E-A789-2A2EF49B6351}"/>
              </a:ext>
            </a:extLst>
          </p:cNvPr>
          <p:cNvGraphicFramePr>
            <a:graphicFrameLocks noGrp="1"/>
          </p:cNvGraphicFramePr>
          <p:nvPr>
            <p:ph type="tbl" sz="quarter" idx="13"/>
            <p:extLst>
              <p:ext uri="{D42A27DB-BD31-4B8C-83A1-F6EECF244321}">
                <p14:modId xmlns:p14="http://schemas.microsoft.com/office/powerpoint/2010/main" val="3965149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60553221"/>
                    </a:ext>
                  </a:extLst>
                </a:gridCol>
                <a:gridCol w="1152144">
                  <a:extLst>
                    <a:ext uri="{9D8B030D-6E8A-4147-A177-3AD203B41FA5}">
                      <a16:colId xmlns:a16="http://schemas.microsoft.com/office/drawing/2014/main" val="697637006"/>
                    </a:ext>
                  </a:extLst>
                </a:gridCol>
                <a:gridCol w="1152144">
                  <a:extLst>
                    <a:ext uri="{9D8B030D-6E8A-4147-A177-3AD203B41FA5}">
                      <a16:colId xmlns:a16="http://schemas.microsoft.com/office/drawing/2014/main" val="3851474393"/>
                    </a:ext>
                  </a:extLst>
                </a:gridCol>
                <a:gridCol w="1152144">
                  <a:extLst>
                    <a:ext uri="{9D8B030D-6E8A-4147-A177-3AD203B41FA5}">
                      <a16:colId xmlns:a16="http://schemas.microsoft.com/office/drawing/2014/main" val="1575821087"/>
                    </a:ext>
                  </a:extLst>
                </a:gridCol>
                <a:gridCol w="1152144">
                  <a:extLst>
                    <a:ext uri="{9D8B030D-6E8A-4147-A177-3AD203B41FA5}">
                      <a16:colId xmlns:a16="http://schemas.microsoft.com/office/drawing/2014/main" val="3533798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08719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- 2023-09-18 11:01:31</a:t>
                      </a:r>
                      <a:r>
                        <a:rPr kumimoji="0" lang="en-US" sz="1000" b="0" i="0" u="none" strike="noStrike" kern="1200" cap="none" spc="0" normalizeH="0" baseline="0" noProof="0">
                          <a:ln>
                            <a:noFill/>
                          </a:ln>
                          <a:solidFill>
                            <a:prstClr val="black"/>
                          </a:solidFill>
                          <a:effectLst/>
                          <a:uLnTx/>
                          <a:uFillTx/>
                          <a:latin typeface="Calibri"/>
                          <a:ea typeface="+mn-ea"/>
                          <a:cs typeface="+mn-cs"/>
                        </a:rPr>
                        <a:t>
 Hotel. Home away from home. Holidays. Happy. Heart. 🫶🏻
Book your stay now at #INNSiDEFuerteventura at the link in bio.
#Fuerteventura #lifestyle #summertime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094451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- 2023-09-16 11:01:02</a:t>
                      </a:r>
                      <a:r>
                        <a:rPr kumimoji="0" lang="en-US" sz="1000" b="0" i="0" u="none" strike="noStrike" kern="1200" cap="none" spc="0" normalizeH="0" baseline="0" noProof="0">
                          <a:ln>
                            <a:noFill/>
                          </a:ln>
                          <a:solidFill>
                            <a:prstClr val="black"/>
                          </a:solidFill>
                          <a:effectLst/>
                          <a:uLnTx/>
                          <a:uFillTx/>
                          <a:latin typeface="Calibri"/>
                          <a:ea typeface="+mn-ea"/>
                          <a:cs typeface="+mn-cs"/>
                        </a:rPr>
                        <a:t>
 Palma looks great on @ainaamagraner
Try it for size at the link in the bio
Photo @‌julio.feroz
Styled by @‌jazzrodriguezm
#Terrace #Palma #INNSiDEPalmaBosque #StayCurious #Mallorca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71261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- 2023-09-15 11:00:23</a:t>
                      </a:r>
                      <a:r>
                        <a:rPr kumimoji="0" lang="en-US" sz="1000" b="0" i="0" u="none" strike="noStrike" kern="1200" cap="none" spc="0" normalizeH="0" baseline="0" noProof="0">
                          <a:ln>
                            <a:noFill/>
                          </a:ln>
                          <a:solidFill>
                            <a:prstClr val="black"/>
                          </a:solidFill>
                          <a:effectLst/>
                          <a:uLnTx/>
                          <a:uFillTx/>
                          <a:latin typeface="Calibri"/>
                          <a:ea typeface="+mn-ea"/>
                          <a:cs typeface="+mn-cs"/>
                        </a:rPr>
                        <a:t>
 Squeeze everything out of Lima and take a well-deserved rest in the hotel.
📷: @adrianagraciano
Find where to flop at the link in the bio.
#INNSiDELima #Lima #Traveler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02531043"/>
                  </a:ext>
                </a:extLst>
              </a:tr>
            </a:tbl>
          </a:graphicData>
        </a:graphic>
      </p:graphicFrame>
      <p:sp>
        <p:nvSpPr>
          <p:cNvPr id="4" name="Text Placeholder 3">
            <a:extLst>
              <a:ext uri="{FF2B5EF4-FFF2-40B4-BE49-F238E27FC236}">
                <a16:creationId xmlns:a16="http://schemas.microsoft.com/office/drawing/2014/main" id="{2962C54B-24C4-458F-8857-D68FDD887243}"/>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7237383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B1222-8C02-4BA2-B675-2A50F3B3D2C1}"/>
              </a:ext>
            </a:extLst>
          </p:cNvPr>
          <p:cNvSpPr>
            <a:spLocks noGrp="1"/>
          </p:cNvSpPr>
          <p:nvPr>
            <p:ph type="title"/>
          </p:nvPr>
        </p:nvSpPr>
        <p:spPr/>
        <p:txBody>
          <a:bodyPr/>
          <a:lstStyle/>
          <a:p>
            <a:r>
              <a:rPr lang="en-US"/>
              <a:t>Instagram Custom Posts Table | 2 profiles - 6 of 8</a:t>
            </a:r>
          </a:p>
        </p:txBody>
      </p:sp>
      <p:graphicFrame>
        <p:nvGraphicFramePr>
          <p:cNvPr id="5" name="Table Placeholder 4">
            <a:extLst>
              <a:ext uri="{FF2B5EF4-FFF2-40B4-BE49-F238E27FC236}">
                <a16:creationId xmlns:a16="http://schemas.microsoft.com/office/drawing/2014/main" id="{0FEBF68F-FA5B-4862-9C1F-64ABF5623CB5}"/>
              </a:ext>
            </a:extLst>
          </p:cNvPr>
          <p:cNvGraphicFramePr>
            <a:graphicFrameLocks noGrp="1"/>
          </p:cNvGraphicFramePr>
          <p:nvPr>
            <p:ph type="tbl" sz="quarter" idx="13"/>
            <p:extLst>
              <p:ext uri="{D42A27DB-BD31-4B8C-83A1-F6EECF244321}">
                <p14:modId xmlns:p14="http://schemas.microsoft.com/office/powerpoint/2010/main" val="616855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3678960773"/>
                    </a:ext>
                  </a:extLst>
                </a:gridCol>
                <a:gridCol w="1152144">
                  <a:extLst>
                    <a:ext uri="{9D8B030D-6E8A-4147-A177-3AD203B41FA5}">
                      <a16:colId xmlns:a16="http://schemas.microsoft.com/office/drawing/2014/main" val="3710957226"/>
                    </a:ext>
                  </a:extLst>
                </a:gridCol>
                <a:gridCol w="1152144">
                  <a:extLst>
                    <a:ext uri="{9D8B030D-6E8A-4147-A177-3AD203B41FA5}">
                      <a16:colId xmlns:a16="http://schemas.microsoft.com/office/drawing/2014/main" val="1216301199"/>
                    </a:ext>
                  </a:extLst>
                </a:gridCol>
                <a:gridCol w="1152144">
                  <a:extLst>
                    <a:ext uri="{9D8B030D-6E8A-4147-A177-3AD203B41FA5}">
                      <a16:colId xmlns:a16="http://schemas.microsoft.com/office/drawing/2014/main" val="69063675"/>
                    </a:ext>
                  </a:extLst>
                </a:gridCol>
                <a:gridCol w="1152144">
                  <a:extLst>
                    <a:ext uri="{9D8B030D-6E8A-4147-A177-3AD203B41FA5}">
                      <a16:colId xmlns:a16="http://schemas.microsoft.com/office/drawing/2014/main" val="173267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2728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- 2023-09-12 11:00:56</a:t>
                      </a:r>
                      <a:r>
                        <a:rPr kumimoji="0" lang="en-US" sz="1000" b="0" i="0" u="none" strike="noStrike" kern="1200" cap="none" spc="0" normalizeH="0" baseline="0" noProof="0">
                          <a:ln>
                            <a:noFill/>
                          </a:ln>
                          <a:solidFill>
                            <a:prstClr val="black"/>
                          </a:solidFill>
                          <a:effectLst/>
                          <a:uLnTx/>
                          <a:uFillTx/>
                          <a:latin typeface="Calibri"/>
                          <a:ea typeface="+mn-ea"/>
                          <a:cs typeface="+mn-cs"/>
                        </a:rPr>
                        <a:t>
 If #Madrid never stops then why should we?
#INNSiDEGranVía #StayCurious #City #Travel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6700</a:t>
                      </a:r>
                    </a:p>
                  </a:txBody>
                  <a:tcPr/>
                </a:tc>
                <a:extLst>
                  <a:ext uri="{0D108BD9-81ED-4DB2-BD59-A6C34878D82A}">
                    <a16:rowId xmlns:a16="http://schemas.microsoft.com/office/drawing/2014/main" val="2110831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- 2023-09-09 11:00:52</a:t>
                      </a:r>
                      <a:r>
                        <a:rPr kumimoji="0" lang="en-US" sz="1000" b="0" i="0" u="none" strike="noStrike" kern="1200" cap="none" spc="0" normalizeH="0" baseline="0" noProof="0">
                          <a:ln>
                            <a:noFill/>
                          </a:ln>
                          <a:solidFill>
                            <a:prstClr val="black"/>
                          </a:solidFill>
                          <a:effectLst/>
                          <a:uLnTx/>
                          <a:uFillTx/>
                          <a:latin typeface="Calibri"/>
                          <a:ea typeface="+mn-ea"/>
                          <a:cs typeface="+mn-cs"/>
                        </a:rPr>
                        <a:t>
 Alexa, play “No Me Llames Dolores” by Concha Piquer 💃🏻
Head to the link in the bio to discover our new Barcelona Hotel
#INNSiDEBarcelonaApolo #Apolo #Barcelona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65512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- 2023-09-08 11:00:18</a:t>
                      </a:r>
                      <a:r>
                        <a:rPr kumimoji="0" lang="en-US" sz="1000" b="0" i="0" u="none" strike="noStrike" kern="1200" cap="none" spc="0" normalizeH="0" baseline="0" noProof="0">
                          <a:ln>
                            <a:noFill/>
                          </a:ln>
                          <a:solidFill>
                            <a:prstClr val="black"/>
                          </a:solidFill>
                          <a:effectLst/>
                          <a:uLnTx/>
                          <a:uFillTx/>
                          <a:latin typeface="Calibri"/>
                          <a:ea typeface="+mn-ea"/>
                          <a:cs typeface="+mn-cs"/>
                        </a:rPr>
                        <a:t>
 Sun, sea, and @rijoarr making the most of both at #INNSiDEFuerteventura
Take a leaf out of his book at the link in the bio.
#StayCurious #Fuerteventura #Sun #Sea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693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- 2023-09-05 16:08:10</a:t>
                      </a:r>
                      <a:r>
                        <a:rPr kumimoji="0" lang="en-US" sz="1000" b="0" i="0" u="none" strike="noStrike" kern="1200" cap="none" spc="0" normalizeH="0" baseline="0" noProof="0">
                          <a:ln>
                            <a:noFill/>
                          </a:ln>
                          <a:solidFill>
                            <a:prstClr val="black"/>
                          </a:solidFill>
                          <a:effectLst/>
                          <a:uLnTx/>
                          <a:uFillTx/>
                          <a:latin typeface="Calibri"/>
                          <a:ea typeface="+mn-ea"/>
                          <a:cs typeface="+mn-cs"/>
                        </a:rPr>
                        <a:t>
 This Thursday swing by #INNSiDEAlcudia for another installment of #INNSiDEMarket. From 18h until 22h there's no better way to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3126</a:t>
                      </a:r>
                    </a:p>
                  </a:txBody>
                  <a:tcPr/>
                </a:tc>
                <a:extLst>
                  <a:ext uri="{0D108BD9-81ED-4DB2-BD59-A6C34878D82A}">
                    <a16:rowId xmlns:a16="http://schemas.microsoft.com/office/drawing/2014/main" val="1098625337"/>
                  </a:ext>
                </a:extLst>
              </a:tr>
            </a:tbl>
          </a:graphicData>
        </a:graphic>
      </p:graphicFrame>
      <p:sp>
        <p:nvSpPr>
          <p:cNvPr id="4" name="Text Placeholder 3">
            <a:extLst>
              <a:ext uri="{FF2B5EF4-FFF2-40B4-BE49-F238E27FC236}">
                <a16:creationId xmlns:a16="http://schemas.microsoft.com/office/drawing/2014/main" id="{2E6F4F5B-20FD-4FD4-A959-F88BFF37EBE3}"/>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2362157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72C1B-8D73-49E4-8F82-16A5472BE944}"/>
              </a:ext>
            </a:extLst>
          </p:cNvPr>
          <p:cNvSpPr>
            <a:spLocks noGrp="1"/>
          </p:cNvSpPr>
          <p:nvPr>
            <p:ph type="title"/>
          </p:nvPr>
        </p:nvSpPr>
        <p:spPr/>
        <p:txBody>
          <a:bodyPr/>
          <a:lstStyle/>
          <a:p>
            <a:r>
              <a:rPr lang="en-US"/>
              <a:t>Instagram Custom Posts Table | 2 profiles - 7 of 8</a:t>
            </a:r>
          </a:p>
        </p:txBody>
      </p:sp>
      <p:graphicFrame>
        <p:nvGraphicFramePr>
          <p:cNvPr id="5" name="Table Placeholder 4">
            <a:extLst>
              <a:ext uri="{FF2B5EF4-FFF2-40B4-BE49-F238E27FC236}">
                <a16:creationId xmlns:a16="http://schemas.microsoft.com/office/drawing/2014/main" id="{6244EB86-B91A-4761-9CEC-A00DDD642ED0}"/>
              </a:ext>
            </a:extLst>
          </p:cNvPr>
          <p:cNvGraphicFramePr>
            <a:graphicFrameLocks noGrp="1"/>
          </p:cNvGraphicFramePr>
          <p:nvPr>
            <p:ph type="tbl" sz="quarter" idx="13"/>
            <p:extLst>
              <p:ext uri="{D42A27DB-BD31-4B8C-83A1-F6EECF244321}">
                <p14:modId xmlns:p14="http://schemas.microsoft.com/office/powerpoint/2010/main" val="1550286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4125925005"/>
                    </a:ext>
                  </a:extLst>
                </a:gridCol>
                <a:gridCol w="1152144">
                  <a:extLst>
                    <a:ext uri="{9D8B030D-6E8A-4147-A177-3AD203B41FA5}">
                      <a16:colId xmlns:a16="http://schemas.microsoft.com/office/drawing/2014/main" val="2860332801"/>
                    </a:ext>
                  </a:extLst>
                </a:gridCol>
                <a:gridCol w="1152144">
                  <a:extLst>
                    <a:ext uri="{9D8B030D-6E8A-4147-A177-3AD203B41FA5}">
                      <a16:colId xmlns:a16="http://schemas.microsoft.com/office/drawing/2014/main" val="2604544271"/>
                    </a:ext>
                  </a:extLst>
                </a:gridCol>
                <a:gridCol w="1152144">
                  <a:extLst>
                    <a:ext uri="{9D8B030D-6E8A-4147-A177-3AD203B41FA5}">
                      <a16:colId xmlns:a16="http://schemas.microsoft.com/office/drawing/2014/main" val="912384033"/>
                    </a:ext>
                  </a:extLst>
                </a:gridCol>
                <a:gridCol w="1152144">
                  <a:extLst>
                    <a:ext uri="{9D8B030D-6E8A-4147-A177-3AD203B41FA5}">
                      <a16:colId xmlns:a16="http://schemas.microsoft.com/office/drawing/2014/main" val="1299135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809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- 2023-09-04 11:00:26</a:t>
                      </a:r>
                      <a:r>
                        <a:rPr kumimoji="0" lang="en-US" sz="1000" b="0" i="0" u="none" strike="noStrike" kern="1200" cap="none" spc="0" normalizeH="0" baseline="0" noProof="0">
                          <a:ln>
                            <a:noFill/>
                          </a:ln>
                          <a:solidFill>
                            <a:prstClr val="black"/>
                          </a:solidFill>
                          <a:effectLst/>
                          <a:uLnTx/>
                          <a:uFillTx/>
                          <a:latin typeface="Calibri"/>
                          <a:ea typeface="+mn-ea"/>
                          <a:cs typeface="+mn-cs"/>
                        </a:rPr>
                        <a:t>
 If you want to learn windsurf #INNSiDEFuerteventura is the place to do it with @‌reneeglifuerteventura. @scary.sary did and she’s the reina of the waves 👸
Just follow the link in the bio
#Fuerteventura #Reneegli #Windsurf #Surf #Kitesurf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7115</a:t>
                      </a:r>
                    </a:p>
                  </a:txBody>
                  <a:tcPr/>
                </a:tc>
                <a:extLst>
                  <a:ext uri="{0D108BD9-81ED-4DB2-BD59-A6C34878D82A}">
                    <a16:rowId xmlns:a16="http://schemas.microsoft.com/office/drawing/2014/main" val="1601755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- 2023-09-02 11:00:42</a:t>
                      </a:r>
                      <a:r>
                        <a:rPr kumimoji="0" lang="en-US" sz="1000" b="0" i="0" u="none" strike="noStrike" kern="1200" cap="none" spc="0" normalizeH="0" baseline="0" noProof="0">
                          <a:ln>
                            <a:noFill/>
                          </a:ln>
                          <a:solidFill>
                            <a:prstClr val="black"/>
                          </a:solidFill>
                          <a:effectLst/>
                          <a:uLnTx/>
                          <a:uFillTx/>
                          <a:latin typeface="Calibri"/>
                          <a:ea typeface="+mn-ea"/>
                          <a:cs typeface="+mn-cs"/>
                        </a:rPr>
                        <a:t>
 Yeah, we could probably live here 🌴
But you can always come visit too at the link in the bio
#INNSiDEAlcudia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08003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- 2023-09-01 16:00:43</a:t>
                      </a:r>
                      <a:r>
                        <a:rPr kumimoji="0" lang="en-US" sz="1000" b="0" i="0" u="none" strike="noStrike" kern="1200" cap="none" spc="0" normalizeH="0" baseline="0" noProof="0">
                          <a:ln>
                            <a:noFill/>
                          </a:ln>
                          <a:solidFill>
                            <a:prstClr val="black"/>
                          </a:solidFill>
                          <a:effectLst/>
                          <a:uLnTx/>
                          <a:uFillTx/>
                          <a:latin typeface="Calibri"/>
                          <a:ea typeface="+mn-ea"/>
                          <a:cs typeface="+mn-cs"/>
                        </a:rPr>
                        <a:t>
 Is #NewYork the city where dreams are made because it never sleeps?
📷: @‌selvon.nef
Find out for yourself at the link in the bio
#INNSiDENewYork #NYC #EmpireState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18224222"/>
                  </a:ext>
                </a:extLst>
              </a:tr>
            </a:tbl>
          </a:graphicData>
        </a:graphic>
      </p:graphicFrame>
      <p:sp>
        <p:nvSpPr>
          <p:cNvPr id="4" name="Text Placeholder 3">
            <a:extLst>
              <a:ext uri="{FF2B5EF4-FFF2-40B4-BE49-F238E27FC236}">
                <a16:creationId xmlns:a16="http://schemas.microsoft.com/office/drawing/2014/main" id="{B60B4B89-FA01-4B04-9E6B-DB2B155462DD}"/>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893450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5428B-98C5-4D1C-9DF9-0A1588C23335}"/>
              </a:ext>
            </a:extLst>
          </p:cNvPr>
          <p:cNvSpPr>
            <a:spLocks noGrp="1"/>
          </p:cNvSpPr>
          <p:nvPr>
            <p:ph type="title"/>
          </p:nvPr>
        </p:nvSpPr>
        <p:spPr/>
        <p:txBody>
          <a:bodyPr/>
          <a:lstStyle/>
          <a:p>
            <a:r>
              <a:rPr lang="en-US"/>
              <a:t>Instagram Custom Posts Table | 2 profiles - 8 of 8</a:t>
            </a:r>
          </a:p>
        </p:txBody>
      </p:sp>
      <p:graphicFrame>
        <p:nvGraphicFramePr>
          <p:cNvPr id="5" name="Table Placeholder 4">
            <a:extLst>
              <a:ext uri="{FF2B5EF4-FFF2-40B4-BE49-F238E27FC236}">
                <a16:creationId xmlns:a16="http://schemas.microsoft.com/office/drawing/2014/main" id="{BB70142A-019F-4988-B692-25A350CEA7A9}"/>
              </a:ext>
            </a:extLst>
          </p:cNvPr>
          <p:cNvGraphicFramePr>
            <a:graphicFrameLocks noGrp="1"/>
          </p:cNvGraphicFramePr>
          <p:nvPr>
            <p:ph type="tbl" sz="quarter" idx="13"/>
            <p:extLst>
              <p:ext uri="{D42A27DB-BD31-4B8C-83A1-F6EECF244321}">
                <p14:modId xmlns:p14="http://schemas.microsoft.com/office/powerpoint/2010/main" val="1206753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538728">
                  <a:extLst>
                    <a:ext uri="{9D8B030D-6E8A-4147-A177-3AD203B41FA5}">
                      <a16:colId xmlns:a16="http://schemas.microsoft.com/office/drawing/2014/main" val="2579513793"/>
                    </a:ext>
                  </a:extLst>
                </a:gridCol>
                <a:gridCol w="1152144">
                  <a:extLst>
                    <a:ext uri="{9D8B030D-6E8A-4147-A177-3AD203B41FA5}">
                      <a16:colId xmlns:a16="http://schemas.microsoft.com/office/drawing/2014/main" val="3977669066"/>
                    </a:ext>
                  </a:extLst>
                </a:gridCol>
                <a:gridCol w="1152144">
                  <a:extLst>
                    <a:ext uri="{9D8B030D-6E8A-4147-A177-3AD203B41FA5}">
                      <a16:colId xmlns:a16="http://schemas.microsoft.com/office/drawing/2014/main" val="415139777"/>
                    </a:ext>
                  </a:extLst>
                </a:gridCol>
                <a:gridCol w="1152144">
                  <a:extLst>
                    <a:ext uri="{9D8B030D-6E8A-4147-A177-3AD203B41FA5}">
                      <a16:colId xmlns:a16="http://schemas.microsoft.com/office/drawing/2014/main" val="3160232212"/>
                    </a:ext>
                  </a:extLst>
                </a:gridCol>
                <a:gridCol w="1152144">
                  <a:extLst>
                    <a:ext uri="{9D8B030D-6E8A-4147-A177-3AD203B41FA5}">
                      <a16:colId xmlns:a16="http://schemas.microsoft.com/office/drawing/2014/main" val="3240579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53863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- 2023-09-01 11:01:20</a:t>
                      </a:r>
                      <a:r>
                        <a:rPr kumimoji="0" lang="en-US" sz="1000" b="0" i="0" u="none" strike="noStrike" kern="1200" cap="none" spc="0" normalizeH="0" baseline="0" noProof="0">
                          <a:ln>
                            <a:noFill/>
                          </a:ln>
                          <a:solidFill>
                            <a:prstClr val="black"/>
                          </a:solidFill>
                          <a:effectLst/>
                          <a:uLnTx/>
                          <a:uFillTx/>
                          <a:latin typeface="Calibri"/>
                          <a:ea typeface="+mn-ea"/>
                          <a:cs typeface="+mn-cs"/>
                        </a:rPr>
                        <a:t>
 Hotel. Home away from home. Holidays. Happy. Heart. 🫶🏻
Book your stay now at #INNSiDEFuerteventura at the link in bio.
#Fuerteventura #lifestyle #summertime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32179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- 2023-09-01 10:32:16</a:t>
                      </a:r>
                      <a:r>
                        <a:rPr kumimoji="0" lang="en-US" sz="1000" b="0" i="0" u="none" strike="noStrike" kern="1200" cap="none" spc="0" normalizeH="0" baseline="0" noProof="0">
                          <a:ln>
                            <a:noFill/>
                          </a:ln>
                          <a:solidFill>
                            <a:prstClr val="black"/>
                          </a:solidFill>
                          <a:effectLst/>
                          <a:uLnTx/>
                          <a:uFillTx/>
                          <a:latin typeface="Calibri"/>
                          <a:ea typeface="+mn-ea"/>
                          <a:cs typeface="+mn-cs"/>
                        </a:rPr>
                        <a:t>
 #Madrid is calling and we're answering 📞
#StayCurious #INNSiDEMadridGranVía #City #Adventure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6163</a:t>
                      </a:r>
                    </a:p>
                  </a:txBody>
                  <a:tcPr/>
                </a:tc>
                <a:extLst>
                  <a:ext uri="{0D108BD9-81ED-4DB2-BD59-A6C34878D82A}">
                    <a16:rowId xmlns:a16="http://schemas.microsoft.com/office/drawing/2014/main" val="136094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- 2023-08-30 13:24:59</a:t>
                      </a:r>
                      <a:r>
                        <a:rPr kumimoji="0" lang="en-US" sz="1000" b="0" i="0" u="none" strike="noStrike" kern="1200" cap="none" spc="0" normalizeH="0" baseline="0" noProof="0">
                          <a:ln>
                            <a:noFill/>
                          </a:ln>
                          <a:solidFill>
                            <a:prstClr val="black"/>
                          </a:solidFill>
                          <a:effectLst/>
                          <a:uLnTx/>
                          <a:uFillTx/>
                          <a:latin typeface="Calibri"/>
                          <a:ea typeface="+mn-ea"/>
                          <a:cs typeface="+mn-cs"/>
                        </a:rPr>
                        <a:t>
 #Ibiza has it all, sun, sea, dancing, drinking, eating, exploring, and the perfect place to crash after doing it all.
Book your stay at #INNSiDEIbiza at the link in the bio.
#StayCurious #Travel #Island #Holiday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7225</a:t>
                      </a:r>
                    </a:p>
                  </a:txBody>
                  <a:tcPr/>
                </a:tc>
                <a:extLst>
                  <a:ext uri="{0D108BD9-81ED-4DB2-BD59-A6C34878D82A}">
                    <a16:rowId xmlns:a16="http://schemas.microsoft.com/office/drawing/2014/main" val="97927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- 2023-08-25 11:00:19</a:t>
                      </a:r>
                      <a:r>
                        <a:rPr kumimoji="0" lang="en-US" sz="1000" b="0" i="0" u="none" strike="noStrike" kern="1200" cap="none" spc="0" normalizeH="0" baseline="0" noProof="0">
                          <a:ln>
                            <a:noFill/>
                          </a:ln>
                          <a:solidFill>
                            <a:prstClr val="black"/>
                          </a:solidFill>
                          <a:effectLst/>
                          <a:uLnTx/>
                          <a:uFillTx/>
                          <a:latin typeface="Calibri"/>
                          <a:ea typeface="+mn-ea"/>
                          <a:cs typeface="+mn-cs"/>
                        </a:rPr>
                        <a:t>
 The Canary Islands are unique in every single way 🌴 even in how they call flip flops.
Discover more at the link in bio.
#INNSiDEFuerteventura #StayCurious #Fuerteventura #islandlife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6460234"/>
                  </a:ext>
                </a:extLst>
              </a:tr>
            </a:tbl>
          </a:graphicData>
        </a:graphic>
      </p:graphicFrame>
      <p:sp>
        <p:nvSpPr>
          <p:cNvPr id="4" name="Text Placeholder 3">
            <a:extLst>
              <a:ext uri="{FF2B5EF4-FFF2-40B4-BE49-F238E27FC236}">
                <a16:creationId xmlns:a16="http://schemas.microsoft.com/office/drawing/2014/main" id="{E0006D2C-E1AE-489B-8A48-CE4E6961A98E}"/>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488803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6AAB8-8C83-42A7-883B-F0D687543DB7}"/>
              </a:ext>
            </a:extLst>
          </p:cNvPr>
          <p:cNvSpPr>
            <a:spLocks noGrp="1"/>
          </p:cNvSpPr>
          <p:nvPr>
            <p:ph type="title"/>
          </p:nvPr>
        </p:nvSpPr>
        <p:spPr/>
        <p:txBody>
          <a:bodyPr/>
          <a:lstStyle/>
          <a:p>
            <a:r>
              <a:rPr lang="en-US"/>
              <a:t>Facebook Custom Original Own Posts Table | 2 profiles - 1 of 9</a:t>
            </a:r>
          </a:p>
        </p:txBody>
      </p:sp>
      <p:graphicFrame>
        <p:nvGraphicFramePr>
          <p:cNvPr id="5" name="Table Placeholder 4">
            <a:extLst>
              <a:ext uri="{FF2B5EF4-FFF2-40B4-BE49-F238E27FC236}">
                <a16:creationId xmlns:a16="http://schemas.microsoft.com/office/drawing/2014/main" id="{17C5B4BD-1832-432C-9136-E4B3D197F62F}"/>
              </a:ext>
            </a:extLst>
          </p:cNvPr>
          <p:cNvGraphicFramePr>
            <a:graphicFrameLocks noGrp="1"/>
          </p:cNvGraphicFramePr>
          <p:nvPr>
            <p:ph type="tbl" sz="quarter" idx="13"/>
            <p:extLst>
              <p:ext uri="{D42A27DB-BD31-4B8C-83A1-F6EECF244321}">
                <p14:modId xmlns:p14="http://schemas.microsoft.com/office/powerpoint/2010/main" val="176658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89310126"/>
                    </a:ext>
                  </a:extLst>
                </a:gridCol>
                <a:gridCol w="987552">
                  <a:extLst>
                    <a:ext uri="{9D8B030D-6E8A-4147-A177-3AD203B41FA5}">
                      <a16:colId xmlns:a16="http://schemas.microsoft.com/office/drawing/2014/main" val="1183485072"/>
                    </a:ext>
                  </a:extLst>
                </a:gridCol>
                <a:gridCol w="987552">
                  <a:extLst>
                    <a:ext uri="{9D8B030D-6E8A-4147-A177-3AD203B41FA5}">
                      <a16:colId xmlns:a16="http://schemas.microsoft.com/office/drawing/2014/main" val="1581209192"/>
                    </a:ext>
                  </a:extLst>
                </a:gridCol>
                <a:gridCol w="987552">
                  <a:extLst>
                    <a:ext uri="{9D8B030D-6E8A-4147-A177-3AD203B41FA5}">
                      <a16:colId xmlns:a16="http://schemas.microsoft.com/office/drawing/2014/main" val="170122803"/>
                    </a:ext>
                  </a:extLst>
                </a:gridCol>
                <a:gridCol w="987552">
                  <a:extLst>
                    <a:ext uri="{9D8B030D-6E8A-4147-A177-3AD203B41FA5}">
                      <a16:colId xmlns:a16="http://schemas.microsoft.com/office/drawing/2014/main" val="1601718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952773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- 2023-10-02 13:27:25</a:t>
                      </a:r>
                      <a:r>
                        <a:rPr kumimoji="0" lang="en-US" sz="1000" b="0" i="0" u="none" strike="noStrike" kern="1200" cap="none" spc="0" normalizeH="0" baseline="0" noProof="0">
                          <a:ln>
                            <a:noFill/>
                          </a:ln>
                          <a:solidFill>
                            <a:prstClr val="black"/>
                          </a:solidFill>
                          <a:effectLst/>
                          <a:uLnTx/>
                          <a:uFillTx/>
                          <a:latin typeface="Calibri"/>
                          <a:ea typeface="+mn-ea"/>
                          <a:cs typeface="+mn-cs"/>
                        </a:rPr>
                        <a:t>
 We all want to be her right now
Book your stay at #INNSiDECalviaBeach at the link in the bio
#INNSiDECalviaBeach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5763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- 2023-10-02 13:27:25</a:t>
                      </a:r>
                      <a:r>
                        <a:rPr kumimoji="0" lang="en-US" sz="1000" b="0" i="0" u="none" strike="noStrike" kern="1200" cap="none" spc="0" normalizeH="0" baseline="0" noProof="0">
                          <a:ln>
                            <a:noFill/>
                          </a:ln>
                          <a:solidFill>
                            <a:prstClr val="black"/>
                          </a:solidFill>
                          <a:effectLst/>
                          <a:uLnTx/>
                          <a:uFillTx/>
                          <a:latin typeface="Calibri"/>
                          <a:ea typeface="+mn-ea"/>
                          <a:cs typeface="+mn-cs"/>
                        </a:rPr>
                        <a:t>
 We all want to be her right now
Book your stay at #INNSiDECalviaBeach at the link in the bio
#INNSiDECalviaBeach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00783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- 2023-10-02 13:27:24</a:t>
                      </a:r>
                      <a:r>
                        <a:rPr kumimoji="0" lang="en-US" sz="1000" b="0" i="0" u="none" strike="noStrike" kern="1200" cap="none" spc="0" normalizeH="0" baseline="0" noProof="0">
                          <a:ln>
                            <a:noFill/>
                          </a:ln>
                          <a:solidFill>
                            <a:prstClr val="black"/>
                          </a:solidFill>
                          <a:effectLst/>
                          <a:uLnTx/>
                          <a:uFillTx/>
                          <a:latin typeface="Calibri"/>
                          <a:ea typeface="+mn-ea"/>
                          <a:cs typeface="+mn-cs"/>
                        </a:rPr>
                        <a:t>
 We all want to be her right now
Book your stay at #INNSiDECalviaBeach at the link in the bio
#INNSiDECalviaBeach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0.2551 %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9051685"/>
                  </a:ext>
                </a:extLst>
              </a:tr>
            </a:tbl>
          </a:graphicData>
        </a:graphic>
      </p:graphicFrame>
      <p:sp>
        <p:nvSpPr>
          <p:cNvPr id="4" name="Text Placeholder 3">
            <a:extLst>
              <a:ext uri="{FF2B5EF4-FFF2-40B4-BE49-F238E27FC236}">
                <a16:creationId xmlns:a16="http://schemas.microsoft.com/office/drawing/2014/main" id="{A3DAA0E6-AF2F-4EF7-A963-028F1A9BBA83}"/>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6343871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7FE68-576D-494A-8F08-BB485C93C1DD}"/>
              </a:ext>
            </a:extLst>
          </p:cNvPr>
          <p:cNvSpPr>
            <a:spLocks noGrp="1"/>
          </p:cNvSpPr>
          <p:nvPr>
            <p:ph type="title"/>
          </p:nvPr>
        </p:nvSpPr>
        <p:spPr/>
        <p:txBody>
          <a:bodyPr/>
          <a:lstStyle/>
          <a:p>
            <a:r>
              <a:rPr lang="en-US"/>
              <a:t>Facebook Custom Original Own Posts Table | 2 profiles - 2 of 9</a:t>
            </a:r>
          </a:p>
        </p:txBody>
      </p:sp>
      <p:graphicFrame>
        <p:nvGraphicFramePr>
          <p:cNvPr id="5" name="Table Placeholder 4">
            <a:extLst>
              <a:ext uri="{FF2B5EF4-FFF2-40B4-BE49-F238E27FC236}">
                <a16:creationId xmlns:a16="http://schemas.microsoft.com/office/drawing/2014/main" id="{ED1BB557-E045-4788-83A6-8DB96219EEA6}"/>
              </a:ext>
            </a:extLst>
          </p:cNvPr>
          <p:cNvGraphicFramePr>
            <a:graphicFrameLocks noGrp="1"/>
          </p:cNvGraphicFramePr>
          <p:nvPr>
            <p:ph type="tbl" sz="quarter" idx="13"/>
            <p:extLst>
              <p:ext uri="{D42A27DB-BD31-4B8C-83A1-F6EECF244321}">
                <p14:modId xmlns:p14="http://schemas.microsoft.com/office/powerpoint/2010/main" val="2698038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5807323"/>
                    </a:ext>
                  </a:extLst>
                </a:gridCol>
                <a:gridCol w="987552">
                  <a:extLst>
                    <a:ext uri="{9D8B030D-6E8A-4147-A177-3AD203B41FA5}">
                      <a16:colId xmlns:a16="http://schemas.microsoft.com/office/drawing/2014/main" val="367501201"/>
                    </a:ext>
                  </a:extLst>
                </a:gridCol>
                <a:gridCol w="987552">
                  <a:extLst>
                    <a:ext uri="{9D8B030D-6E8A-4147-A177-3AD203B41FA5}">
                      <a16:colId xmlns:a16="http://schemas.microsoft.com/office/drawing/2014/main" val="2031058747"/>
                    </a:ext>
                  </a:extLst>
                </a:gridCol>
                <a:gridCol w="987552">
                  <a:extLst>
                    <a:ext uri="{9D8B030D-6E8A-4147-A177-3AD203B41FA5}">
                      <a16:colId xmlns:a16="http://schemas.microsoft.com/office/drawing/2014/main" val="3333244209"/>
                    </a:ext>
                  </a:extLst>
                </a:gridCol>
                <a:gridCol w="987552">
                  <a:extLst>
                    <a:ext uri="{9D8B030D-6E8A-4147-A177-3AD203B41FA5}">
                      <a16:colId xmlns:a16="http://schemas.microsoft.com/office/drawing/2014/main" val="271326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560483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- 2023-10-02 13:27:17</a:t>
                      </a:r>
                      <a:r>
                        <a:rPr kumimoji="0" lang="en-US" sz="1000" b="0" i="0" u="none" strike="noStrike" kern="1200" cap="none" spc="0" normalizeH="0" baseline="0" noProof="0">
                          <a:ln>
                            <a:noFill/>
                          </a:ln>
                          <a:solidFill>
                            <a:prstClr val="black"/>
                          </a:solidFill>
                          <a:effectLst/>
                          <a:uLnTx/>
                          <a:uFillTx/>
                          <a:latin typeface="Calibri"/>
                          <a:ea typeface="+mn-ea"/>
                          <a:cs typeface="+mn-cs"/>
                        </a:rPr>
                        <a:t>
 We all want to be her right now
Book your stay at #INNSiDECalviaBeach at the link in the bio
#INNSiDECalviaBeach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6560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- 2023-09-28 15:38:03</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beer, “die deutsche” know how to do it. Book your stay at #INNSiDEMünchen at https://tinyurl.com/yc63zvvp and enjoy Oktoberfest.
‌
#StayCurious #Oktoberfest #Munich #Germany #Prost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2619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- 2023-09-28 11:00:01</a:t>
                      </a:r>
                      <a:r>
                        <a:rPr kumimoji="0" lang="en-US" sz="1000" b="0" i="0" u="none" strike="noStrike" kern="1200" cap="none" spc="0" normalizeH="0" baseline="0" noProof="0">
                          <a:ln>
                            <a:noFill/>
                          </a:ln>
                          <a:solidFill>
                            <a:prstClr val="black"/>
                          </a:solidFill>
                          <a:effectLst/>
                          <a:uLnTx/>
                          <a:uFillTx/>
                          <a:latin typeface="Calibri"/>
                          <a:ea typeface="+mn-ea"/>
                          <a:cs typeface="+mn-cs"/>
                        </a:rPr>
                        <a:t>
 When it comes to beer, “die deutsche” know how to do it. Book your stay at #INNSiDEMünchen at https://tinyurl.com/yc63zvvp and enjoy Oktoberfest.
#StayCurious #Oktoberfest #Munich #Germany #Prost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90506930"/>
                  </a:ext>
                </a:extLst>
              </a:tr>
            </a:tbl>
          </a:graphicData>
        </a:graphic>
      </p:graphicFrame>
      <p:sp>
        <p:nvSpPr>
          <p:cNvPr id="4" name="Text Placeholder 3">
            <a:extLst>
              <a:ext uri="{FF2B5EF4-FFF2-40B4-BE49-F238E27FC236}">
                <a16:creationId xmlns:a16="http://schemas.microsoft.com/office/drawing/2014/main" id="{716B40AB-F09F-46C4-8BC8-60BAE2FB9FCA}"/>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7210165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F24D-E55F-461F-93E6-54B3BE64B94E}"/>
              </a:ext>
            </a:extLst>
          </p:cNvPr>
          <p:cNvSpPr>
            <a:spLocks noGrp="1"/>
          </p:cNvSpPr>
          <p:nvPr>
            <p:ph type="title"/>
          </p:nvPr>
        </p:nvSpPr>
        <p:spPr/>
        <p:txBody>
          <a:bodyPr/>
          <a:lstStyle/>
          <a:p>
            <a:r>
              <a:rPr lang="en-US"/>
              <a:t>Facebook Custom Original Own Posts Table | 2 profiles - 3 of 9</a:t>
            </a:r>
          </a:p>
        </p:txBody>
      </p:sp>
      <p:graphicFrame>
        <p:nvGraphicFramePr>
          <p:cNvPr id="5" name="Table Placeholder 4">
            <a:extLst>
              <a:ext uri="{FF2B5EF4-FFF2-40B4-BE49-F238E27FC236}">
                <a16:creationId xmlns:a16="http://schemas.microsoft.com/office/drawing/2014/main" id="{3B8D024E-218A-46E0-87EB-9E3964FFC61B}"/>
              </a:ext>
            </a:extLst>
          </p:cNvPr>
          <p:cNvGraphicFramePr>
            <a:graphicFrameLocks noGrp="1"/>
          </p:cNvGraphicFramePr>
          <p:nvPr>
            <p:ph type="tbl" sz="quarter" idx="13"/>
            <p:extLst>
              <p:ext uri="{D42A27DB-BD31-4B8C-83A1-F6EECF244321}">
                <p14:modId xmlns:p14="http://schemas.microsoft.com/office/powerpoint/2010/main" val="3215834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6224773"/>
                    </a:ext>
                  </a:extLst>
                </a:gridCol>
                <a:gridCol w="987552">
                  <a:extLst>
                    <a:ext uri="{9D8B030D-6E8A-4147-A177-3AD203B41FA5}">
                      <a16:colId xmlns:a16="http://schemas.microsoft.com/office/drawing/2014/main" val="1205816306"/>
                    </a:ext>
                  </a:extLst>
                </a:gridCol>
                <a:gridCol w="987552">
                  <a:extLst>
                    <a:ext uri="{9D8B030D-6E8A-4147-A177-3AD203B41FA5}">
                      <a16:colId xmlns:a16="http://schemas.microsoft.com/office/drawing/2014/main" val="3636996071"/>
                    </a:ext>
                  </a:extLst>
                </a:gridCol>
                <a:gridCol w="987552">
                  <a:extLst>
                    <a:ext uri="{9D8B030D-6E8A-4147-A177-3AD203B41FA5}">
                      <a16:colId xmlns:a16="http://schemas.microsoft.com/office/drawing/2014/main" val="571231188"/>
                    </a:ext>
                  </a:extLst>
                </a:gridCol>
                <a:gridCol w="987552">
                  <a:extLst>
                    <a:ext uri="{9D8B030D-6E8A-4147-A177-3AD203B41FA5}">
                      <a16:colId xmlns:a16="http://schemas.microsoft.com/office/drawing/2014/main" val="3087439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33272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- 2023-09-27 13:00:04</a:t>
                      </a:r>
                      <a:r>
                        <a:rPr kumimoji="0" lang="en-US" sz="1000" b="0" i="0" u="none" strike="noStrike" kern="1200" cap="none" spc="0" normalizeH="0" baseline="0" noProof="0">
                          <a:ln>
                            <a:noFill/>
                          </a:ln>
                          <a:solidFill>
                            <a:prstClr val="black"/>
                          </a:solidFill>
                          <a:effectLst/>
                          <a:uLnTx/>
                          <a:uFillTx/>
                          <a:latin typeface="Calibri"/>
                          <a:ea typeface="+mn-ea"/>
                          <a:cs typeface="+mn-cs"/>
                        </a:rPr>
                        <a:t>
 After a day out exploring #Milan you’re gonna love your letto even more 🛌
#INNSiDEMilanoTorreGalfa #StayCurious #Explore #Italy #Bed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extLst>
                  <a:ext uri="{0D108BD9-81ED-4DB2-BD59-A6C34878D82A}">
                    <a16:rowId xmlns:a16="http://schemas.microsoft.com/office/drawing/2014/main" val="1120717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- 2023-09-27 13:00:00</a:t>
                      </a:r>
                      <a:r>
                        <a:rPr kumimoji="0" lang="en-US" sz="1000" b="0" i="0" u="none" strike="noStrike" kern="1200" cap="none" spc="0" normalizeH="0" baseline="0" noProof="0">
                          <a:ln>
                            <a:noFill/>
                          </a:ln>
                          <a:solidFill>
                            <a:prstClr val="black"/>
                          </a:solidFill>
                          <a:effectLst/>
                          <a:uLnTx/>
                          <a:uFillTx/>
                          <a:latin typeface="Calibri"/>
                          <a:ea typeface="+mn-ea"/>
                          <a:cs typeface="+mn-cs"/>
                        </a:rPr>
                        <a:t>
 After a day out exploring #Milan you’re gonna love your letto even more 🛌
#INNSiDEMilanoTorreGalfa #StayCurious #Explore #Italy #Bed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extLst>
                  <a:ext uri="{0D108BD9-81ED-4DB2-BD59-A6C34878D82A}">
                    <a16:rowId xmlns:a16="http://schemas.microsoft.com/office/drawing/2014/main" val="578607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- 2023-09-25 11:00:00</a:t>
                      </a:r>
                      <a:r>
                        <a:rPr kumimoji="0" lang="en-US" sz="1000" b="0" i="0" u="none" strike="noStrike" kern="1200" cap="none" spc="0" normalizeH="0" baseline="0" noProof="0">
                          <a:ln>
                            <a:noFill/>
                          </a:ln>
                          <a:solidFill>
                            <a:prstClr val="black"/>
                          </a:solidFill>
                          <a:effectLst/>
                          <a:uLnTx/>
                          <a:uFillTx/>
                          <a:latin typeface="Calibri"/>
                          <a:ea typeface="+mn-ea"/>
                          <a:cs typeface="+mn-cs"/>
                        </a:rPr>
                        <a:t>
 The trick is to live the last days of holidays as if they were the first.
Get practising at https://tinyurl.com/47r8f3ef
📷: @‌sally.chapmantravel
#INNSiDEIbiza #Ibiza #Beachlife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a:t>
                      </a:r>
                    </a:p>
                  </a:txBody>
                  <a:tcPr/>
                </a:tc>
                <a:extLst>
                  <a:ext uri="{0D108BD9-81ED-4DB2-BD59-A6C34878D82A}">
                    <a16:rowId xmlns:a16="http://schemas.microsoft.com/office/drawing/2014/main" val="349255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- 2023-09-24 11:00:01</a:t>
                      </a:r>
                      <a:r>
                        <a:rPr kumimoji="0" lang="en-US" sz="1000" b="0" i="0" u="none" strike="noStrike" kern="1200" cap="none" spc="0" normalizeH="0" baseline="0" noProof="0">
                          <a:ln>
                            <a:noFill/>
                          </a:ln>
                          <a:solidFill>
                            <a:prstClr val="black"/>
                          </a:solidFill>
                          <a:effectLst/>
                          <a:uLnTx/>
                          <a:uFillTx/>
                          <a:latin typeface="Calibri"/>
                          <a:ea typeface="+mn-ea"/>
                          <a:cs typeface="+mn-cs"/>
                        </a:rPr>
                        <a:t>
 Giving @ina_em_s a warm welcome to make her feel at home.
Discover #INNSiDEIbiza and all it’s little details at https://tinyurl.com/47r8f3ef
#StayCurious #Hotel #Ibiza #travelphotography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5519968"/>
                  </a:ext>
                </a:extLst>
              </a:tr>
            </a:tbl>
          </a:graphicData>
        </a:graphic>
      </p:graphicFrame>
      <p:sp>
        <p:nvSpPr>
          <p:cNvPr id="4" name="Text Placeholder 3">
            <a:extLst>
              <a:ext uri="{FF2B5EF4-FFF2-40B4-BE49-F238E27FC236}">
                <a16:creationId xmlns:a16="http://schemas.microsoft.com/office/drawing/2014/main" id="{2C96E4B0-99B5-4671-981F-B8593A55BD97}"/>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922461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227B1-7922-4341-8A20-2E243C31BC08}"/>
              </a:ext>
            </a:extLst>
          </p:cNvPr>
          <p:cNvSpPr>
            <a:spLocks noGrp="1"/>
          </p:cNvSpPr>
          <p:nvPr>
            <p:ph type="title"/>
          </p:nvPr>
        </p:nvSpPr>
        <p:spPr/>
        <p:txBody>
          <a:bodyPr/>
          <a:lstStyle/>
          <a:p>
            <a:r>
              <a:rPr lang="en-US"/>
              <a:t>Facebook Custom Original Own Posts Table | 2 profiles - 4 of 9</a:t>
            </a:r>
          </a:p>
        </p:txBody>
      </p:sp>
      <p:graphicFrame>
        <p:nvGraphicFramePr>
          <p:cNvPr id="5" name="Table Placeholder 4">
            <a:extLst>
              <a:ext uri="{FF2B5EF4-FFF2-40B4-BE49-F238E27FC236}">
                <a16:creationId xmlns:a16="http://schemas.microsoft.com/office/drawing/2014/main" id="{9378E4AA-D6B4-4298-992D-F7EEC1E77B43}"/>
              </a:ext>
            </a:extLst>
          </p:cNvPr>
          <p:cNvGraphicFramePr>
            <a:graphicFrameLocks noGrp="1"/>
          </p:cNvGraphicFramePr>
          <p:nvPr>
            <p:ph type="tbl" sz="quarter" idx="13"/>
            <p:extLst>
              <p:ext uri="{D42A27DB-BD31-4B8C-83A1-F6EECF244321}">
                <p14:modId xmlns:p14="http://schemas.microsoft.com/office/powerpoint/2010/main" val="952584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93079631"/>
                    </a:ext>
                  </a:extLst>
                </a:gridCol>
                <a:gridCol w="987552">
                  <a:extLst>
                    <a:ext uri="{9D8B030D-6E8A-4147-A177-3AD203B41FA5}">
                      <a16:colId xmlns:a16="http://schemas.microsoft.com/office/drawing/2014/main" val="1148936384"/>
                    </a:ext>
                  </a:extLst>
                </a:gridCol>
                <a:gridCol w="987552">
                  <a:extLst>
                    <a:ext uri="{9D8B030D-6E8A-4147-A177-3AD203B41FA5}">
                      <a16:colId xmlns:a16="http://schemas.microsoft.com/office/drawing/2014/main" val="3444136888"/>
                    </a:ext>
                  </a:extLst>
                </a:gridCol>
                <a:gridCol w="987552">
                  <a:extLst>
                    <a:ext uri="{9D8B030D-6E8A-4147-A177-3AD203B41FA5}">
                      <a16:colId xmlns:a16="http://schemas.microsoft.com/office/drawing/2014/main" val="3563149536"/>
                    </a:ext>
                  </a:extLst>
                </a:gridCol>
                <a:gridCol w="987552">
                  <a:extLst>
                    <a:ext uri="{9D8B030D-6E8A-4147-A177-3AD203B41FA5}">
                      <a16:colId xmlns:a16="http://schemas.microsoft.com/office/drawing/2014/main" val="2660095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983987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- 2023-09-22 13:52:20</a:t>
                      </a:r>
                      <a:r>
                        <a:rPr kumimoji="0" lang="en-US" sz="1000" b="0" i="0" u="none" strike="noStrike" kern="1200" cap="none" spc="0" normalizeH="0" baseline="0" noProof="0">
                          <a:ln>
                            <a:noFill/>
                          </a:ln>
                          <a:solidFill>
                            <a:prstClr val="black"/>
                          </a:solidFill>
                          <a:effectLst/>
                          <a:uLnTx/>
                          <a:uFillTx/>
                          <a:latin typeface="Calibri"/>
                          <a:ea typeface="+mn-ea"/>
                          <a:cs typeface="+mn-cs"/>
                        </a:rPr>
                        <a:t>
 We all know you want it, so here’s how to get it…
1. Follow @innsidebymelia and @flem.festival 
2. Comment with the artist you’re most excited to see
at FLEM (hint: the full lineup is in our highlights)
3. Tag the person you’d bring along to the festival
You can participate up to thursday 28th of september
and the lucky winners will be announced on the 29th.
For terms and conditions check the link in our bio.
*****************
Todos sabemos que lo quieres, así que aquí sabrás cómo conseguirlo
1. Sigue a @innsidebymelia y @flem.festival 
2. Comenta con el artista que más te apetece ver en FLEM (pista: el cartel completo está en nuestros destacados)
3. Etiqueta a la persona que llevarías al festival y dile que participe
Puedes participar hasta el jueves 28 de septiembre 
Los ganadores se anunciarán el día 29 de septiembre.
Para conocer las condiciones, consulta el enlace en nuestra biografía
#StayCurious #INNSiDECalviaBeach #FLEM #Mallorca #Sorteo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0.1760 %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19983804"/>
                  </a:ext>
                </a:extLst>
              </a:tr>
            </a:tbl>
          </a:graphicData>
        </a:graphic>
      </p:graphicFrame>
      <p:sp>
        <p:nvSpPr>
          <p:cNvPr id="4" name="Text Placeholder 3">
            <a:extLst>
              <a:ext uri="{FF2B5EF4-FFF2-40B4-BE49-F238E27FC236}">
                <a16:creationId xmlns:a16="http://schemas.microsoft.com/office/drawing/2014/main" id="{DC26D139-ED52-48B7-BA6E-F459AA14E90B}"/>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771620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86240-1958-4934-BC4D-7061C33CDB73}"/>
              </a:ext>
            </a:extLst>
          </p:cNvPr>
          <p:cNvSpPr>
            <a:spLocks noGrp="1"/>
          </p:cNvSpPr>
          <p:nvPr>
            <p:ph type="title"/>
          </p:nvPr>
        </p:nvSpPr>
        <p:spPr/>
        <p:txBody>
          <a:bodyPr/>
          <a:lstStyle/>
          <a:p>
            <a:r>
              <a:rPr lang="en-US"/>
              <a:t>Facebook Custom Original Own Posts Table | 2 profiles - 5 of 9</a:t>
            </a:r>
          </a:p>
        </p:txBody>
      </p:sp>
      <p:graphicFrame>
        <p:nvGraphicFramePr>
          <p:cNvPr id="5" name="Table Placeholder 4">
            <a:extLst>
              <a:ext uri="{FF2B5EF4-FFF2-40B4-BE49-F238E27FC236}">
                <a16:creationId xmlns:a16="http://schemas.microsoft.com/office/drawing/2014/main" id="{A0B1295D-46F7-4AB9-B5B4-525949730693}"/>
              </a:ext>
            </a:extLst>
          </p:cNvPr>
          <p:cNvGraphicFramePr>
            <a:graphicFrameLocks noGrp="1"/>
          </p:cNvGraphicFramePr>
          <p:nvPr>
            <p:ph type="tbl" sz="quarter" idx="13"/>
            <p:extLst>
              <p:ext uri="{D42A27DB-BD31-4B8C-83A1-F6EECF244321}">
                <p14:modId xmlns:p14="http://schemas.microsoft.com/office/powerpoint/2010/main" val="348557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2285987"/>
                    </a:ext>
                  </a:extLst>
                </a:gridCol>
                <a:gridCol w="987552">
                  <a:extLst>
                    <a:ext uri="{9D8B030D-6E8A-4147-A177-3AD203B41FA5}">
                      <a16:colId xmlns:a16="http://schemas.microsoft.com/office/drawing/2014/main" val="3966503045"/>
                    </a:ext>
                  </a:extLst>
                </a:gridCol>
                <a:gridCol w="987552">
                  <a:extLst>
                    <a:ext uri="{9D8B030D-6E8A-4147-A177-3AD203B41FA5}">
                      <a16:colId xmlns:a16="http://schemas.microsoft.com/office/drawing/2014/main" val="1742670720"/>
                    </a:ext>
                  </a:extLst>
                </a:gridCol>
                <a:gridCol w="987552">
                  <a:extLst>
                    <a:ext uri="{9D8B030D-6E8A-4147-A177-3AD203B41FA5}">
                      <a16:colId xmlns:a16="http://schemas.microsoft.com/office/drawing/2014/main" val="2189915031"/>
                    </a:ext>
                  </a:extLst>
                </a:gridCol>
                <a:gridCol w="987552">
                  <a:extLst>
                    <a:ext uri="{9D8B030D-6E8A-4147-A177-3AD203B41FA5}">
                      <a16:colId xmlns:a16="http://schemas.microsoft.com/office/drawing/2014/main" val="884644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1152535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- 2023-09-22 11:00:00</a:t>
                      </a:r>
                      <a:r>
                        <a:rPr kumimoji="0" lang="en-US" sz="1000" b="0" i="0" u="none" strike="noStrike" kern="1200" cap="none" spc="0" normalizeH="0" baseline="0" noProof="0">
                          <a:ln>
                            <a:noFill/>
                          </a:ln>
                          <a:solidFill>
                            <a:prstClr val="black"/>
                          </a:solidFill>
                          <a:effectLst/>
                          <a:uLnTx/>
                          <a:uFillTx/>
                          <a:latin typeface="Calibri"/>
                          <a:ea typeface="+mn-ea"/>
                          <a:cs typeface="+mn-cs"/>
                        </a:rPr>
                        <a:t>
 Teleport me. No matter what.
Video by @‌veeka.ca
#INNSiDEAlcudia #INNSiDECalviaBeach #INNSiDEPalmaBosque #Mallorca #Paradise #Minipro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a:t>
                      </a:r>
                    </a:p>
                  </a:txBody>
                  <a:tcPr/>
                </a:tc>
                <a:extLst>
                  <a:ext uri="{0D108BD9-81ED-4DB2-BD59-A6C34878D82A}">
                    <a16:rowId xmlns:a16="http://schemas.microsoft.com/office/drawing/2014/main" val="3567319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- 2023-09-21 11:00:00</a:t>
                      </a:r>
                      <a:r>
                        <a:rPr kumimoji="0" lang="en-US" sz="1000" b="0" i="0" u="none" strike="noStrike" kern="1200" cap="none" spc="0" normalizeH="0" baseline="0" noProof="0">
                          <a:ln>
                            <a:noFill/>
                          </a:ln>
                          <a:solidFill>
                            <a:prstClr val="black"/>
                          </a:solidFill>
                          <a:effectLst/>
                          <a:uLnTx/>
                          <a:uFillTx/>
                          <a:latin typeface="Calibri"/>
                          <a:ea typeface="+mn-ea"/>
                          <a:cs typeface="+mn-cs"/>
                        </a:rPr>
                        <a:t>
 Don’t even think about publishing your Summer ‘23 photo dump just yet, there’s still sun to be soaked up in #INNSiDEIbiza ☀️
#StayCurious #Ibiza #Summer #Sun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29043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- 2023-09-19 11:00:01</a:t>
                      </a:r>
                      <a:r>
                        <a:rPr kumimoji="0" lang="en-US" sz="1000" b="0" i="0" u="none" strike="noStrike" kern="1200" cap="none" spc="0" normalizeH="0" baseline="0" noProof="0">
                          <a:ln>
                            <a:noFill/>
                          </a:ln>
                          <a:solidFill>
                            <a:prstClr val="black"/>
                          </a:solidFill>
                          <a:effectLst/>
                          <a:uLnTx/>
                          <a:uFillTx/>
                          <a:latin typeface="Calibri"/>
                          <a:ea typeface="+mn-ea"/>
                          <a:cs typeface="+mn-cs"/>
                        </a:rPr>
                        <a:t>
 Don’t worry about the name, Hell’s Kitchen is home to some of the best restaurants #NewYork has to offer.
Find out for yourself while staying at #INNSiDENewYork https://tinyurl.com/yc7u6j9z
#HellsKitchen #Food #Restaurants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31332304"/>
                  </a:ext>
                </a:extLst>
              </a:tr>
            </a:tbl>
          </a:graphicData>
        </a:graphic>
      </p:graphicFrame>
      <p:sp>
        <p:nvSpPr>
          <p:cNvPr id="4" name="Text Placeholder 3">
            <a:extLst>
              <a:ext uri="{FF2B5EF4-FFF2-40B4-BE49-F238E27FC236}">
                <a16:creationId xmlns:a16="http://schemas.microsoft.com/office/drawing/2014/main" id="{2EA43A38-201C-47AD-BFAA-CF7F4A8ED3A7}"/>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43437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DEC13-BA42-4ED7-BCB5-10814FB7C26D}"/>
              </a:ext>
            </a:extLst>
          </p:cNvPr>
          <p:cNvSpPr>
            <a:spLocks noGrp="1"/>
          </p:cNvSpPr>
          <p:nvPr>
            <p:ph type="title"/>
          </p:nvPr>
        </p:nvSpPr>
        <p:spPr/>
        <p:txBody>
          <a:bodyPr/>
          <a:lstStyle/>
          <a:p>
            <a:r>
              <a:rPr lang="en-US"/>
              <a:t>Facebook Custom Original Own Posts Table | 2 profiles - 6 of 9</a:t>
            </a:r>
          </a:p>
        </p:txBody>
      </p:sp>
      <p:graphicFrame>
        <p:nvGraphicFramePr>
          <p:cNvPr id="5" name="Table Placeholder 4">
            <a:extLst>
              <a:ext uri="{FF2B5EF4-FFF2-40B4-BE49-F238E27FC236}">
                <a16:creationId xmlns:a16="http://schemas.microsoft.com/office/drawing/2014/main" id="{5CBCAACE-F458-4118-8B2E-7317567CCA1C}"/>
              </a:ext>
            </a:extLst>
          </p:cNvPr>
          <p:cNvGraphicFramePr>
            <a:graphicFrameLocks noGrp="1"/>
          </p:cNvGraphicFramePr>
          <p:nvPr>
            <p:ph type="tbl" sz="quarter" idx="13"/>
            <p:extLst>
              <p:ext uri="{D42A27DB-BD31-4B8C-83A1-F6EECF244321}">
                <p14:modId xmlns:p14="http://schemas.microsoft.com/office/powerpoint/2010/main" val="234268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6769249"/>
                    </a:ext>
                  </a:extLst>
                </a:gridCol>
                <a:gridCol w="987552">
                  <a:extLst>
                    <a:ext uri="{9D8B030D-6E8A-4147-A177-3AD203B41FA5}">
                      <a16:colId xmlns:a16="http://schemas.microsoft.com/office/drawing/2014/main" val="2276634298"/>
                    </a:ext>
                  </a:extLst>
                </a:gridCol>
                <a:gridCol w="987552">
                  <a:extLst>
                    <a:ext uri="{9D8B030D-6E8A-4147-A177-3AD203B41FA5}">
                      <a16:colId xmlns:a16="http://schemas.microsoft.com/office/drawing/2014/main" val="2917944344"/>
                    </a:ext>
                  </a:extLst>
                </a:gridCol>
                <a:gridCol w="987552">
                  <a:extLst>
                    <a:ext uri="{9D8B030D-6E8A-4147-A177-3AD203B41FA5}">
                      <a16:colId xmlns:a16="http://schemas.microsoft.com/office/drawing/2014/main" val="769653377"/>
                    </a:ext>
                  </a:extLst>
                </a:gridCol>
                <a:gridCol w="987552">
                  <a:extLst>
                    <a:ext uri="{9D8B030D-6E8A-4147-A177-3AD203B41FA5}">
                      <a16:colId xmlns:a16="http://schemas.microsoft.com/office/drawing/2014/main" val="2667604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414789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- 2023-09-18 11:00:02</a:t>
                      </a:r>
                      <a:r>
                        <a:rPr kumimoji="0" lang="en-US" sz="1000" b="0" i="0" u="none" strike="noStrike" kern="1200" cap="none" spc="0" normalizeH="0" baseline="0" noProof="0">
                          <a:ln>
                            <a:noFill/>
                          </a:ln>
                          <a:solidFill>
                            <a:prstClr val="black"/>
                          </a:solidFill>
                          <a:effectLst/>
                          <a:uLnTx/>
                          <a:uFillTx/>
                          <a:latin typeface="Calibri"/>
                          <a:ea typeface="+mn-ea"/>
                          <a:cs typeface="+mn-cs"/>
                        </a:rPr>
                        <a:t>
 Hotel. Home away from home. Holidays. Happy. Heart. 🫶🏻
Book your stay now at #INNSiDEFuerteventura at https://tinyurl.com/ye25byu5
#Fuerteventura #lifestyle #summertime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389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- 2023-09-16 11:00:01</a:t>
                      </a:r>
                      <a:r>
                        <a:rPr kumimoji="0" lang="en-US" sz="1000" b="0" i="0" u="none" strike="noStrike" kern="1200" cap="none" spc="0" normalizeH="0" baseline="0" noProof="0">
                          <a:ln>
                            <a:noFill/>
                          </a:ln>
                          <a:solidFill>
                            <a:prstClr val="black"/>
                          </a:solidFill>
                          <a:effectLst/>
                          <a:uLnTx/>
                          <a:uFillTx/>
                          <a:latin typeface="Calibri"/>
                          <a:ea typeface="+mn-ea"/>
                          <a:cs typeface="+mn-cs"/>
                        </a:rPr>
                        <a:t>
 Palma looks great on @ainaamagraner
Try it for size at https://tinyurl.com/yt4dfw3s
Photo @‌julio.feroz
Styled by @‌jazzrodriguezm
#Terrace #Palma #INNSiDEPalmaBosque #StayCurious #Mallorca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6371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- 2023-09-15 11:00:00</a:t>
                      </a:r>
                      <a:r>
                        <a:rPr kumimoji="0" lang="en-US" sz="1000" b="0" i="0" u="none" strike="noStrike" kern="1200" cap="none" spc="0" normalizeH="0" baseline="0" noProof="0">
                          <a:ln>
                            <a:noFill/>
                          </a:ln>
                          <a:solidFill>
                            <a:prstClr val="black"/>
                          </a:solidFill>
                          <a:effectLst/>
                          <a:uLnTx/>
                          <a:uFillTx/>
                          <a:latin typeface="Calibri"/>
                          <a:ea typeface="+mn-ea"/>
                          <a:cs typeface="+mn-cs"/>
                        </a:rPr>
                        <a:t>
 Squeeze everything out of Lima and take a well-deserved rest in the hotel
📷: @‌adrianagraciano
Find where to flop at https://tinyurl.com/2xv2uud7
#INNSiDELima #Lima #Traveler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37870972"/>
                  </a:ext>
                </a:extLst>
              </a:tr>
            </a:tbl>
          </a:graphicData>
        </a:graphic>
      </p:graphicFrame>
      <p:sp>
        <p:nvSpPr>
          <p:cNvPr id="4" name="Text Placeholder 3">
            <a:extLst>
              <a:ext uri="{FF2B5EF4-FFF2-40B4-BE49-F238E27FC236}">
                <a16:creationId xmlns:a16="http://schemas.microsoft.com/office/drawing/2014/main" id="{C2EE2971-1572-45E0-A88E-FC44DB95455F}"/>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65670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62033-EE47-4A2B-B472-EBD880960A19}"/>
              </a:ext>
            </a:extLst>
          </p:cNvPr>
          <p:cNvSpPr>
            <a:spLocks noGrp="1"/>
          </p:cNvSpPr>
          <p:nvPr>
            <p:ph type="title"/>
          </p:nvPr>
        </p:nvSpPr>
        <p:spPr/>
        <p:txBody>
          <a:bodyPr/>
          <a:lstStyle/>
          <a:p>
            <a:r>
              <a:rPr lang="en-US"/>
              <a:t>Facebook Custom Original Own Posts Table | 2 profiles - 7 of 9</a:t>
            </a:r>
          </a:p>
        </p:txBody>
      </p:sp>
      <p:graphicFrame>
        <p:nvGraphicFramePr>
          <p:cNvPr id="5" name="Table Placeholder 4">
            <a:extLst>
              <a:ext uri="{FF2B5EF4-FFF2-40B4-BE49-F238E27FC236}">
                <a16:creationId xmlns:a16="http://schemas.microsoft.com/office/drawing/2014/main" id="{2B89FC39-090E-40A6-91A1-8B977B479882}"/>
              </a:ext>
            </a:extLst>
          </p:cNvPr>
          <p:cNvGraphicFramePr>
            <a:graphicFrameLocks noGrp="1"/>
          </p:cNvGraphicFramePr>
          <p:nvPr>
            <p:ph type="tbl" sz="quarter" idx="13"/>
            <p:extLst>
              <p:ext uri="{D42A27DB-BD31-4B8C-83A1-F6EECF244321}">
                <p14:modId xmlns:p14="http://schemas.microsoft.com/office/powerpoint/2010/main" val="2939593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0087163"/>
                    </a:ext>
                  </a:extLst>
                </a:gridCol>
                <a:gridCol w="987552">
                  <a:extLst>
                    <a:ext uri="{9D8B030D-6E8A-4147-A177-3AD203B41FA5}">
                      <a16:colId xmlns:a16="http://schemas.microsoft.com/office/drawing/2014/main" val="2597772172"/>
                    </a:ext>
                  </a:extLst>
                </a:gridCol>
                <a:gridCol w="987552">
                  <a:extLst>
                    <a:ext uri="{9D8B030D-6E8A-4147-A177-3AD203B41FA5}">
                      <a16:colId xmlns:a16="http://schemas.microsoft.com/office/drawing/2014/main" val="3339230081"/>
                    </a:ext>
                  </a:extLst>
                </a:gridCol>
                <a:gridCol w="987552">
                  <a:extLst>
                    <a:ext uri="{9D8B030D-6E8A-4147-A177-3AD203B41FA5}">
                      <a16:colId xmlns:a16="http://schemas.microsoft.com/office/drawing/2014/main" val="361629461"/>
                    </a:ext>
                  </a:extLst>
                </a:gridCol>
                <a:gridCol w="987552">
                  <a:extLst>
                    <a:ext uri="{9D8B030D-6E8A-4147-A177-3AD203B41FA5}">
                      <a16:colId xmlns:a16="http://schemas.microsoft.com/office/drawing/2014/main" val="3810143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378902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- 2023-09-12 11:00:00</a:t>
                      </a:r>
                      <a:r>
                        <a:rPr kumimoji="0" lang="en-US" sz="1000" b="0" i="0" u="none" strike="noStrike" kern="1200" cap="none" spc="0" normalizeH="0" baseline="0" noProof="0">
                          <a:ln>
                            <a:noFill/>
                          </a:ln>
                          <a:solidFill>
                            <a:prstClr val="black"/>
                          </a:solidFill>
                          <a:effectLst/>
                          <a:uLnTx/>
                          <a:uFillTx/>
                          <a:latin typeface="Calibri"/>
                          <a:ea typeface="+mn-ea"/>
                          <a:cs typeface="+mn-cs"/>
                        </a:rPr>
                        <a:t>
 If #Madrid never stops then why should we?
#INNSiDEGranVía #StayCurious #City #Travel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extLst>
                  <a:ext uri="{0D108BD9-81ED-4DB2-BD59-A6C34878D82A}">
                    <a16:rowId xmlns:a16="http://schemas.microsoft.com/office/drawing/2014/main" val="367337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- 2023-09-09 11:00:04</a:t>
                      </a:r>
                      <a:r>
                        <a:rPr kumimoji="0" lang="en-US" sz="1000" b="0" i="0" u="none" strike="noStrike" kern="1200" cap="none" spc="0" normalizeH="0" baseline="0" noProof="0">
                          <a:ln>
                            <a:noFill/>
                          </a:ln>
                          <a:solidFill>
                            <a:prstClr val="black"/>
                          </a:solidFill>
                          <a:effectLst/>
                          <a:uLnTx/>
                          <a:uFillTx/>
                          <a:latin typeface="Calibri"/>
                          <a:ea typeface="+mn-ea"/>
                          <a:cs typeface="+mn-cs"/>
                        </a:rPr>
                        <a:t>
 Alexa, play “No Me Llames Dolores” by Concha Piquer 💃🏻
Head to https://tinyurl.com/epmv55ne to discover our new Barcelona Hotel
#INNSiDEBarcelonaApolo #Apolo #Barcelona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0.7866 %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65363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- 2023-09-08 11:00:05</a:t>
                      </a:r>
                      <a:r>
                        <a:rPr kumimoji="0" lang="en-US" sz="1000" b="0" i="0" u="none" strike="noStrike" kern="1200" cap="none" spc="0" normalizeH="0" baseline="0" noProof="0">
                          <a:ln>
                            <a:noFill/>
                          </a:ln>
                          <a:solidFill>
                            <a:prstClr val="black"/>
                          </a:solidFill>
                          <a:effectLst/>
                          <a:uLnTx/>
                          <a:uFillTx/>
                          <a:latin typeface="Calibri"/>
                          <a:ea typeface="+mn-ea"/>
                          <a:cs typeface="+mn-cs"/>
                        </a:rPr>
                        <a:t>
 Sun, sea, and @‌rijoarr making the most of both at #INNSiDEFuerteventura
Take a leaf out of his book at https://tinyurl.com/575c5y38
#StayCurious #Fuerteventura #Sun #Sea #Beach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209576867"/>
                  </a:ext>
                </a:extLst>
              </a:tr>
            </a:tbl>
          </a:graphicData>
        </a:graphic>
      </p:graphicFrame>
      <p:sp>
        <p:nvSpPr>
          <p:cNvPr id="4" name="Text Placeholder 3">
            <a:extLst>
              <a:ext uri="{FF2B5EF4-FFF2-40B4-BE49-F238E27FC236}">
                <a16:creationId xmlns:a16="http://schemas.microsoft.com/office/drawing/2014/main" id="{8BDA7E1D-D61A-4C52-A4EA-47CD45079599}"/>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3262650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8814C-5FB4-48D7-8F04-FF872465E6E7}"/>
              </a:ext>
            </a:extLst>
          </p:cNvPr>
          <p:cNvSpPr>
            <a:spLocks noGrp="1"/>
          </p:cNvSpPr>
          <p:nvPr>
            <p:ph type="title"/>
          </p:nvPr>
        </p:nvSpPr>
        <p:spPr/>
        <p:txBody>
          <a:bodyPr/>
          <a:lstStyle/>
          <a:p>
            <a:r>
              <a:rPr lang="en-US"/>
              <a:t>Facebook Custom Original Own Posts Table | 2 profiles - 8 of 9</a:t>
            </a:r>
          </a:p>
        </p:txBody>
      </p:sp>
      <p:graphicFrame>
        <p:nvGraphicFramePr>
          <p:cNvPr id="5" name="Table Placeholder 4">
            <a:extLst>
              <a:ext uri="{FF2B5EF4-FFF2-40B4-BE49-F238E27FC236}">
                <a16:creationId xmlns:a16="http://schemas.microsoft.com/office/drawing/2014/main" id="{AE402E1B-D469-492E-BA84-E4E053C43C94}"/>
              </a:ext>
            </a:extLst>
          </p:cNvPr>
          <p:cNvGraphicFramePr>
            <a:graphicFrameLocks noGrp="1"/>
          </p:cNvGraphicFramePr>
          <p:nvPr>
            <p:ph type="tbl" sz="quarter" idx="13"/>
            <p:extLst>
              <p:ext uri="{D42A27DB-BD31-4B8C-83A1-F6EECF244321}">
                <p14:modId xmlns:p14="http://schemas.microsoft.com/office/powerpoint/2010/main" val="3450381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365021"/>
                    </a:ext>
                  </a:extLst>
                </a:gridCol>
                <a:gridCol w="987552">
                  <a:extLst>
                    <a:ext uri="{9D8B030D-6E8A-4147-A177-3AD203B41FA5}">
                      <a16:colId xmlns:a16="http://schemas.microsoft.com/office/drawing/2014/main" val="3819788925"/>
                    </a:ext>
                  </a:extLst>
                </a:gridCol>
                <a:gridCol w="987552">
                  <a:extLst>
                    <a:ext uri="{9D8B030D-6E8A-4147-A177-3AD203B41FA5}">
                      <a16:colId xmlns:a16="http://schemas.microsoft.com/office/drawing/2014/main" val="2748598970"/>
                    </a:ext>
                  </a:extLst>
                </a:gridCol>
                <a:gridCol w="987552">
                  <a:extLst>
                    <a:ext uri="{9D8B030D-6E8A-4147-A177-3AD203B41FA5}">
                      <a16:colId xmlns:a16="http://schemas.microsoft.com/office/drawing/2014/main" val="1332558420"/>
                    </a:ext>
                  </a:extLst>
                </a:gridCol>
                <a:gridCol w="987552">
                  <a:extLst>
                    <a:ext uri="{9D8B030D-6E8A-4147-A177-3AD203B41FA5}">
                      <a16:colId xmlns:a16="http://schemas.microsoft.com/office/drawing/2014/main" val="30656898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862505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- 2023-09-04 12:35:27</a:t>
                      </a:r>
                      <a:r>
                        <a:rPr kumimoji="0" lang="en-US" sz="1000" b="0" i="0" u="none" strike="noStrike" kern="1200" cap="none" spc="0" normalizeH="0" baseline="0" noProof="0">
                          <a:ln>
                            <a:noFill/>
                          </a:ln>
                          <a:solidFill>
                            <a:prstClr val="black"/>
                          </a:solidFill>
                          <a:effectLst/>
                          <a:uLnTx/>
                          <a:uFillTx/>
                          <a:latin typeface="Calibri"/>
                          <a:ea typeface="+mn-ea"/>
                          <a:cs typeface="+mn-cs"/>
                        </a:rPr>
                        <a:t>
 🇬🇧 Live For The Arts is going down in 5 days!
Berlin and Mallorca with their alternative culture, rich history and breathtaking scenery, will unite for the first time at Live For The Arts, hosted at our INNSiDE by Meliá Berlin Mitte on Saturday, September 9th, 2023, from 5:00 p.m. to 10:30 p.m.
Join uns and artists &amp; creatives such as @zanogueraaina, @‌wenkelswelt, @‌marinainstatime and many more for this unique evening.
The event is free and you are happy to sign up for a ticket via this link: https://www.liveforthearts.com. See you on Saturday!
#StayCurious #LiveForTheArts #Berlin #INNSiDEBerlinMitte
🇩🇪 Live For The Arts findet in 5 Tagen statt!
Berlin und Mallorca mit ihrer alternativen Kultur, reichen Geschichte und atemberaubenden Kulissen vereinen sich zum ersten Mal bei Live For The Arts, veranstaltet in unserem INNSiDE by Meliá Berlin Mitte am Samstag, 9. September 2023, von 17:00 bis 22:30 Uhr.
Begleite uns und Künstler &amp; Kreative wie @‌zanogueraaina, @‌wenkelswelt, @‌marinainstatime und viele mehr zu diesem einzigartigen Abend.
Die Veranstaltung ist kostenlos und du kannst dich gerne über diesen Link anmelden: https://www.liveforthearts.com. Wir sehen uns am Samstag!
#StayCurious #LiveForTheArts #Berlin #INNSiDEBerlinMitte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extLst>
                  <a:ext uri="{0D108BD9-81ED-4DB2-BD59-A6C34878D82A}">
                    <a16:rowId xmlns:a16="http://schemas.microsoft.com/office/drawing/2014/main" val="2891181086"/>
                  </a:ext>
                </a:extLst>
              </a:tr>
            </a:tbl>
          </a:graphicData>
        </a:graphic>
      </p:graphicFrame>
      <p:sp>
        <p:nvSpPr>
          <p:cNvPr id="4" name="Text Placeholder 3">
            <a:extLst>
              <a:ext uri="{FF2B5EF4-FFF2-40B4-BE49-F238E27FC236}">
                <a16:creationId xmlns:a16="http://schemas.microsoft.com/office/drawing/2014/main" id="{A4587D84-70C0-49B2-8AEB-D5779C1456DB}"/>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9945047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5ED1D-CC80-484E-BA83-D396CC47F71B}"/>
              </a:ext>
            </a:extLst>
          </p:cNvPr>
          <p:cNvSpPr>
            <a:spLocks noGrp="1"/>
          </p:cNvSpPr>
          <p:nvPr>
            <p:ph type="title"/>
          </p:nvPr>
        </p:nvSpPr>
        <p:spPr/>
        <p:txBody>
          <a:bodyPr/>
          <a:lstStyle/>
          <a:p>
            <a:r>
              <a:rPr lang="en-US"/>
              <a:t>Facebook Custom Original Own Posts Table | 2 profiles - 9 of 9</a:t>
            </a:r>
          </a:p>
        </p:txBody>
      </p:sp>
      <p:graphicFrame>
        <p:nvGraphicFramePr>
          <p:cNvPr id="5" name="Table Placeholder 4">
            <a:extLst>
              <a:ext uri="{FF2B5EF4-FFF2-40B4-BE49-F238E27FC236}">
                <a16:creationId xmlns:a16="http://schemas.microsoft.com/office/drawing/2014/main" id="{BCBA6C2F-E5B9-48D2-A806-853CA3CC4240}"/>
              </a:ext>
            </a:extLst>
          </p:cNvPr>
          <p:cNvGraphicFramePr>
            <a:graphicFrameLocks noGrp="1"/>
          </p:cNvGraphicFramePr>
          <p:nvPr>
            <p:ph type="tbl" sz="quarter" idx="13"/>
            <p:extLst>
              <p:ext uri="{D42A27DB-BD31-4B8C-83A1-F6EECF244321}">
                <p14:modId xmlns:p14="http://schemas.microsoft.com/office/powerpoint/2010/main" val="338635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12055571"/>
                    </a:ext>
                  </a:extLst>
                </a:gridCol>
                <a:gridCol w="987552">
                  <a:extLst>
                    <a:ext uri="{9D8B030D-6E8A-4147-A177-3AD203B41FA5}">
                      <a16:colId xmlns:a16="http://schemas.microsoft.com/office/drawing/2014/main" val="889958392"/>
                    </a:ext>
                  </a:extLst>
                </a:gridCol>
                <a:gridCol w="987552">
                  <a:extLst>
                    <a:ext uri="{9D8B030D-6E8A-4147-A177-3AD203B41FA5}">
                      <a16:colId xmlns:a16="http://schemas.microsoft.com/office/drawing/2014/main" val="1260086053"/>
                    </a:ext>
                  </a:extLst>
                </a:gridCol>
                <a:gridCol w="987552">
                  <a:extLst>
                    <a:ext uri="{9D8B030D-6E8A-4147-A177-3AD203B41FA5}">
                      <a16:colId xmlns:a16="http://schemas.microsoft.com/office/drawing/2014/main" val="768298013"/>
                    </a:ext>
                  </a:extLst>
                </a:gridCol>
                <a:gridCol w="987552">
                  <a:extLst>
                    <a:ext uri="{9D8B030D-6E8A-4147-A177-3AD203B41FA5}">
                      <a16:colId xmlns:a16="http://schemas.microsoft.com/office/drawing/2014/main" val="1724275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Video Views</a:t>
                      </a:r>
                    </a:p>
                  </a:txBody>
                  <a:tcPr/>
                </a:tc>
                <a:extLst>
                  <a:ext uri="{0D108BD9-81ED-4DB2-BD59-A6C34878D82A}">
                    <a16:rowId xmlns:a16="http://schemas.microsoft.com/office/drawing/2014/main" val="257960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- 2023-09-04 11:00:04</a:t>
                      </a:r>
                      <a:r>
                        <a:rPr kumimoji="0" lang="en-US" sz="1000" b="0" i="0" u="none" strike="noStrike" kern="1200" cap="none" spc="0" normalizeH="0" baseline="0" noProof="0">
                          <a:ln>
                            <a:noFill/>
                          </a:ln>
                          <a:solidFill>
                            <a:prstClr val="black"/>
                          </a:solidFill>
                          <a:effectLst/>
                          <a:uLnTx/>
                          <a:uFillTx/>
                          <a:latin typeface="Calibri"/>
                          <a:ea typeface="+mn-ea"/>
                          <a:cs typeface="+mn-cs"/>
                        </a:rPr>
                        <a:t>
 If you want to learn windsurf #INNSiDEFuerteventura is the place to do it with @‌reneeglifuerteventura. @scary .sary did and she’s the reina of the waves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extLst>
                  <a:ext uri="{0D108BD9-81ED-4DB2-BD59-A6C34878D82A}">
                    <a16:rowId xmlns:a16="http://schemas.microsoft.com/office/drawing/2014/main" val="5346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- 2023-09-04 11:00:01</a:t>
                      </a:r>
                      <a:r>
                        <a:rPr kumimoji="0" lang="en-US" sz="1000" b="0" i="0" u="none" strike="noStrike" kern="1200" cap="none" spc="0" normalizeH="0" baseline="0" noProof="0">
                          <a:ln>
                            <a:noFill/>
                          </a:ln>
                          <a:solidFill>
                            <a:prstClr val="black"/>
                          </a:solidFill>
                          <a:effectLst/>
                          <a:uLnTx/>
                          <a:uFillTx/>
                          <a:latin typeface="Calibri"/>
                          <a:ea typeface="+mn-ea"/>
                          <a:cs typeface="+mn-cs"/>
                        </a:rPr>
                        <a:t>
 If you want to learn windsurf #INNSiDEFuerteventura is the place to do it with @‌reneeglifuerteventura. @scary.sary did and she’s the reina of the waves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42.2968 %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extLst>
                  <a:ext uri="{0D108BD9-81ED-4DB2-BD59-A6C34878D82A}">
                    <a16:rowId xmlns:a16="http://schemas.microsoft.com/office/drawing/2014/main" val="265643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- 2023-09-02 11:00:01</a:t>
                      </a:r>
                      <a:r>
                        <a:rPr kumimoji="0" lang="en-US" sz="1000" b="0" i="0" u="none" strike="noStrike" kern="1200" cap="none" spc="0" normalizeH="0" baseline="0" noProof="0">
                          <a:ln>
                            <a:noFill/>
                          </a:ln>
                          <a:solidFill>
                            <a:prstClr val="black"/>
                          </a:solidFill>
                          <a:effectLst/>
                          <a:uLnTx/>
                          <a:uFillTx/>
                          <a:latin typeface="Calibri"/>
                          <a:ea typeface="+mn-ea"/>
                          <a:cs typeface="+mn-cs"/>
                        </a:rPr>
                        <a:t>
 Yeah, we could probably live here 🌴
But you can always come visit too at https://tinyurl.com/mr3c62sh
#INNSiDEAlcudia #Mallorca #Pool #Holidays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6057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 by Meliá - 2023-09-01 16:00:01</a:t>
                      </a:r>
                      <a:r>
                        <a:rPr kumimoji="0" lang="en-US" sz="1000" b="0" i="0" u="none" strike="noStrike" kern="1200" cap="none" spc="0" normalizeH="0" baseline="0" noProof="0">
                          <a:ln>
                            <a:noFill/>
                          </a:ln>
                          <a:solidFill>
                            <a:prstClr val="black"/>
                          </a:solidFill>
                          <a:effectLst/>
                          <a:uLnTx/>
                          <a:uFillTx/>
                          <a:latin typeface="Calibri"/>
                          <a:ea typeface="+mn-ea"/>
                          <a:cs typeface="+mn-cs"/>
                        </a:rPr>
                        <a:t>
 Is #NewYork the city where dreams are made because it never sleeps?
📷: @‌selvon.nef
Find out for yourself at https://tinyurl.com/yc7u6j9z
#INNSiDENewYork #NYC #EmpireState #StayCurious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163.2653 %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3175685"/>
                  </a:ext>
                </a:extLst>
              </a:tr>
            </a:tbl>
          </a:graphicData>
        </a:graphic>
      </p:graphicFrame>
      <p:sp>
        <p:nvSpPr>
          <p:cNvPr id="4" name="Text Placeholder 3">
            <a:extLst>
              <a:ext uri="{FF2B5EF4-FFF2-40B4-BE49-F238E27FC236}">
                <a16:creationId xmlns:a16="http://schemas.microsoft.com/office/drawing/2014/main" id="{654CCD57-C9A2-43F2-8295-1F2DA30F0093}"/>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3551105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E73CF-C161-4E83-87CF-E6B23DB5DF34}"/>
              </a:ext>
            </a:extLst>
          </p:cNvPr>
          <p:cNvSpPr>
            <a:spLocks noGrp="1"/>
          </p:cNvSpPr>
          <p:nvPr>
            <p:ph type="title"/>
          </p:nvPr>
        </p:nvSpPr>
        <p:spPr/>
        <p:txBody>
          <a:bodyPr/>
          <a:lstStyle/>
          <a:p>
            <a:r>
              <a:rPr lang="en-US"/>
              <a:t>Instagram Followers Total | 2 profiles</a:t>
            </a:r>
          </a:p>
        </p:txBody>
      </p:sp>
      <p:graphicFrame>
        <p:nvGraphicFramePr>
          <p:cNvPr id="6" name="Chart Placeholder 5">
            <a:extLst>
              <a:ext uri="{FF2B5EF4-FFF2-40B4-BE49-F238E27FC236}">
                <a16:creationId xmlns:a16="http://schemas.microsoft.com/office/drawing/2014/main" id="{4698E8C2-5092-4F9E-A5C1-352BB9C36897}"/>
              </a:ext>
            </a:extLst>
          </p:cNvPr>
          <p:cNvGraphicFramePr>
            <a:graphicFrameLocks noGrp="1"/>
          </p:cNvGraphicFramePr>
          <p:nvPr>
            <p:ph type="chart" sz="quarter" idx="13"/>
            <p:extLst>
              <p:ext uri="{D42A27DB-BD31-4B8C-83A1-F6EECF244321}">
                <p14:modId xmlns:p14="http://schemas.microsoft.com/office/powerpoint/2010/main" val="2725199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1D3DBA-7F56-4FEE-8978-99D8E3A2BE77}"/>
              </a:ext>
            </a:extLst>
          </p:cNvPr>
          <p:cNvSpPr>
            <a:spLocks noGrp="1"/>
          </p:cNvSpPr>
          <p:nvPr>
            <p:ph type="body" sz="quarter" idx="14"/>
          </p:nvPr>
        </p:nvSpPr>
        <p:spPr/>
        <p:txBody>
          <a:bodyPr/>
          <a:lstStyle/>
          <a:p>
            <a:r>
              <a:rPr lang="en-US"/>
              <a:t>01/01/2023 - 10/03/2023</a:t>
            </a:r>
          </a:p>
        </p:txBody>
      </p:sp>
      <p:sp>
        <p:nvSpPr>
          <p:cNvPr id="5" name="Footer Placeholder 4">
            <a:extLst>
              <a:ext uri="{FF2B5EF4-FFF2-40B4-BE49-F238E27FC236}">
                <a16:creationId xmlns:a16="http://schemas.microsoft.com/office/drawing/2014/main" id="{426B5C06-15CE-4E81-B7A1-53CC2E1C8D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923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A2426-38F6-4C32-BA47-29D84A26EC2F}"/>
              </a:ext>
            </a:extLst>
          </p:cNvPr>
          <p:cNvSpPr>
            <a:spLocks noGrp="1"/>
          </p:cNvSpPr>
          <p:nvPr>
            <p:ph type="title"/>
          </p:nvPr>
        </p:nvSpPr>
        <p:spPr/>
        <p:txBody>
          <a:bodyPr/>
          <a:lstStyle/>
          <a:p>
            <a:r>
              <a:rPr lang="en-US"/>
              <a:t>Facebook Fans or Followers Total | 2 profiles</a:t>
            </a:r>
          </a:p>
        </p:txBody>
      </p:sp>
      <p:graphicFrame>
        <p:nvGraphicFramePr>
          <p:cNvPr id="6" name="Chart Placeholder 5">
            <a:extLst>
              <a:ext uri="{FF2B5EF4-FFF2-40B4-BE49-F238E27FC236}">
                <a16:creationId xmlns:a16="http://schemas.microsoft.com/office/drawing/2014/main" id="{C8A213F0-F03D-426F-82EE-F5A58A7B5AB6}"/>
              </a:ext>
            </a:extLst>
          </p:cNvPr>
          <p:cNvGraphicFramePr>
            <a:graphicFrameLocks noGrp="1"/>
          </p:cNvGraphicFramePr>
          <p:nvPr>
            <p:ph type="chart" sz="quarter" idx="13"/>
            <p:extLst>
              <p:ext uri="{D42A27DB-BD31-4B8C-83A1-F6EECF244321}">
                <p14:modId xmlns:p14="http://schemas.microsoft.com/office/powerpoint/2010/main" val="31634525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DE1DFD-661B-47D5-96B4-C575A2F15081}"/>
              </a:ext>
            </a:extLst>
          </p:cNvPr>
          <p:cNvSpPr>
            <a:spLocks noGrp="1"/>
          </p:cNvSpPr>
          <p:nvPr>
            <p:ph type="body" sz="quarter" idx="14"/>
          </p:nvPr>
        </p:nvSpPr>
        <p:spPr/>
        <p:txBody>
          <a:bodyPr/>
          <a:lstStyle/>
          <a:p>
            <a:r>
              <a:rPr lang="en-US"/>
              <a:t>01/01/2023 - 10/03/2023</a:t>
            </a:r>
          </a:p>
        </p:txBody>
      </p:sp>
      <p:sp>
        <p:nvSpPr>
          <p:cNvPr id="5" name="Footer Placeholder 4">
            <a:extLst>
              <a:ext uri="{FF2B5EF4-FFF2-40B4-BE49-F238E27FC236}">
                <a16:creationId xmlns:a16="http://schemas.microsoft.com/office/drawing/2014/main" id="{485F1087-5275-4228-836B-D96359EEC6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41865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DB21E2-2A0E-4889-82D0-6A226FA4113E}"/>
              </a:ext>
            </a:extLst>
          </p:cNvPr>
          <p:cNvSpPr>
            <a:spLocks noGrp="1"/>
          </p:cNvSpPr>
          <p:nvPr>
            <p:ph type="title"/>
          </p:nvPr>
        </p:nvSpPr>
        <p:spPr/>
        <p:txBody>
          <a:bodyPr/>
          <a:lstStyle/>
          <a:p>
            <a:r>
              <a:rPr lang="en-US"/>
              <a:t>Instagram Stories Key Metrics Table | 2 profiles</a:t>
            </a:r>
          </a:p>
        </p:txBody>
      </p:sp>
      <p:graphicFrame>
        <p:nvGraphicFramePr>
          <p:cNvPr id="5" name="Table Placeholder 4">
            <a:extLst>
              <a:ext uri="{FF2B5EF4-FFF2-40B4-BE49-F238E27FC236}">
                <a16:creationId xmlns:a16="http://schemas.microsoft.com/office/drawing/2014/main" id="{774C64D4-BE95-42CE-B93C-E07C62E8DA44}"/>
              </a:ext>
            </a:extLst>
          </p:cNvPr>
          <p:cNvGraphicFramePr>
            <a:graphicFrameLocks noGrp="1"/>
          </p:cNvGraphicFramePr>
          <p:nvPr>
            <p:ph type="tbl" sz="quarter" idx="13"/>
            <p:extLst>
              <p:ext uri="{D42A27DB-BD31-4B8C-83A1-F6EECF244321}">
                <p14:modId xmlns:p14="http://schemas.microsoft.com/office/powerpoint/2010/main" val="1492099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676945821"/>
                    </a:ext>
                  </a:extLst>
                </a:gridCol>
                <a:gridCol w="658368">
                  <a:extLst>
                    <a:ext uri="{9D8B030D-6E8A-4147-A177-3AD203B41FA5}">
                      <a16:colId xmlns:a16="http://schemas.microsoft.com/office/drawing/2014/main" val="2702231521"/>
                    </a:ext>
                  </a:extLst>
                </a:gridCol>
                <a:gridCol w="658368">
                  <a:extLst>
                    <a:ext uri="{9D8B030D-6E8A-4147-A177-3AD203B41FA5}">
                      <a16:colId xmlns:a16="http://schemas.microsoft.com/office/drawing/2014/main" val="2920406071"/>
                    </a:ext>
                  </a:extLst>
                </a:gridCol>
                <a:gridCol w="329184">
                  <a:extLst>
                    <a:ext uri="{9D8B030D-6E8A-4147-A177-3AD203B41FA5}">
                      <a16:colId xmlns:a16="http://schemas.microsoft.com/office/drawing/2014/main" val="2418555418"/>
                    </a:ext>
                  </a:extLst>
                </a:gridCol>
                <a:gridCol w="329184">
                  <a:extLst>
                    <a:ext uri="{9D8B030D-6E8A-4147-A177-3AD203B41FA5}">
                      <a16:colId xmlns:a16="http://schemas.microsoft.com/office/drawing/2014/main" val="2741560934"/>
                    </a:ext>
                  </a:extLst>
                </a:gridCol>
                <a:gridCol w="658368">
                  <a:extLst>
                    <a:ext uri="{9D8B030D-6E8A-4147-A177-3AD203B41FA5}">
                      <a16:colId xmlns:a16="http://schemas.microsoft.com/office/drawing/2014/main" val="1371216798"/>
                    </a:ext>
                  </a:extLst>
                </a:gridCol>
                <a:gridCol w="658368">
                  <a:extLst>
                    <a:ext uri="{9D8B030D-6E8A-4147-A177-3AD203B41FA5}">
                      <a16:colId xmlns:a16="http://schemas.microsoft.com/office/drawing/2014/main" val="7843339"/>
                    </a:ext>
                  </a:extLst>
                </a:gridCol>
                <a:gridCol w="658368">
                  <a:extLst>
                    <a:ext uri="{9D8B030D-6E8A-4147-A177-3AD203B41FA5}">
                      <a16:colId xmlns:a16="http://schemas.microsoft.com/office/drawing/2014/main" val="1952644171"/>
                    </a:ext>
                  </a:extLst>
                </a:gridCol>
                <a:gridCol w="658368">
                  <a:extLst>
                    <a:ext uri="{9D8B030D-6E8A-4147-A177-3AD203B41FA5}">
                      <a16:colId xmlns:a16="http://schemas.microsoft.com/office/drawing/2014/main" val="870548899"/>
                    </a:ext>
                  </a:extLst>
                </a:gridCol>
                <a:gridCol w="658368">
                  <a:extLst>
                    <a:ext uri="{9D8B030D-6E8A-4147-A177-3AD203B41FA5}">
                      <a16:colId xmlns:a16="http://schemas.microsoft.com/office/drawing/2014/main" val="3747121590"/>
                    </a:ext>
                  </a:extLst>
                </a:gridCol>
                <a:gridCol w="658368">
                  <a:extLst>
                    <a:ext uri="{9D8B030D-6E8A-4147-A177-3AD203B41FA5}">
                      <a16:colId xmlns:a16="http://schemas.microsoft.com/office/drawing/2014/main" val="1117376185"/>
                    </a:ext>
                  </a:extLst>
                </a:gridCol>
                <a:gridCol w="658368">
                  <a:extLst>
                    <a:ext uri="{9D8B030D-6E8A-4147-A177-3AD203B41FA5}">
                      <a16:colId xmlns:a16="http://schemas.microsoft.com/office/drawing/2014/main" val="4033384626"/>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39011020"/>
                  </a:ext>
                </a:extLst>
              </a:tr>
              <a:tr h="370840">
                <a:tc>
                  <a:txBody>
                    <a:bodyPr/>
                    <a:lstStyle/>
                    <a:p>
                      <a:r>
                        <a:rPr lang="en-US" sz="1000"/>
                        <a:t>innside_by_melia</a:t>
                      </a:r>
                    </a:p>
                  </a:txBody>
                  <a:tcPr/>
                </a:tc>
                <a:tc>
                  <a:txBody>
                    <a:bodyPr/>
                    <a:lstStyle/>
                    <a:p>
                      <a:r>
                        <a:rPr lang="en-US" sz="1000"/>
                        <a:t>562</a:t>
                      </a:r>
                    </a:p>
                  </a:txBody>
                  <a:tcPr/>
                </a:tc>
                <a:tc>
                  <a:txBody>
                    <a:bodyPr/>
                    <a:lstStyle/>
                    <a:p>
                      <a:r>
                        <a:rPr lang="en-US" sz="1000"/>
                        <a:t>0.9179 %</a:t>
                      </a:r>
                    </a:p>
                  </a:txBody>
                  <a:tcPr/>
                </a:tc>
                <a:tc>
                  <a:txBody>
                    <a:bodyPr/>
                    <a:lstStyle/>
                    <a:p>
                      <a:r>
                        <a:rPr lang="en-US" sz="1000"/>
                        <a:t>74.99</a:t>
                      </a:r>
                    </a:p>
                  </a:txBody>
                  <a:tcPr/>
                </a:tc>
                <a:tc>
                  <a:txBody>
                    <a:bodyPr/>
                    <a:lstStyle/>
                    <a:p>
                      <a:r>
                        <a:rPr lang="en-US" sz="1000"/>
                        <a:t>0.00</a:t>
                      </a:r>
                    </a:p>
                  </a:txBody>
                  <a:tcPr/>
                </a:tc>
                <a:tc>
                  <a:txBody>
                    <a:bodyPr/>
                    <a:lstStyle/>
                    <a:p>
                      <a:r>
                        <a:rPr lang="en-US" sz="1000"/>
                        <a:t>886.56</a:t>
                      </a:r>
                    </a:p>
                  </a:txBody>
                  <a:tcPr/>
                </a:tc>
                <a:tc>
                  <a:txBody>
                    <a:bodyPr/>
                    <a:lstStyle/>
                    <a:p>
                      <a:r>
                        <a:rPr lang="en-US" sz="1000"/>
                        <a:t>873.46</a:t>
                      </a:r>
                    </a:p>
                  </a:txBody>
                  <a:tcPr/>
                </a:tc>
                <a:tc>
                  <a:txBody>
                    <a:bodyPr/>
                    <a:lstStyle/>
                    <a:p>
                      <a:r>
                        <a:rPr lang="en-US" sz="1000"/>
                        <a:t>771.20</a:t>
                      </a:r>
                    </a:p>
                  </a:txBody>
                  <a:tcPr/>
                </a:tc>
                <a:tc>
                  <a:txBody>
                    <a:bodyPr/>
                    <a:lstStyle/>
                    <a:p>
                      <a:r>
                        <a:rPr lang="en-US" sz="1000"/>
                        <a:t>771.20</a:t>
                      </a:r>
                    </a:p>
                  </a:txBody>
                  <a:tcPr/>
                </a:tc>
                <a:tc>
                  <a:txBody>
                    <a:bodyPr/>
                    <a:lstStyle/>
                    <a:p>
                      <a:r>
                        <a:rPr lang="en-US" sz="1000"/>
                        <a:t>498244</a:t>
                      </a:r>
                    </a:p>
                  </a:txBody>
                  <a:tcPr/>
                </a:tc>
                <a:tc>
                  <a:txBody>
                    <a:bodyPr/>
                    <a:lstStyle/>
                    <a:p>
                      <a:r>
                        <a:rPr lang="en-US" sz="1000"/>
                        <a:t>42143</a:t>
                      </a:r>
                    </a:p>
                  </a:txBody>
                  <a:tcPr/>
                </a:tc>
                <a:tc>
                  <a:txBody>
                    <a:bodyPr/>
                    <a:lstStyle/>
                    <a:p>
                      <a:r>
                        <a:rPr lang="en-US" sz="1000"/>
                        <a:t>433413</a:t>
                      </a:r>
                    </a:p>
                  </a:txBody>
                  <a:tcPr/>
                </a:tc>
                <a:extLst>
                  <a:ext uri="{0D108BD9-81ED-4DB2-BD59-A6C34878D82A}">
                    <a16:rowId xmlns:a16="http://schemas.microsoft.com/office/drawing/2014/main" val="1623499472"/>
                  </a:ext>
                </a:extLst>
              </a:tr>
            </a:tbl>
          </a:graphicData>
        </a:graphic>
      </p:graphicFrame>
      <p:sp>
        <p:nvSpPr>
          <p:cNvPr id="4" name="Text Placeholder 3">
            <a:extLst>
              <a:ext uri="{FF2B5EF4-FFF2-40B4-BE49-F238E27FC236}">
                <a16:creationId xmlns:a16="http://schemas.microsoft.com/office/drawing/2014/main" id="{33F8DF97-2EBD-4AD8-8682-B29E6E723851}"/>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415298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46D9E-CF0F-4D1C-9B1B-A15FF764F488}"/>
              </a:ext>
            </a:extLst>
          </p:cNvPr>
          <p:cNvSpPr>
            <a:spLocks noGrp="1"/>
          </p:cNvSpPr>
          <p:nvPr>
            <p:ph type="title"/>
          </p:nvPr>
        </p:nvSpPr>
        <p:spPr/>
        <p:txBody>
          <a:bodyPr/>
          <a:lstStyle/>
          <a:p>
            <a:r>
              <a:rPr lang="en-US"/>
              <a:t>Instagram Stories Table | 2 profiles - 1 of 26</a:t>
            </a:r>
          </a:p>
        </p:txBody>
      </p:sp>
      <p:graphicFrame>
        <p:nvGraphicFramePr>
          <p:cNvPr id="5" name="Table Placeholder 4">
            <a:extLst>
              <a:ext uri="{FF2B5EF4-FFF2-40B4-BE49-F238E27FC236}">
                <a16:creationId xmlns:a16="http://schemas.microsoft.com/office/drawing/2014/main" id="{4D13B333-5411-450E-93DC-7297C349EBAE}"/>
              </a:ext>
            </a:extLst>
          </p:cNvPr>
          <p:cNvGraphicFramePr>
            <a:graphicFrameLocks noGrp="1"/>
          </p:cNvGraphicFramePr>
          <p:nvPr>
            <p:ph type="tbl" sz="quarter" idx="13"/>
            <p:extLst>
              <p:ext uri="{D42A27DB-BD31-4B8C-83A1-F6EECF244321}">
                <p14:modId xmlns:p14="http://schemas.microsoft.com/office/powerpoint/2010/main" val="417076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136852811"/>
                    </a:ext>
                  </a:extLst>
                </a:gridCol>
                <a:gridCol w="493776">
                  <a:extLst>
                    <a:ext uri="{9D8B030D-6E8A-4147-A177-3AD203B41FA5}">
                      <a16:colId xmlns:a16="http://schemas.microsoft.com/office/drawing/2014/main" val="2183723631"/>
                    </a:ext>
                  </a:extLst>
                </a:gridCol>
                <a:gridCol w="658368">
                  <a:extLst>
                    <a:ext uri="{9D8B030D-6E8A-4147-A177-3AD203B41FA5}">
                      <a16:colId xmlns:a16="http://schemas.microsoft.com/office/drawing/2014/main" val="2078011904"/>
                    </a:ext>
                  </a:extLst>
                </a:gridCol>
                <a:gridCol w="740664">
                  <a:extLst>
                    <a:ext uri="{9D8B030D-6E8A-4147-A177-3AD203B41FA5}">
                      <a16:colId xmlns:a16="http://schemas.microsoft.com/office/drawing/2014/main" val="1142536011"/>
                    </a:ext>
                  </a:extLst>
                </a:gridCol>
                <a:gridCol w="246888">
                  <a:extLst>
                    <a:ext uri="{9D8B030D-6E8A-4147-A177-3AD203B41FA5}">
                      <a16:colId xmlns:a16="http://schemas.microsoft.com/office/drawing/2014/main" val="2695685900"/>
                    </a:ext>
                  </a:extLst>
                </a:gridCol>
                <a:gridCol w="246888">
                  <a:extLst>
                    <a:ext uri="{9D8B030D-6E8A-4147-A177-3AD203B41FA5}">
                      <a16:colId xmlns:a16="http://schemas.microsoft.com/office/drawing/2014/main" val="1897942318"/>
                    </a:ext>
                  </a:extLst>
                </a:gridCol>
                <a:gridCol w="246888">
                  <a:extLst>
                    <a:ext uri="{9D8B030D-6E8A-4147-A177-3AD203B41FA5}">
                      <a16:colId xmlns:a16="http://schemas.microsoft.com/office/drawing/2014/main" val="3739266606"/>
                    </a:ext>
                  </a:extLst>
                </a:gridCol>
                <a:gridCol w="246888">
                  <a:extLst>
                    <a:ext uri="{9D8B030D-6E8A-4147-A177-3AD203B41FA5}">
                      <a16:colId xmlns:a16="http://schemas.microsoft.com/office/drawing/2014/main" val="3965817321"/>
                    </a:ext>
                  </a:extLst>
                </a:gridCol>
                <a:gridCol w="246888">
                  <a:extLst>
                    <a:ext uri="{9D8B030D-6E8A-4147-A177-3AD203B41FA5}">
                      <a16:colId xmlns:a16="http://schemas.microsoft.com/office/drawing/2014/main" val="917930381"/>
                    </a:ext>
                  </a:extLst>
                </a:gridCol>
                <a:gridCol w="246888">
                  <a:extLst>
                    <a:ext uri="{9D8B030D-6E8A-4147-A177-3AD203B41FA5}">
                      <a16:colId xmlns:a16="http://schemas.microsoft.com/office/drawing/2014/main" val="494261417"/>
                    </a:ext>
                  </a:extLst>
                </a:gridCol>
                <a:gridCol w="246888">
                  <a:extLst>
                    <a:ext uri="{9D8B030D-6E8A-4147-A177-3AD203B41FA5}">
                      <a16:colId xmlns:a16="http://schemas.microsoft.com/office/drawing/2014/main" val="1920363168"/>
                    </a:ext>
                  </a:extLst>
                </a:gridCol>
                <a:gridCol w="246888">
                  <a:extLst>
                    <a:ext uri="{9D8B030D-6E8A-4147-A177-3AD203B41FA5}">
                      <a16:colId xmlns:a16="http://schemas.microsoft.com/office/drawing/2014/main" val="3854439946"/>
                    </a:ext>
                  </a:extLst>
                </a:gridCol>
                <a:gridCol w="246888">
                  <a:extLst>
                    <a:ext uri="{9D8B030D-6E8A-4147-A177-3AD203B41FA5}">
                      <a16:colId xmlns:a16="http://schemas.microsoft.com/office/drawing/2014/main" val="2654280115"/>
                    </a:ext>
                  </a:extLst>
                </a:gridCol>
                <a:gridCol w="246888">
                  <a:extLst>
                    <a:ext uri="{9D8B030D-6E8A-4147-A177-3AD203B41FA5}">
                      <a16:colId xmlns:a16="http://schemas.microsoft.com/office/drawing/2014/main" val="3933380541"/>
                    </a:ext>
                  </a:extLst>
                </a:gridCol>
                <a:gridCol w="246888">
                  <a:extLst>
                    <a:ext uri="{9D8B030D-6E8A-4147-A177-3AD203B41FA5}">
                      <a16:colId xmlns:a16="http://schemas.microsoft.com/office/drawing/2014/main" val="4142679825"/>
                    </a:ext>
                  </a:extLst>
                </a:gridCol>
                <a:gridCol w="246888">
                  <a:extLst>
                    <a:ext uri="{9D8B030D-6E8A-4147-A177-3AD203B41FA5}">
                      <a16:colId xmlns:a16="http://schemas.microsoft.com/office/drawing/2014/main" val="2096136280"/>
                    </a:ext>
                  </a:extLst>
                </a:gridCol>
                <a:gridCol w="246888">
                  <a:extLst>
                    <a:ext uri="{9D8B030D-6E8A-4147-A177-3AD203B41FA5}">
                      <a16:colId xmlns:a16="http://schemas.microsoft.com/office/drawing/2014/main" val="1419404270"/>
                    </a:ext>
                  </a:extLst>
                </a:gridCol>
                <a:gridCol w="246888">
                  <a:extLst>
                    <a:ext uri="{9D8B030D-6E8A-4147-A177-3AD203B41FA5}">
                      <a16:colId xmlns:a16="http://schemas.microsoft.com/office/drawing/2014/main" val="1728147838"/>
                    </a:ext>
                  </a:extLst>
                </a:gridCol>
                <a:gridCol w="246888">
                  <a:extLst>
                    <a:ext uri="{9D8B030D-6E8A-4147-A177-3AD203B41FA5}">
                      <a16:colId xmlns:a16="http://schemas.microsoft.com/office/drawing/2014/main" val="1024359112"/>
                    </a:ext>
                  </a:extLst>
                </a:gridCol>
                <a:gridCol w="246888">
                  <a:extLst>
                    <a:ext uri="{9D8B030D-6E8A-4147-A177-3AD203B41FA5}">
                      <a16:colId xmlns:a16="http://schemas.microsoft.com/office/drawing/2014/main" val="259622757"/>
                    </a:ext>
                  </a:extLst>
                </a:gridCol>
                <a:gridCol w="246888">
                  <a:extLst>
                    <a:ext uri="{9D8B030D-6E8A-4147-A177-3AD203B41FA5}">
                      <a16:colId xmlns:a16="http://schemas.microsoft.com/office/drawing/2014/main" val="3023009416"/>
                    </a:ext>
                  </a:extLst>
                </a:gridCol>
                <a:gridCol w="246888">
                  <a:extLst>
                    <a:ext uri="{9D8B030D-6E8A-4147-A177-3AD203B41FA5}">
                      <a16:colId xmlns:a16="http://schemas.microsoft.com/office/drawing/2014/main" val="3741973150"/>
                    </a:ext>
                  </a:extLst>
                </a:gridCol>
                <a:gridCol w="246888">
                  <a:extLst>
                    <a:ext uri="{9D8B030D-6E8A-4147-A177-3AD203B41FA5}">
                      <a16:colId xmlns:a16="http://schemas.microsoft.com/office/drawing/2014/main" val="3814199054"/>
                    </a:ext>
                  </a:extLst>
                </a:gridCol>
                <a:gridCol w="246888">
                  <a:extLst>
                    <a:ext uri="{9D8B030D-6E8A-4147-A177-3AD203B41FA5}">
                      <a16:colId xmlns:a16="http://schemas.microsoft.com/office/drawing/2014/main" val="3485438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74044740"/>
                  </a:ext>
                </a:extLst>
              </a:tr>
            </a:tbl>
          </a:graphicData>
        </a:graphic>
      </p:graphicFrame>
      <p:sp>
        <p:nvSpPr>
          <p:cNvPr id="4" name="Text Placeholder 3">
            <a:extLst>
              <a:ext uri="{FF2B5EF4-FFF2-40B4-BE49-F238E27FC236}">
                <a16:creationId xmlns:a16="http://schemas.microsoft.com/office/drawing/2014/main" id="{16C16E90-1330-489E-BEA7-DD2EB1543870}"/>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132296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CE9D5-F3D3-4925-A9E4-39726061A71D}"/>
              </a:ext>
            </a:extLst>
          </p:cNvPr>
          <p:cNvSpPr>
            <a:spLocks noGrp="1"/>
          </p:cNvSpPr>
          <p:nvPr>
            <p:ph type="title"/>
          </p:nvPr>
        </p:nvSpPr>
        <p:spPr/>
        <p:txBody>
          <a:bodyPr/>
          <a:lstStyle/>
          <a:p>
            <a:r>
              <a:rPr lang="en-US"/>
              <a:t>Instagram Stories Table | 2 profiles - 2 of 26</a:t>
            </a:r>
          </a:p>
        </p:txBody>
      </p:sp>
      <p:graphicFrame>
        <p:nvGraphicFramePr>
          <p:cNvPr id="5" name="Table Placeholder 4">
            <a:extLst>
              <a:ext uri="{FF2B5EF4-FFF2-40B4-BE49-F238E27FC236}">
                <a16:creationId xmlns:a16="http://schemas.microsoft.com/office/drawing/2014/main" id="{2F26CF00-412A-4DA2-AF84-98A30ECF88D0}"/>
              </a:ext>
            </a:extLst>
          </p:cNvPr>
          <p:cNvGraphicFramePr>
            <a:graphicFrameLocks noGrp="1"/>
          </p:cNvGraphicFramePr>
          <p:nvPr>
            <p:ph type="tbl" sz="quarter" idx="13"/>
            <p:extLst>
              <p:ext uri="{D42A27DB-BD31-4B8C-83A1-F6EECF244321}">
                <p14:modId xmlns:p14="http://schemas.microsoft.com/office/powerpoint/2010/main" val="112275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40767929"/>
                    </a:ext>
                  </a:extLst>
                </a:gridCol>
                <a:gridCol w="493776">
                  <a:extLst>
                    <a:ext uri="{9D8B030D-6E8A-4147-A177-3AD203B41FA5}">
                      <a16:colId xmlns:a16="http://schemas.microsoft.com/office/drawing/2014/main" val="4164641272"/>
                    </a:ext>
                  </a:extLst>
                </a:gridCol>
                <a:gridCol w="658368">
                  <a:extLst>
                    <a:ext uri="{9D8B030D-6E8A-4147-A177-3AD203B41FA5}">
                      <a16:colId xmlns:a16="http://schemas.microsoft.com/office/drawing/2014/main" val="3699854893"/>
                    </a:ext>
                  </a:extLst>
                </a:gridCol>
                <a:gridCol w="740664">
                  <a:extLst>
                    <a:ext uri="{9D8B030D-6E8A-4147-A177-3AD203B41FA5}">
                      <a16:colId xmlns:a16="http://schemas.microsoft.com/office/drawing/2014/main" val="2561132828"/>
                    </a:ext>
                  </a:extLst>
                </a:gridCol>
                <a:gridCol w="246888">
                  <a:extLst>
                    <a:ext uri="{9D8B030D-6E8A-4147-A177-3AD203B41FA5}">
                      <a16:colId xmlns:a16="http://schemas.microsoft.com/office/drawing/2014/main" val="1962009447"/>
                    </a:ext>
                  </a:extLst>
                </a:gridCol>
                <a:gridCol w="246888">
                  <a:extLst>
                    <a:ext uri="{9D8B030D-6E8A-4147-A177-3AD203B41FA5}">
                      <a16:colId xmlns:a16="http://schemas.microsoft.com/office/drawing/2014/main" val="818910868"/>
                    </a:ext>
                  </a:extLst>
                </a:gridCol>
                <a:gridCol w="246888">
                  <a:extLst>
                    <a:ext uri="{9D8B030D-6E8A-4147-A177-3AD203B41FA5}">
                      <a16:colId xmlns:a16="http://schemas.microsoft.com/office/drawing/2014/main" val="4043590703"/>
                    </a:ext>
                  </a:extLst>
                </a:gridCol>
                <a:gridCol w="246888">
                  <a:extLst>
                    <a:ext uri="{9D8B030D-6E8A-4147-A177-3AD203B41FA5}">
                      <a16:colId xmlns:a16="http://schemas.microsoft.com/office/drawing/2014/main" val="4004637924"/>
                    </a:ext>
                  </a:extLst>
                </a:gridCol>
                <a:gridCol w="246888">
                  <a:extLst>
                    <a:ext uri="{9D8B030D-6E8A-4147-A177-3AD203B41FA5}">
                      <a16:colId xmlns:a16="http://schemas.microsoft.com/office/drawing/2014/main" val="149289188"/>
                    </a:ext>
                  </a:extLst>
                </a:gridCol>
                <a:gridCol w="246888">
                  <a:extLst>
                    <a:ext uri="{9D8B030D-6E8A-4147-A177-3AD203B41FA5}">
                      <a16:colId xmlns:a16="http://schemas.microsoft.com/office/drawing/2014/main" val="1183251879"/>
                    </a:ext>
                  </a:extLst>
                </a:gridCol>
                <a:gridCol w="246888">
                  <a:extLst>
                    <a:ext uri="{9D8B030D-6E8A-4147-A177-3AD203B41FA5}">
                      <a16:colId xmlns:a16="http://schemas.microsoft.com/office/drawing/2014/main" val="707191260"/>
                    </a:ext>
                  </a:extLst>
                </a:gridCol>
                <a:gridCol w="246888">
                  <a:extLst>
                    <a:ext uri="{9D8B030D-6E8A-4147-A177-3AD203B41FA5}">
                      <a16:colId xmlns:a16="http://schemas.microsoft.com/office/drawing/2014/main" val="3218745963"/>
                    </a:ext>
                  </a:extLst>
                </a:gridCol>
                <a:gridCol w="246888">
                  <a:extLst>
                    <a:ext uri="{9D8B030D-6E8A-4147-A177-3AD203B41FA5}">
                      <a16:colId xmlns:a16="http://schemas.microsoft.com/office/drawing/2014/main" val="323301647"/>
                    </a:ext>
                  </a:extLst>
                </a:gridCol>
                <a:gridCol w="246888">
                  <a:extLst>
                    <a:ext uri="{9D8B030D-6E8A-4147-A177-3AD203B41FA5}">
                      <a16:colId xmlns:a16="http://schemas.microsoft.com/office/drawing/2014/main" val="2962135270"/>
                    </a:ext>
                  </a:extLst>
                </a:gridCol>
                <a:gridCol w="246888">
                  <a:extLst>
                    <a:ext uri="{9D8B030D-6E8A-4147-A177-3AD203B41FA5}">
                      <a16:colId xmlns:a16="http://schemas.microsoft.com/office/drawing/2014/main" val="1578167214"/>
                    </a:ext>
                  </a:extLst>
                </a:gridCol>
                <a:gridCol w="246888">
                  <a:extLst>
                    <a:ext uri="{9D8B030D-6E8A-4147-A177-3AD203B41FA5}">
                      <a16:colId xmlns:a16="http://schemas.microsoft.com/office/drawing/2014/main" val="1062262787"/>
                    </a:ext>
                  </a:extLst>
                </a:gridCol>
                <a:gridCol w="246888">
                  <a:extLst>
                    <a:ext uri="{9D8B030D-6E8A-4147-A177-3AD203B41FA5}">
                      <a16:colId xmlns:a16="http://schemas.microsoft.com/office/drawing/2014/main" val="3284384741"/>
                    </a:ext>
                  </a:extLst>
                </a:gridCol>
                <a:gridCol w="246888">
                  <a:extLst>
                    <a:ext uri="{9D8B030D-6E8A-4147-A177-3AD203B41FA5}">
                      <a16:colId xmlns:a16="http://schemas.microsoft.com/office/drawing/2014/main" val="2680242582"/>
                    </a:ext>
                  </a:extLst>
                </a:gridCol>
                <a:gridCol w="246888">
                  <a:extLst>
                    <a:ext uri="{9D8B030D-6E8A-4147-A177-3AD203B41FA5}">
                      <a16:colId xmlns:a16="http://schemas.microsoft.com/office/drawing/2014/main" val="2219136751"/>
                    </a:ext>
                  </a:extLst>
                </a:gridCol>
                <a:gridCol w="246888">
                  <a:extLst>
                    <a:ext uri="{9D8B030D-6E8A-4147-A177-3AD203B41FA5}">
                      <a16:colId xmlns:a16="http://schemas.microsoft.com/office/drawing/2014/main" val="2413340403"/>
                    </a:ext>
                  </a:extLst>
                </a:gridCol>
                <a:gridCol w="246888">
                  <a:extLst>
                    <a:ext uri="{9D8B030D-6E8A-4147-A177-3AD203B41FA5}">
                      <a16:colId xmlns:a16="http://schemas.microsoft.com/office/drawing/2014/main" val="2645967445"/>
                    </a:ext>
                  </a:extLst>
                </a:gridCol>
                <a:gridCol w="246888">
                  <a:extLst>
                    <a:ext uri="{9D8B030D-6E8A-4147-A177-3AD203B41FA5}">
                      <a16:colId xmlns:a16="http://schemas.microsoft.com/office/drawing/2014/main" val="1513650569"/>
                    </a:ext>
                  </a:extLst>
                </a:gridCol>
                <a:gridCol w="246888">
                  <a:extLst>
                    <a:ext uri="{9D8B030D-6E8A-4147-A177-3AD203B41FA5}">
                      <a16:colId xmlns:a16="http://schemas.microsoft.com/office/drawing/2014/main" val="736176992"/>
                    </a:ext>
                  </a:extLst>
                </a:gridCol>
                <a:gridCol w="246888">
                  <a:extLst>
                    <a:ext uri="{9D8B030D-6E8A-4147-A177-3AD203B41FA5}">
                      <a16:colId xmlns:a16="http://schemas.microsoft.com/office/drawing/2014/main" val="32345213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0749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- 2023-09-29 18:06:24</a:t>
                      </a:r>
                      <a:r>
                        <a:rPr kumimoji="0" lang="en-US" sz="1000" b="0" i="0" u="none" strike="noStrike" kern="1200" cap="none" spc="0" normalizeH="0" baseline="0" noProof="0">
                          <a:ln>
                            <a:noFill/>
                          </a:ln>
                          <a:solidFill>
                            <a:prstClr val="black"/>
                          </a:solidFill>
                          <a:effectLst/>
                          <a:uLnTx/>
                          <a:uFillTx/>
                          <a:latin typeface="Calibri"/>
                          <a:ea typeface="+mn-ea"/>
                          <a:cs typeface="+mn-cs"/>
                        </a:rPr>
                        <a:t>
 @flem.festival  @laiablanch  @sanregorey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https://quintly-image-storage.s3.amazonaws.com/dda1dc19a5754fc47c4e6d36fdcc9e75/4691aac10b0a7030da01ad5b4ba61633.jpg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GANADORA 1° PREMIO
2 noches en INNSiDE Calvià Beach
durante #FLEM23
@laiablanch
GANADORA 2° PREMIO
Un lote de LIBROS FIRMADOS
@sanregorey
¡¡Enhorabuena!!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0.8497 %</a:t>
                      </a:r>
                    </a:p>
                  </a:txBody>
                  <a:tcPr/>
                </a:tc>
                <a:extLst>
                  <a:ext uri="{0D108BD9-81ED-4DB2-BD59-A6C34878D82A}">
                    <a16:rowId xmlns:a16="http://schemas.microsoft.com/office/drawing/2014/main" val="1336914980"/>
                  </a:ext>
                </a:extLst>
              </a:tr>
            </a:tbl>
          </a:graphicData>
        </a:graphic>
      </p:graphicFrame>
      <p:sp>
        <p:nvSpPr>
          <p:cNvPr id="4" name="Text Placeholder 3">
            <a:extLst>
              <a:ext uri="{FF2B5EF4-FFF2-40B4-BE49-F238E27FC236}">
                <a16:creationId xmlns:a16="http://schemas.microsoft.com/office/drawing/2014/main" id="{FD39E08F-B988-40AD-8538-D5D7D712BF6E}"/>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6789409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8664F-F83C-4CE5-8E4E-00C23D91425C}"/>
              </a:ext>
            </a:extLst>
          </p:cNvPr>
          <p:cNvSpPr>
            <a:spLocks noGrp="1"/>
          </p:cNvSpPr>
          <p:nvPr>
            <p:ph type="title"/>
          </p:nvPr>
        </p:nvSpPr>
        <p:spPr/>
        <p:txBody>
          <a:bodyPr/>
          <a:lstStyle/>
          <a:p>
            <a:r>
              <a:rPr lang="en-US"/>
              <a:t>Instagram Stories Table | 2 profiles - 3 of 26</a:t>
            </a:r>
          </a:p>
        </p:txBody>
      </p:sp>
      <p:graphicFrame>
        <p:nvGraphicFramePr>
          <p:cNvPr id="5" name="Table Placeholder 4">
            <a:extLst>
              <a:ext uri="{FF2B5EF4-FFF2-40B4-BE49-F238E27FC236}">
                <a16:creationId xmlns:a16="http://schemas.microsoft.com/office/drawing/2014/main" id="{1ABD2685-A999-4044-A31D-DC259CA5B6DC}"/>
              </a:ext>
            </a:extLst>
          </p:cNvPr>
          <p:cNvGraphicFramePr>
            <a:graphicFrameLocks noGrp="1"/>
          </p:cNvGraphicFramePr>
          <p:nvPr>
            <p:ph type="tbl" sz="quarter" idx="13"/>
            <p:extLst>
              <p:ext uri="{D42A27DB-BD31-4B8C-83A1-F6EECF244321}">
                <p14:modId xmlns:p14="http://schemas.microsoft.com/office/powerpoint/2010/main" val="3175814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7033602"/>
                    </a:ext>
                  </a:extLst>
                </a:gridCol>
                <a:gridCol w="493776">
                  <a:extLst>
                    <a:ext uri="{9D8B030D-6E8A-4147-A177-3AD203B41FA5}">
                      <a16:colId xmlns:a16="http://schemas.microsoft.com/office/drawing/2014/main" val="3724084174"/>
                    </a:ext>
                  </a:extLst>
                </a:gridCol>
                <a:gridCol w="658368">
                  <a:extLst>
                    <a:ext uri="{9D8B030D-6E8A-4147-A177-3AD203B41FA5}">
                      <a16:colId xmlns:a16="http://schemas.microsoft.com/office/drawing/2014/main" val="1041124973"/>
                    </a:ext>
                  </a:extLst>
                </a:gridCol>
                <a:gridCol w="740664">
                  <a:extLst>
                    <a:ext uri="{9D8B030D-6E8A-4147-A177-3AD203B41FA5}">
                      <a16:colId xmlns:a16="http://schemas.microsoft.com/office/drawing/2014/main" val="5655573"/>
                    </a:ext>
                  </a:extLst>
                </a:gridCol>
                <a:gridCol w="246888">
                  <a:extLst>
                    <a:ext uri="{9D8B030D-6E8A-4147-A177-3AD203B41FA5}">
                      <a16:colId xmlns:a16="http://schemas.microsoft.com/office/drawing/2014/main" val="813947161"/>
                    </a:ext>
                  </a:extLst>
                </a:gridCol>
                <a:gridCol w="246888">
                  <a:extLst>
                    <a:ext uri="{9D8B030D-6E8A-4147-A177-3AD203B41FA5}">
                      <a16:colId xmlns:a16="http://schemas.microsoft.com/office/drawing/2014/main" val="3603134701"/>
                    </a:ext>
                  </a:extLst>
                </a:gridCol>
                <a:gridCol w="246888">
                  <a:extLst>
                    <a:ext uri="{9D8B030D-6E8A-4147-A177-3AD203B41FA5}">
                      <a16:colId xmlns:a16="http://schemas.microsoft.com/office/drawing/2014/main" val="2974976698"/>
                    </a:ext>
                  </a:extLst>
                </a:gridCol>
                <a:gridCol w="246888">
                  <a:extLst>
                    <a:ext uri="{9D8B030D-6E8A-4147-A177-3AD203B41FA5}">
                      <a16:colId xmlns:a16="http://schemas.microsoft.com/office/drawing/2014/main" val="614363958"/>
                    </a:ext>
                  </a:extLst>
                </a:gridCol>
                <a:gridCol w="246888">
                  <a:extLst>
                    <a:ext uri="{9D8B030D-6E8A-4147-A177-3AD203B41FA5}">
                      <a16:colId xmlns:a16="http://schemas.microsoft.com/office/drawing/2014/main" val="1484856331"/>
                    </a:ext>
                  </a:extLst>
                </a:gridCol>
                <a:gridCol w="246888">
                  <a:extLst>
                    <a:ext uri="{9D8B030D-6E8A-4147-A177-3AD203B41FA5}">
                      <a16:colId xmlns:a16="http://schemas.microsoft.com/office/drawing/2014/main" val="2251575874"/>
                    </a:ext>
                  </a:extLst>
                </a:gridCol>
                <a:gridCol w="246888">
                  <a:extLst>
                    <a:ext uri="{9D8B030D-6E8A-4147-A177-3AD203B41FA5}">
                      <a16:colId xmlns:a16="http://schemas.microsoft.com/office/drawing/2014/main" val="301263818"/>
                    </a:ext>
                  </a:extLst>
                </a:gridCol>
                <a:gridCol w="246888">
                  <a:extLst>
                    <a:ext uri="{9D8B030D-6E8A-4147-A177-3AD203B41FA5}">
                      <a16:colId xmlns:a16="http://schemas.microsoft.com/office/drawing/2014/main" val="2559291358"/>
                    </a:ext>
                  </a:extLst>
                </a:gridCol>
                <a:gridCol w="246888">
                  <a:extLst>
                    <a:ext uri="{9D8B030D-6E8A-4147-A177-3AD203B41FA5}">
                      <a16:colId xmlns:a16="http://schemas.microsoft.com/office/drawing/2014/main" val="1745869149"/>
                    </a:ext>
                  </a:extLst>
                </a:gridCol>
                <a:gridCol w="246888">
                  <a:extLst>
                    <a:ext uri="{9D8B030D-6E8A-4147-A177-3AD203B41FA5}">
                      <a16:colId xmlns:a16="http://schemas.microsoft.com/office/drawing/2014/main" val="1543632471"/>
                    </a:ext>
                  </a:extLst>
                </a:gridCol>
                <a:gridCol w="246888">
                  <a:extLst>
                    <a:ext uri="{9D8B030D-6E8A-4147-A177-3AD203B41FA5}">
                      <a16:colId xmlns:a16="http://schemas.microsoft.com/office/drawing/2014/main" val="2035952253"/>
                    </a:ext>
                  </a:extLst>
                </a:gridCol>
                <a:gridCol w="246888">
                  <a:extLst>
                    <a:ext uri="{9D8B030D-6E8A-4147-A177-3AD203B41FA5}">
                      <a16:colId xmlns:a16="http://schemas.microsoft.com/office/drawing/2014/main" val="3284613408"/>
                    </a:ext>
                  </a:extLst>
                </a:gridCol>
                <a:gridCol w="246888">
                  <a:extLst>
                    <a:ext uri="{9D8B030D-6E8A-4147-A177-3AD203B41FA5}">
                      <a16:colId xmlns:a16="http://schemas.microsoft.com/office/drawing/2014/main" val="2125241973"/>
                    </a:ext>
                  </a:extLst>
                </a:gridCol>
                <a:gridCol w="246888">
                  <a:extLst>
                    <a:ext uri="{9D8B030D-6E8A-4147-A177-3AD203B41FA5}">
                      <a16:colId xmlns:a16="http://schemas.microsoft.com/office/drawing/2014/main" val="4281426609"/>
                    </a:ext>
                  </a:extLst>
                </a:gridCol>
                <a:gridCol w="246888">
                  <a:extLst>
                    <a:ext uri="{9D8B030D-6E8A-4147-A177-3AD203B41FA5}">
                      <a16:colId xmlns:a16="http://schemas.microsoft.com/office/drawing/2014/main" val="4047594677"/>
                    </a:ext>
                  </a:extLst>
                </a:gridCol>
                <a:gridCol w="246888">
                  <a:extLst>
                    <a:ext uri="{9D8B030D-6E8A-4147-A177-3AD203B41FA5}">
                      <a16:colId xmlns:a16="http://schemas.microsoft.com/office/drawing/2014/main" val="3948416963"/>
                    </a:ext>
                  </a:extLst>
                </a:gridCol>
                <a:gridCol w="246888">
                  <a:extLst>
                    <a:ext uri="{9D8B030D-6E8A-4147-A177-3AD203B41FA5}">
                      <a16:colId xmlns:a16="http://schemas.microsoft.com/office/drawing/2014/main" val="509126175"/>
                    </a:ext>
                  </a:extLst>
                </a:gridCol>
                <a:gridCol w="246888">
                  <a:extLst>
                    <a:ext uri="{9D8B030D-6E8A-4147-A177-3AD203B41FA5}">
                      <a16:colId xmlns:a16="http://schemas.microsoft.com/office/drawing/2014/main" val="3469480075"/>
                    </a:ext>
                  </a:extLst>
                </a:gridCol>
                <a:gridCol w="246888">
                  <a:extLst>
                    <a:ext uri="{9D8B030D-6E8A-4147-A177-3AD203B41FA5}">
                      <a16:colId xmlns:a16="http://schemas.microsoft.com/office/drawing/2014/main" val="239128490"/>
                    </a:ext>
                  </a:extLst>
                </a:gridCol>
                <a:gridCol w="246888">
                  <a:extLst>
                    <a:ext uri="{9D8B030D-6E8A-4147-A177-3AD203B41FA5}">
                      <a16:colId xmlns:a16="http://schemas.microsoft.com/office/drawing/2014/main" val="2943387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16855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- 2023-09-29 18:04:05</a:t>
                      </a:r>
                      <a:r>
                        <a:rPr kumimoji="0" lang="en-US" sz="1000" b="0" i="0" u="none" strike="noStrike" kern="1200" cap="none" spc="0" normalizeH="0" baseline="0" noProof="0">
                          <a:ln>
                            <a:noFill/>
                          </a:ln>
                          <a:solidFill>
                            <a:prstClr val="black"/>
                          </a:solidFill>
                          <a:effectLst/>
                          <a:uLnTx/>
                          <a:uFillTx/>
                          <a:latin typeface="Calibri"/>
                          <a:ea typeface="+mn-ea"/>
                          <a:cs typeface="+mn-cs"/>
                        </a:rPr>
                        <a:t>
 @flem.festival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https://quintly-image-storage.s3.amazonaws.com/dda1dc19a5754fc47c4e6d36fdcc9e75/f53bd229ad8b453f46720ebd8bf45b97.jpg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E
Ya tenemos
los resultados
del sorteo</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0.8590 %</a:t>
                      </a:r>
                    </a:p>
                  </a:txBody>
                  <a:tcPr/>
                </a:tc>
                <a:extLst>
                  <a:ext uri="{0D108BD9-81ED-4DB2-BD59-A6C34878D82A}">
                    <a16:rowId xmlns:a16="http://schemas.microsoft.com/office/drawing/2014/main" val="3579071551"/>
                  </a:ext>
                </a:extLst>
              </a:tr>
            </a:tbl>
          </a:graphicData>
        </a:graphic>
      </p:graphicFrame>
      <p:sp>
        <p:nvSpPr>
          <p:cNvPr id="4" name="Text Placeholder 3">
            <a:extLst>
              <a:ext uri="{FF2B5EF4-FFF2-40B4-BE49-F238E27FC236}">
                <a16:creationId xmlns:a16="http://schemas.microsoft.com/office/drawing/2014/main" id="{73F8BAF5-E4CE-4CFA-941E-349BF420A3B7}"/>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1142276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44087-00C7-4778-8C5D-5DFE82055948}"/>
              </a:ext>
            </a:extLst>
          </p:cNvPr>
          <p:cNvSpPr>
            <a:spLocks noGrp="1"/>
          </p:cNvSpPr>
          <p:nvPr>
            <p:ph type="title"/>
          </p:nvPr>
        </p:nvSpPr>
        <p:spPr/>
        <p:txBody>
          <a:bodyPr/>
          <a:lstStyle/>
          <a:p>
            <a:r>
              <a:rPr lang="en-US"/>
              <a:t>Instagram Stories Table | 2 profiles - 4 of 26</a:t>
            </a:r>
          </a:p>
        </p:txBody>
      </p:sp>
      <p:graphicFrame>
        <p:nvGraphicFramePr>
          <p:cNvPr id="5" name="Table Placeholder 4">
            <a:extLst>
              <a:ext uri="{FF2B5EF4-FFF2-40B4-BE49-F238E27FC236}">
                <a16:creationId xmlns:a16="http://schemas.microsoft.com/office/drawing/2014/main" id="{908C25C8-F7AA-48BB-87D8-3B443A5B4901}"/>
              </a:ext>
            </a:extLst>
          </p:cNvPr>
          <p:cNvGraphicFramePr>
            <a:graphicFrameLocks noGrp="1"/>
          </p:cNvGraphicFramePr>
          <p:nvPr>
            <p:ph type="tbl" sz="quarter" idx="13"/>
            <p:extLst>
              <p:ext uri="{D42A27DB-BD31-4B8C-83A1-F6EECF244321}">
                <p14:modId xmlns:p14="http://schemas.microsoft.com/office/powerpoint/2010/main" val="4140064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853320967"/>
                    </a:ext>
                  </a:extLst>
                </a:gridCol>
                <a:gridCol w="493776">
                  <a:extLst>
                    <a:ext uri="{9D8B030D-6E8A-4147-A177-3AD203B41FA5}">
                      <a16:colId xmlns:a16="http://schemas.microsoft.com/office/drawing/2014/main" val="4120341284"/>
                    </a:ext>
                  </a:extLst>
                </a:gridCol>
                <a:gridCol w="658368">
                  <a:extLst>
                    <a:ext uri="{9D8B030D-6E8A-4147-A177-3AD203B41FA5}">
                      <a16:colId xmlns:a16="http://schemas.microsoft.com/office/drawing/2014/main" val="114877992"/>
                    </a:ext>
                  </a:extLst>
                </a:gridCol>
                <a:gridCol w="740664">
                  <a:extLst>
                    <a:ext uri="{9D8B030D-6E8A-4147-A177-3AD203B41FA5}">
                      <a16:colId xmlns:a16="http://schemas.microsoft.com/office/drawing/2014/main" val="1720468366"/>
                    </a:ext>
                  </a:extLst>
                </a:gridCol>
                <a:gridCol w="246888">
                  <a:extLst>
                    <a:ext uri="{9D8B030D-6E8A-4147-A177-3AD203B41FA5}">
                      <a16:colId xmlns:a16="http://schemas.microsoft.com/office/drawing/2014/main" val="4138930995"/>
                    </a:ext>
                  </a:extLst>
                </a:gridCol>
                <a:gridCol w="246888">
                  <a:extLst>
                    <a:ext uri="{9D8B030D-6E8A-4147-A177-3AD203B41FA5}">
                      <a16:colId xmlns:a16="http://schemas.microsoft.com/office/drawing/2014/main" val="157132499"/>
                    </a:ext>
                  </a:extLst>
                </a:gridCol>
                <a:gridCol w="246888">
                  <a:extLst>
                    <a:ext uri="{9D8B030D-6E8A-4147-A177-3AD203B41FA5}">
                      <a16:colId xmlns:a16="http://schemas.microsoft.com/office/drawing/2014/main" val="848707802"/>
                    </a:ext>
                  </a:extLst>
                </a:gridCol>
                <a:gridCol w="246888">
                  <a:extLst>
                    <a:ext uri="{9D8B030D-6E8A-4147-A177-3AD203B41FA5}">
                      <a16:colId xmlns:a16="http://schemas.microsoft.com/office/drawing/2014/main" val="4184384291"/>
                    </a:ext>
                  </a:extLst>
                </a:gridCol>
                <a:gridCol w="246888">
                  <a:extLst>
                    <a:ext uri="{9D8B030D-6E8A-4147-A177-3AD203B41FA5}">
                      <a16:colId xmlns:a16="http://schemas.microsoft.com/office/drawing/2014/main" val="1992400355"/>
                    </a:ext>
                  </a:extLst>
                </a:gridCol>
                <a:gridCol w="246888">
                  <a:extLst>
                    <a:ext uri="{9D8B030D-6E8A-4147-A177-3AD203B41FA5}">
                      <a16:colId xmlns:a16="http://schemas.microsoft.com/office/drawing/2014/main" val="4079566419"/>
                    </a:ext>
                  </a:extLst>
                </a:gridCol>
                <a:gridCol w="246888">
                  <a:extLst>
                    <a:ext uri="{9D8B030D-6E8A-4147-A177-3AD203B41FA5}">
                      <a16:colId xmlns:a16="http://schemas.microsoft.com/office/drawing/2014/main" val="350398740"/>
                    </a:ext>
                  </a:extLst>
                </a:gridCol>
                <a:gridCol w="246888">
                  <a:extLst>
                    <a:ext uri="{9D8B030D-6E8A-4147-A177-3AD203B41FA5}">
                      <a16:colId xmlns:a16="http://schemas.microsoft.com/office/drawing/2014/main" val="3276218993"/>
                    </a:ext>
                  </a:extLst>
                </a:gridCol>
                <a:gridCol w="246888">
                  <a:extLst>
                    <a:ext uri="{9D8B030D-6E8A-4147-A177-3AD203B41FA5}">
                      <a16:colId xmlns:a16="http://schemas.microsoft.com/office/drawing/2014/main" val="1711934262"/>
                    </a:ext>
                  </a:extLst>
                </a:gridCol>
                <a:gridCol w="246888">
                  <a:extLst>
                    <a:ext uri="{9D8B030D-6E8A-4147-A177-3AD203B41FA5}">
                      <a16:colId xmlns:a16="http://schemas.microsoft.com/office/drawing/2014/main" val="1913011815"/>
                    </a:ext>
                  </a:extLst>
                </a:gridCol>
                <a:gridCol w="246888">
                  <a:extLst>
                    <a:ext uri="{9D8B030D-6E8A-4147-A177-3AD203B41FA5}">
                      <a16:colId xmlns:a16="http://schemas.microsoft.com/office/drawing/2014/main" val="3608907181"/>
                    </a:ext>
                  </a:extLst>
                </a:gridCol>
                <a:gridCol w="246888">
                  <a:extLst>
                    <a:ext uri="{9D8B030D-6E8A-4147-A177-3AD203B41FA5}">
                      <a16:colId xmlns:a16="http://schemas.microsoft.com/office/drawing/2014/main" val="3458309514"/>
                    </a:ext>
                  </a:extLst>
                </a:gridCol>
                <a:gridCol w="246888">
                  <a:extLst>
                    <a:ext uri="{9D8B030D-6E8A-4147-A177-3AD203B41FA5}">
                      <a16:colId xmlns:a16="http://schemas.microsoft.com/office/drawing/2014/main" val="2568333327"/>
                    </a:ext>
                  </a:extLst>
                </a:gridCol>
                <a:gridCol w="246888">
                  <a:extLst>
                    <a:ext uri="{9D8B030D-6E8A-4147-A177-3AD203B41FA5}">
                      <a16:colId xmlns:a16="http://schemas.microsoft.com/office/drawing/2014/main" val="1179989374"/>
                    </a:ext>
                  </a:extLst>
                </a:gridCol>
                <a:gridCol w="246888">
                  <a:extLst>
                    <a:ext uri="{9D8B030D-6E8A-4147-A177-3AD203B41FA5}">
                      <a16:colId xmlns:a16="http://schemas.microsoft.com/office/drawing/2014/main" val="1462719204"/>
                    </a:ext>
                  </a:extLst>
                </a:gridCol>
                <a:gridCol w="246888">
                  <a:extLst>
                    <a:ext uri="{9D8B030D-6E8A-4147-A177-3AD203B41FA5}">
                      <a16:colId xmlns:a16="http://schemas.microsoft.com/office/drawing/2014/main" val="3792196167"/>
                    </a:ext>
                  </a:extLst>
                </a:gridCol>
                <a:gridCol w="246888">
                  <a:extLst>
                    <a:ext uri="{9D8B030D-6E8A-4147-A177-3AD203B41FA5}">
                      <a16:colId xmlns:a16="http://schemas.microsoft.com/office/drawing/2014/main" val="1287943971"/>
                    </a:ext>
                  </a:extLst>
                </a:gridCol>
                <a:gridCol w="246888">
                  <a:extLst>
                    <a:ext uri="{9D8B030D-6E8A-4147-A177-3AD203B41FA5}">
                      <a16:colId xmlns:a16="http://schemas.microsoft.com/office/drawing/2014/main" val="1529825154"/>
                    </a:ext>
                  </a:extLst>
                </a:gridCol>
                <a:gridCol w="246888">
                  <a:extLst>
                    <a:ext uri="{9D8B030D-6E8A-4147-A177-3AD203B41FA5}">
                      <a16:colId xmlns:a16="http://schemas.microsoft.com/office/drawing/2014/main" val="2308694673"/>
                    </a:ext>
                  </a:extLst>
                </a:gridCol>
                <a:gridCol w="246888">
                  <a:extLst>
                    <a:ext uri="{9D8B030D-6E8A-4147-A177-3AD203B41FA5}">
                      <a16:colId xmlns:a16="http://schemas.microsoft.com/office/drawing/2014/main" val="2432808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50944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- 2023-09-29 12:59:19</a:t>
                      </a:r>
                      <a:r>
                        <a:rPr kumimoji="0" lang="en-US" sz="1000" b="0" i="0" u="none" strike="noStrike" kern="1200" cap="none" spc="0" normalizeH="0" baseline="0" noProof="0">
                          <a:ln>
                            <a:noFill/>
                          </a:ln>
                          <a:solidFill>
                            <a:prstClr val="black"/>
                          </a:solidFill>
                          <a:effectLst/>
                          <a:uLnTx/>
                          <a:uFillTx/>
                          <a:latin typeface="Calibri"/>
                          <a:ea typeface="+mn-ea"/>
                          <a:cs typeface="+mn-cs"/>
                        </a:rPr>
                        <a:t>
 @innside_by_melia_uk @innside_by_melia_uk @innside_by_melia_de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https://quintly-image-storage.s3.amazonaws.com/dda1dc19a5754fc47c4e6d36fdcc9e75/4203895d81105ad105547458070135a0.jpg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AMNESIA
CLOSING
PARTY
14
OCTOBER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0.9250 %</a:t>
                      </a:r>
                    </a:p>
                  </a:txBody>
                  <a:tcPr/>
                </a:tc>
                <a:extLst>
                  <a:ext uri="{0D108BD9-81ED-4DB2-BD59-A6C34878D82A}">
                    <a16:rowId xmlns:a16="http://schemas.microsoft.com/office/drawing/2014/main" val="1422108"/>
                  </a:ext>
                </a:extLst>
              </a:tr>
            </a:tbl>
          </a:graphicData>
        </a:graphic>
      </p:graphicFrame>
      <p:sp>
        <p:nvSpPr>
          <p:cNvPr id="4" name="Text Placeholder 3">
            <a:extLst>
              <a:ext uri="{FF2B5EF4-FFF2-40B4-BE49-F238E27FC236}">
                <a16:creationId xmlns:a16="http://schemas.microsoft.com/office/drawing/2014/main" id="{C2D28F31-0015-4D82-883D-07FE33B03887}"/>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1506457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25600-1658-45FE-BDDF-2017881099B5}"/>
              </a:ext>
            </a:extLst>
          </p:cNvPr>
          <p:cNvSpPr>
            <a:spLocks noGrp="1"/>
          </p:cNvSpPr>
          <p:nvPr>
            <p:ph type="title"/>
          </p:nvPr>
        </p:nvSpPr>
        <p:spPr/>
        <p:txBody>
          <a:bodyPr/>
          <a:lstStyle/>
          <a:p>
            <a:r>
              <a:rPr lang="en-US"/>
              <a:t>Instagram Stories Table | 2 profiles - 5 of 26</a:t>
            </a:r>
          </a:p>
        </p:txBody>
      </p:sp>
      <p:graphicFrame>
        <p:nvGraphicFramePr>
          <p:cNvPr id="5" name="Table Placeholder 4">
            <a:extLst>
              <a:ext uri="{FF2B5EF4-FFF2-40B4-BE49-F238E27FC236}">
                <a16:creationId xmlns:a16="http://schemas.microsoft.com/office/drawing/2014/main" id="{2A33DE50-10F7-4BC4-8742-8C170FCBE3A9}"/>
              </a:ext>
            </a:extLst>
          </p:cNvPr>
          <p:cNvGraphicFramePr>
            <a:graphicFrameLocks noGrp="1"/>
          </p:cNvGraphicFramePr>
          <p:nvPr>
            <p:ph type="tbl" sz="quarter" idx="13"/>
            <p:extLst>
              <p:ext uri="{D42A27DB-BD31-4B8C-83A1-F6EECF244321}">
                <p14:modId xmlns:p14="http://schemas.microsoft.com/office/powerpoint/2010/main" val="1696372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637152627"/>
                    </a:ext>
                  </a:extLst>
                </a:gridCol>
                <a:gridCol w="493776">
                  <a:extLst>
                    <a:ext uri="{9D8B030D-6E8A-4147-A177-3AD203B41FA5}">
                      <a16:colId xmlns:a16="http://schemas.microsoft.com/office/drawing/2014/main" val="593249269"/>
                    </a:ext>
                  </a:extLst>
                </a:gridCol>
                <a:gridCol w="658368">
                  <a:extLst>
                    <a:ext uri="{9D8B030D-6E8A-4147-A177-3AD203B41FA5}">
                      <a16:colId xmlns:a16="http://schemas.microsoft.com/office/drawing/2014/main" val="2595750139"/>
                    </a:ext>
                  </a:extLst>
                </a:gridCol>
                <a:gridCol w="740664">
                  <a:extLst>
                    <a:ext uri="{9D8B030D-6E8A-4147-A177-3AD203B41FA5}">
                      <a16:colId xmlns:a16="http://schemas.microsoft.com/office/drawing/2014/main" val="671856649"/>
                    </a:ext>
                  </a:extLst>
                </a:gridCol>
                <a:gridCol w="246888">
                  <a:extLst>
                    <a:ext uri="{9D8B030D-6E8A-4147-A177-3AD203B41FA5}">
                      <a16:colId xmlns:a16="http://schemas.microsoft.com/office/drawing/2014/main" val="2628885378"/>
                    </a:ext>
                  </a:extLst>
                </a:gridCol>
                <a:gridCol w="246888">
                  <a:extLst>
                    <a:ext uri="{9D8B030D-6E8A-4147-A177-3AD203B41FA5}">
                      <a16:colId xmlns:a16="http://schemas.microsoft.com/office/drawing/2014/main" val="430349656"/>
                    </a:ext>
                  </a:extLst>
                </a:gridCol>
                <a:gridCol w="246888">
                  <a:extLst>
                    <a:ext uri="{9D8B030D-6E8A-4147-A177-3AD203B41FA5}">
                      <a16:colId xmlns:a16="http://schemas.microsoft.com/office/drawing/2014/main" val="3345469283"/>
                    </a:ext>
                  </a:extLst>
                </a:gridCol>
                <a:gridCol w="246888">
                  <a:extLst>
                    <a:ext uri="{9D8B030D-6E8A-4147-A177-3AD203B41FA5}">
                      <a16:colId xmlns:a16="http://schemas.microsoft.com/office/drawing/2014/main" val="3409200637"/>
                    </a:ext>
                  </a:extLst>
                </a:gridCol>
                <a:gridCol w="246888">
                  <a:extLst>
                    <a:ext uri="{9D8B030D-6E8A-4147-A177-3AD203B41FA5}">
                      <a16:colId xmlns:a16="http://schemas.microsoft.com/office/drawing/2014/main" val="1268820461"/>
                    </a:ext>
                  </a:extLst>
                </a:gridCol>
                <a:gridCol w="246888">
                  <a:extLst>
                    <a:ext uri="{9D8B030D-6E8A-4147-A177-3AD203B41FA5}">
                      <a16:colId xmlns:a16="http://schemas.microsoft.com/office/drawing/2014/main" val="620892719"/>
                    </a:ext>
                  </a:extLst>
                </a:gridCol>
                <a:gridCol w="246888">
                  <a:extLst>
                    <a:ext uri="{9D8B030D-6E8A-4147-A177-3AD203B41FA5}">
                      <a16:colId xmlns:a16="http://schemas.microsoft.com/office/drawing/2014/main" val="2636878073"/>
                    </a:ext>
                  </a:extLst>
                </a:gridCol>
                <a:gridCol w="246888">
                  <a:extLst>
                    <a:ext uri="{9D8B030D-6E8A-4147-A177-3AD203B41FA5}">
                      <a16:colId xmlns:a16="http://schemas.microsoft.com/office/drawing/2014/main" val="2983245101"/>
                    </a:ext>
                  </a:extLst>
                </a:gridCol>
                <a:gridCol w="246888">
                  <a:extLst>
                    <a:ext uri="{9D8B030D-6E8A-4147-A177-3AD203B41FA5}">
                      <a16:colId xmlns:a16="http://schemas.microsoft.com/office/drawing/2014/main" val="3572353700"/>
                    </a:ext>
                  </a:extLst>
                </a:gridCol>
                <a:gridCol w="246888">
                  <a:extLst>
                    <a:ext uri="{9D8B030D-6E8A-4147-A177-3AD203B41FA5}">
                      <a16:colId xmlns:a16="http://schemas.microsoft.com/office/drawing/2014/main" val="1060965233"/>
                    </a:ext>
                  </a:extLst>
                </a:gridCol>
                <a:gridCol w="246888">
                  <a:extLst>
                    <a:ext uri="{9D8B030D-6E8A-4147-A177-3AD203B41FA5}">
                      <a16:colId xmlns:a16="http://schemas.microsoft.com/office/drawing/2014/main" val="1149463828"/>
                    </a:ext>
                  </a:extLst>
                </a:gridCol>
                <a:gridCol w="246888">
                  <a:extLst>
                    <a:ext uri="{9D8B030D-6E8A-4147-A177-3AD203B41FA5}">
                      <a16:colId xmlns:a16="http://schemas.microsoft.com/office/drawing/2014/main" val="737409270"/>
                    </a:ext>
                  </a:extLst>
                </a:gridCol>
                <a:gridCol w="246888">
                  <a:extLst>
                    <a:ext uri="{9D8B030D-6E8A-4147-A177-3AD203B41FA5}">
                      <a16:colId xmlns:a16="http://schemas.microsoft.com/office/drawing/2014/main" val="692594404"/>
                    </a:ext>
                  </a:extLst>
                </a:gridCol>
                <a:gridCol w="246888">
                  <a:extLst>
                    <a:ext uri="{9D8B030D-6E8A-4147-A177-3AD203B41FA5}">
                      <a16:colId xmlns:a16="http://schemas.microsoft.com/office/drawing/2014/main" val="1138752544"/>
                    </a:ext>
                  </a:extLst>
                </a:gridCol>
                <a:gridCol w="246888">
                  <a:extLst>
                    <a:ext uri="{9D8B030D-6E8A-4147-A177-3AD203B41FA5}">
                      <a16:colId xmlns:a16="http://schemas.microsoft.com/office/drawing/2014/main" val="3647413169"/>
                    </a:ext>
                  </a:extLst>
                </a:gridCol>
                <a:gridCol w="246888">
                  <a:extLst>
                    <a:ext uri="{9D8B030D-6E8A-4147-A177-3AD203B41FA5}">
                      <a16:colId xmlns:a16="http://schemas.microsoft.com/office/drawing/2014/main" val="882838074"/>
                    </a:ext>
                  </a:extLst>
                </a:gridCol>
                <a:gridCol w="246888">
                  <a:extLst>
                    <a:ext uri="{9D8B030D-6E8A-4147-A177-3AD203B41FA5}">
                      <a16:colId xmlns:a16="http://schemas.microsoft.com/office/drawing/2014/main" val="1282616040"/>
                    </a:ext>
                  </a:extLst>
                </a:gridCol>
                <a:gridCol w="246888">
                  <a:extLst>
                    <a:ext uri="{9D8B030D-6E8A-4147-A177-3AD203B41FA5}">
                      <a16:colId xmlns:a16="http://schemas.microsoft.com/office/drawing/2014/main" val="2921090850"/>
                    </a:ext>
                  </a:extLst>
                </a:gridCol>
                <a:gridCol w="246888">
                  <a:extLst>
                    <a:ext uri="{9D8B030D-6E8A-4147-A177-3AD203B41FA5}">
                      <a16:colId xmlns:a16="http://schemas.microsoft.com/office/drawing/2014/main" val="140414214"/>
                    </a:ext>
                  </a:extLst>
                </a:gridCol>
                <a:gridCol w="246888">
                  <a:extLst>
                    <a:ext uri="{9D8B030D-6E8A-4147-A177-3AD203B41FA5}">
                      <a16:colId xmlns:a16="http://schemas.microsoft.com/office/drawing/2014/main" val="1032852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20472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- 2023-09-29 12:58:57</a:t>
                      </a:r>
                      <a:r>
                        <a:rPr kumimoji="0" lang="en-US" sz="1000" b="0" i="0" u="none" strike="noStrike" kern="1200" cap="none" spc="0" normalizeH="0" baseline="0" noProof="0">
                          <a:ln>
                            <a:noFill/>
                          </a:ln>
                          <a:solidFill>
                            <a:prstClr val="black"/>
                          </a:solidFill>
                          <a:effectLst/>
                          <a:uLnTx/>
                          <a:uFillTx/>
                          <a:latin typeface="Calibri"/>
                          <a:ea typeface="+mn-ea"/>
                          <a:cs typeface="+mn-cs"/>
                        </a:rPr>
                        <a:t>
 @innside_by_melia_de @innside_by_melia_uk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https://quintly-image-storage.s3.amazonaws.com/dda1dc19a5754fc47c4e6d36fdcc9e75/f8f696eeb999161bde3271c14f2eab77.jpg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 IBIZA
THE
VORTEX
CLOSING
PARTY
2023
7
OCTOBER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0.9619 %</a:t>
                      </a:r>
                    </a:p>
                  </a:txBody>
                  <a:tcPr/>
                </a:tc>
                <a:extLst>
                  <a:ext uri="{0D108BD9-81ED-4DB2-BD59-A6C34878D82A}">
                    <a16:rowId xmlns:a16="http://schemas.microsoft.com/office/drawing/2014/main" val="4124283707"/>
                  </a:ext>
                </a:extLst>
              </a:tr>
            </a:tbl>
          </a:graphicData>
        </a:graphic>
      </p:graphicFrame>
      <p:sp>
        <p:nvSpPr>
          <p:cNvPr id="4" name="Text Placeholder 3">
            <a:extLst>
              <a:ext uri="{FF2B5EF4-FFF2-40B4-BE49-F238E27FC236}">
                <a16:creationId xmlns:a16="http://schemas.microsoft.com/office/drawing/2014/main" id="{85328597-879E-40A6-B4DE-AE9E876122E5}"/>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0931669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99D7F7-8433-4062-B4AD-1B5495469395}"/>
              </a:ext>
            </a:extLst>
          </p:cNvPr>
          <p:cNvSpPr>
            <a:spLocks noGrp="1"/>
          </p:cNvSpPr>
          <p:nvPr>
            <p:ph type="title"/>
          </p:nvPr>
        </p:nvSpPr>
        <p:spPr/>
        <p:txBody>
          <a:bodyPr/>
          <a:lstStyle/>
          <a:p>
            <a:r>
              <a:rPr lang="en-US"/>
              <a:t>Instagram Stories Table | 2 profiles - 6 of 26</a:t>
            </a:r>
          </a:p>
        </p:txBody>
      </p:sp>
      <p:graphicFrame>
        <p:nvGraphicFramePr>
          <p:cNvPr id="5" name="Table Placeholder 4">
            <a:extLst>
              <a:ext uri="{FF2B5EF4-FFF2-40B4-BE49-F238E27FC236}">
                <a16:creationId xmlns:a16="http://schemas.microsoft.com/office/drawing/2014/main" id="{48628ADA-7431-41E9-A175-9AEC8014C27B}"/>
              </a:ext>
            </a:extLst>
          </p:cNvPr>
          <p:cNvGraphicFramePr>
            <a:graphicFrameLocks noGrp="1"/>
          </p:cNvGraphicFramePr>
          <p:nvPr>
            <p:ph type="tbl" sz="quarter" idx="13"/>
            <p:extLst>
              <p:ext uri="{D42A27DB-BD31-4B8C-83A1-F6EECF244321}">
                <p14:modId xmlns:p14="http://schemas.microsoft.com/office/powerpoint/2010/main" val="678813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14982645"/>
                    </a:ext>
                  </a:extLst>
                </a:gridCol>
                <a:gridCol w="493776">
                  <a:extLst>
                    <a:ext uri="{9D8B030D-6E8A-4147-A177-3AD203B41FA5}">
                      <a16:colId xmlns:a16="http://schemas.microsoft.com/office/drawing/2014/main" val="2059028765"/>
                    </a:ext>
                  </a:extLst>
                </a:gridCol>
                <a:gridCol w="658368">
                  <a:extLst>
                    <a:ext uri="{9D8B030D-6E8A-4147-A177-3AD203B41FA5}">
                      <a16:colId xmlns:a16="http://schemas.microsoft.com/office/drawing/2014/main" val="576585262"/>
                    </a:ext>
                  </a:extLst>
                </a:gridCol>
                <a:gridCol w="740664">
                  <a:extLst>
                    <a:ext uri="{9D8B030D-6E8A-4147-A177-3AD203B41FA5}">
                      <a16:colId xmlns:a16="http://schemas.microsoft.com/office/drawing/2014/main" val="985301207"/>
                    </a:ext>
                  </a:extLst>
                </a:gridCol>
                <a:gridCol w="246888">
                  <a:extLst>
                    <a:ext uri="{9D8B030D-6E8A-4147-A177-3AD203B41FA5}">
                      <a16:colId xmlns:a16="http://schemas.microsoft.com/office/drawing/2014/main" val="1551344605"/>
                    </a:ext>
                  </a:extLst>
                </a:gridCol>
                <a:gridCol w="246888">
                  <a:extLst>
                    <a:ext uri="{9D8B030D-6E8A-4147-A177-3AD203B41FA5}">
                      <a16:colId xmlns:a16="http://schemas.microsoft.com/office/drawing/2014/main" val="1794456179"/>
                    </a:ext>
                  </a:extLst>
                </a:gridCol>
                <a:gridCol w="246888">
                  <a:extLst>
                    <a:ext uri="{9D8B030D-6E8A-4147-A177-3AD203B41FA5}">
                      <a16:colId xmlns:a16="http://schemas.microsoft.com/office/drawing/2014/main" val="2180541857"/>
                    </a:ext>
                  </a:extLst>
                </a:gridCol>
                <a:gridCol w="246888">
                  <a:extLst>
                    <a:ext uri="{9D8B030D-6E8A-4147-A177-3AD203B41FA5}">
                      <a16:colId xmlns:a16="http://schemas.microsoft.com/office/drawing/2014/main" val="1213504922"/>
                    </a:ext>
                  </a:extLst>
                </a:gridCol>
                <a:gridCol w="246888">
                  <a:extLst>
                    <a:ext uri="{9D8B030D-6E8A-4147-A177-3AD203B41FA5}">
                      <a16:colId xmlns:a16="http://schemas.microsoft.com/office/drawing/2014/main" val="1304271539"/>
                    </a:ext>
                  </a:extLst>
                </a:gridCol>
                <a:gridCol w="246888">
                  <a:extLst>
                    <a:ext uri="{9D8B030D-6E8A-4147-A177-3AD203B41FA5}">
                      <a16:colId xmlns:a16="http://schemas.microsoft.com/office/drawing/2014/main" val="270001049"/>
                    </a:ext>
                  </a:extLst>
                </a:gridCol>
                <a:gridCol w="246888">
                  <a:extLst>
                    <a:ext uri="{9D8B030D-6E8A-4147-A177-3AD203B41FA5}">
                      <a16:colId xmlns:a16="http://schemas.microsoft.com/office/drawing/2014/main" val="2702951748"/>
                    </a:ext>
                  </a:extLst>
                </a:gridCol>
                <a:gridCol w="246888">
                  <a:extLst>
                    <a:ext uri="{9D8B030D-6E8A-4147-A177-3AD203B41FA5}">
                      <a16:colId xmlns:a16="http://schemas.microsoft.com/office/drawing/2014/main" val="4101149371"/>
                    </a:ext>
                  </a:extLst>
                </a:gridCol>
                <a:gridCol w="246888">
                  <a:extLst>
                    <a:ext uri="{9D8B030D-6E8A-4147-A177-3AD203B41FA5}">
                      <a16:colId xmlns:a16="http://schemas.microsoft.com/office/drawing/2014/main" val="2521966433"/>
                    </a:ext>
                  </a:extLst>
                </a:gridCol>
                <a:gridCol w="246888">
                  <a:extLst>
                    <a:ext uri="{9D8B030D-6E8A-4147-A177-3AD203B41FA5}">
                      <a16:colId xmlns:a16="http://schemas.microsoft.com/office/drawing/2014/main" val="3591875419"/>
                    </a:ext>
                  </a:extLst>
                </a:gridCol>
                <a:gridCol w="246888">
                  <a:extLst>
                    <a:ext uri="{9D8B030D-6E8A-4147-A177-3AD203B41FA5}">
                      <a16:colId xmlns:a16="http://schemas.microsoft.com/office/drawing/2014/main" val="2644723745"/>
                    </a:ext>
                  </a:extLst>
                </a:gridCol>
                <a:gridCol w="246888">
                  <a:extLst>
                    <a:ext uri="{9D8B030D-6E8A-4147-A177-3AD203B41FA5}">
                      <a16:colId xmlns:a16="http://schemas.microsoft.com/office/drawing/2014/main" val="3111177334"/>
                    </a:ext>
                  </a:extLst>
                </a:gridCol>
                <a:gridCol w="246888">
                  <a:extLst>
                    <a:ext uri="{9D8B030D-6E8A-4147-A177-3AD203B41FA5}">
                      <a16:colId xmlns:a16="http://schemas.microsoft.com/office/drawing/2014/main" val="1419484901"/>
                    </a:ext>
                  </a:extLst>
                </a:gridCol>
                <a:gridCol w="246888">
                  <a:extLst>
                    <a:ext uri="{9D8B030D-6E8A-4147-A177-3AD203B41FA5}">
                      <a16:colId xmlns:a16="http://schemas.microsoft.com/office/drawing/2014/main" val="1070761452"/>
                    </a:ext>
                  </a:extLst>
                </a:gridCol>
                <a:gridCol w="246888">
                  <a:extLst>
                    <a:ext uri="{9D8B030D-6E8A-4147-A177-3AD203B41FA5}">
                      <a16:colId xmlns:a16="http://schemas.microsoft.com/office/drawing/2014/main" val="3445002613"/>
                    </a:ext>
                  </a:extLst>
                </a:gridCol>
                <a:gridCol w="246888">
                  <a:extLst>
                    <a:ext uri="{9D8B030D-6E8A-4147-A177-3AD203B41FA5}">
                      <a16:colId xmlns:a16="http://schemas.microsoft.com/office/drawing/2014/main" val="4038495678"/>
                    </a:ext>
                  </a:extLst>
                </a:gridCol>
                <a:gridCol w="246888">
                  <a:extLst>
                    <a:ext uri="{9D8B030D-6E8A-4147-A177-3AD203B41FA5}">
                      <a16:colId xmlns:a16="http://schemas.microsoft.com/office/drawing/2014/main" val="1515454454"/>
                    </a:ext>
                  </a:extLst>
                </a:gridCol>
                <a:gridCol w="246888">
                  <a:extLst>
                    <a:ext uri="{9D8B030D-6E8A-4147-A177-3AD203B41FA5}">
                      <a16:colId xmlns:a16="http://schemas.microsoft.com/office/drawing/2014/main" val="4213570706"/>
                    </a:ext>
                  </a:extLst>
                </a:gridCol>
                <a:gridCol w="246888">
                  <a:extLst>
                    <a:ext uri="{9D8B030D-6E8A-4147-A177-3AD203B41FA5}">
                      <a16:colId xmlns:a16="http://schemas.microsoft.com/office/drawing/2014/main" val="1367764436"/>
                    </a:ext>
                  </a:extLst>
                </a:gridCol>
                <a:gridCol w="246888">
                  <a:extLst>
                    <a:ext uri="{9D8B030D-6E8A-4147-A177-3AD203B41FA5}">
                      <a16:colId xmlns:a16="http://schemas.microsoft.com/office/drawing/2014/main" val="133780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6431714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- 2023-09-29 12:58:38</a:t>
                      </a:r>
                      <a:r>
                        <a:rPr kumimoji="0" lang="en-US" sz="1000" b="0" i="0" u="none" strike="noStrike" kern="1200" cap="none" spc="0" normalizeH="0" baseline="0" noProof="0">
                          <a:ln>
                            <a:noFill/>
                          </a:ln>
                          <a:solidFill>
                            <a:prstClr val="black"/>
                          </a:solidFill>
                          <a:effectLst/>
                          <a:uLnTx/>
                          <a:uFillTx/>
                          <a:latin typeface="Calibri"/>
                          <a:ea typeface="+mn-ea"/>
                          <a:cs typeface="+mn-cs"/>
                        </a:rPr>
                        <a:t>
 @innside_by_melia_uk @innside_by_melia_uk @innside_by_melia_de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https://quintly-image-storage.s3.amazonaws.com/dda1dc19a5754fc47c4e6d36fdcc9e75/f809fa29990fd8f2f8345c95aa05893b.jpg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COVA
SANTA
WOOMOON
CLOSING
PARTY
FOR
1
OCTOBER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0.9293 %</a:t>
                      </a:r>
                    </a:p>
                  </a:txBody>
                  <a:tcPr/>
                </a:tc>
                <a:extLst>
                  <a:ext uri="{0D108BD9-81ED-4DB2-BD59-A6C34878D82A}">
                    <a16:rowId xmlns:a16="http://schemas.microsoft.com/office/drawing/2014/main" val="3004828989"/>
                  </a:ext>
                </a:extLst>
              </a:tr>
            </a:tbl>
          </a:graphicData>
        </a:graphic>
      </p:graphicFrame>
      <p:sp>
        <p:nvSpPr>
          <p:cNvPr id="4" name="Text Placeholder 3">
            <a:extLst>
              <a:ext uri="{FF2B5EF4-FFF2-40B4-BE49-F238E27FC236}">
                <a16:creationId xmlns:a16="http://schemas.microsoft.com/office/drawing/2014/main" id="{681C010E-7F46-47FC-B917-0665A6D12D28}"/>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7048203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5F464-28EC-49AA-A33F-96929658BB46}"/>
              </a:ext>
            </a:extLst>
          </p:cNvPr>
          <p:cNvSpPr>
            <a:spLocks noGrp="1"/>
          </p:cNvSpPr>
          <p:nvPr>
            <p:ph type="title"/>
          </p:nvPr>
        </p:nvSpPr>
        <p:spPr/>
        <p:txBody>
          <a:bodyPr/>
          <a:lstStyle/>
          <a:p>
            <a:r>
              <a:rPr lang="en-US"/>
              <a:t>Instagram Stories Table | 2 profiles - 7 of 26</a:t>
            </a:r>
          </a:p>
        </p:txBody>
      </p:sp>
      <p:graphicFrame>
        <p:nvGraphicFramePr>
          <p:cNvPr id="5" name="Table Placeholder 4">
            <a:extLst>
              <a:ext uri="{FF2B5EF4-FFF2-40B4-BE49-F238E27FC236}">
                <a16:creationId xmlns:a16="http://schemas.microsoft.com/office/drawing/2014/main" id="{3E65054C-6361-4BA4-8085-60EBB717E7E9}"/>
              </a:ext>
            </a:extLst>
          </p:cNvPr>
          <p:cNvGraphicFramePr>
            <a:graphicFrameLocks noGrp="1"/>
          </p:cNvGraphicFramePr>
          <p:nvPr>
            <p:ph type="tbl" sz="quarter" idx="13"/>
            <p:extLst>
              <p:ext uri="{D42A27DB-BD31-4B8C-83A1-F6EECF244321}">
                <p14:modId xmlns:p14="http://schemas.microsoft.com/office/powerpoint/2010/main" val="1643589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59358262"/>
                    </a:ext>
                  </a:extLst>
                </a:gridCol>
                <a:gridCol w="493776">
                  <a:extLst>
                    <a:ext uri="{9D8B030D-6E8A-4147-A177-3AD203B41FA5}">
                      <a16:colId xmlns:a16="http://schemas.microsoft.com/office/drawing/2014/main" val="3573349368"/>
                    </a:ext>
                  </a:extLst>
                </a:gridCol>
                <a:gridCol w="658368">
                  <a:extLst>
                    <a:ext uri="{9D8B030D-6E8A-4147-A177-3AD203B41FA5}">
                      <a16:colId xmlns:a16="http://schemas.microsoft.com/office/drawing/2014/main" val="4113225964"/>
                    </a:ext>
                  </a:extLst>
                </a:gridCol>
                <a:gridCol w="740664">
                  <a:extLst>
                    <a:ext uri="{9D8B030D-6E8A-4147-A177-3AD203B41FA5}">
                      <a16:colId xmlns:a16="http://schemas.microsoft.com/office/drawing/2014/main" val="2837853679"/>
                    </a:ext>
                  </a:extLst>
                </a:gridCol>
                <a:gridCol w="246888">
                  <a:extLst>
                    <a:ext uri="{9D8B030D-6E8A-4147-A177-3AD203B41FA5}">
                      <a16:colId xmlns:a16="http://schemas.microsoft.com/office/drawing/2014/main" val="844326137"/>
                    </a:ext>
                  </a:extLst>
                </a:gridCol>
                <a:gridCol w="246888">
                  <a:extLst>
                    <a:ext uri="{9D8B030D-6E8A-4147-A177-3AD203B41FA5}">
                      <a16:colId xmlns:a16="http://schemas.microsoft.com/office/drawing/2014/main" val="1047230114"/>
                    </a:ext>
                  </a:extLst>
                </a:gridCol>
                <a:gridCol w="246888">
                  <a:extLst>
                    <a:ext uri="{9D8B030D-6E8A-4147-A177-3AD203B41FA5}">
                      <a16:colId xmlns:a16="http://schemas.microsoft.com/office/drawing/2014/main" val="3607394766"/>
                    </a:ext>
                  </a:extLst>
                </a:gridCol>
                <a:gridCol w="246888">
                  <a:extLst>
                    <a:ext uri="{9D8B030D-6E8A-4147-A177-3AD203B41FA5}">
                      <a16:colId xmlns:a16="http://schemas.microsoft.com/office/drawing/2014/main" val="1351519762"/>
                    </a:ext>
                  </a:extLst>
                </a:gridCol>
                <a:gridCol w="246888">
                  <a:extLst>
                    <a:ext uri="{9D8B030D-6E8A-4147-A177-3AD203B41FA5}">
                      <a16:colId xmlns:a16="http://schemas.microsoft.com/office/drawing/2014/main" val="1712397770"/>
                    </a:ext>
                  </a:extLst>
                </a:gridCol>
                <a:gridCol w="246888">
                  <a:extLst>
                    <a:ext uri="{9D8B030D-6E8A-4147-A177-3AD203B41FA5}">
                      <a16:colId xmlns:a16="http://schemas.microsoft.com/office/drawing/2014/main" val="2667238015"/>
                    </a:ext>
                  </a:extLst>
                </a:gridCol>
                <a:gridCol w="246888">
                  <a:extLst>
                    <a:ext uri="{9D8B030D-6E8A-4147-A177-3AD203B41FA5}">
                      <a16:colId xmlns:a16="http://schemas.microsoft.com/office/drawing/2014/main" val="4014858726"/>
                    </a:ext>
                  </a:extLst>
                </a:gridCol>
                <a:gridCol w="246888">
                  <a:extLst>
                    <a:ext uri="{9D8B030D-6E8A-4147-A177-3AD203B41FA5}">
                      <a16:colId xmlns:a16="http://schemas.microsoft.com/office/drawing/2014/main" val="1719987151"/>
                    </a:ext>
                  </a:extLst>
                </a:gridCol>
                <a:gridCol w="246888">
                  <a:extLst>
                    <a:ext uri="{9D8B030D-6E8A-4147-A177-3AD203B41FA5}">
                      <a16:colId xmlns:a16="http://schemas.microsoft.com/office/drawing/2014/main" val="3677294811"/>
                    </a:ext>
                  </a:extLst>
                </a:gridCol>
                <a:gridCol w="246888">
                  <a:extLst>
                    <a:ext uri="{9D8B030D-6E8A-4147-A177-3AD203B41FA5}">
                      <a16:colId xmlns:a16="http://schemas.microsoft.com/office/drawing/2014/main" val="1528402996"/>
                    </a:ext>
                  </a:extLst>
                </a:gridCol>
                <a:gridCol w="246888">
                  <a:extLst>
                    <a:ext uri="{9D8B030D-6E8A-4147-A177-3AD203B41FA5}">
                      <a16:colId xmlns:a16="http://schemas.microsoft.com/office/drawing/2014/main" val="1160170494"/>
                    </a:ext>
                  </a:extLst>
                </a:gridCol>
                <a:gridCol w="246888">
                  <a:extLst>
                    <a:ext uri="{9D8B030D-6E8A-4147-A177-3AD203B41FA5}">
                      <a16:colId xmlns:a16="http://schemas.microsoft.com/office/drawing/2014/main" val="4044569565"/>
                    </a:ext>
                  </a:extLst>
                </a:gridCol>
                <a:gridCol w="246888">
                  <a:extLst>
                    <a:ext uri="{9D8B030D-6E8A-4147-A177-3AD203B41FA5}">
                      <a16:colId xmlns:a16="http://schemas.microsoft.com/office/drawing/2014/main" val="2061200945"/>
                    </a:ext>
                  </a:extLst>
                </a:gridCol>
                <a:gridCol w="246888">
                  <a:extLst>
                    <a:ext uri="{9D8B030D-6E8A-4147-A177-3AD203B41FA5}">
                      <a16:colId xmlns:a16="http://schemas.microsoft.com/office/drawing/2014/main" val="3138900332"/>
                    </a:ext>
                  </a:extLst>
                </a:gridCol>
                <a:gridCol w="246888">
                  <a:extLst>
                    <a:ext uri="{9D8B030D-6E8A-4147-A177-3AD203B41FA5}">
                      <a16:colId xmlns:a16="http://schemas.microsoft.com/office/drawing/2014/main" val="1889345165"/>
                    </a:ext>
                  </a:extLst>
                </a:gridCol>
                <a:gridCol w="246888">
                  <a:extLst>
                    <a:ext uri="{9D8B030D-6E8A-4147-A177-3AD203B41FA5}">
                      <a16:colId xmlns:a16="http://schemas.microsoft.com/office/drawing/2014/main" val="3465352271"/>
                    </a:ext>
                  </a:extLst>
                </a:gridCol>
                <a:gridCol w="246888">
                  <a:extLst>
                    <a:ext uri="{9D8B030D-6E8A-4147-A177-3AD203B41FA5}">
                      <a16:colId xmlns:a16="http://schemas.microsoft.com/office/drawing/2014/main" val="1258301887"/>
                    </a:ext>
                  </a:extLst>
                </a:gridCol>
                <a:gridCol w="246888">
                  <a:extLst>
                    <a:ext uri="{9D8B030D-6E8A-4147-A177-3AD203B41FA5}">
                      <a16:colId xmlns:a16="http://schemas.microsoft.com/office/drawing/2014/main" val="2801355221"/>
                    </a:ext>
                  </a:extLst>
                </a:gridCol>
                <a:gridCol w="246888">
                  <a:extLst>
                    <a:ext uri="{9D8B030D-6E8A-4147-A177-3AD203B41FA5}">
                      <a16:colId xmlns:a16="http://schemas.microsoft.com/office/drawing/2014/main" val="1766159482"/>
                    </a:ext>
                  </a:extLst>
                </a:gridCol>
                <a:gridCol w="246888">
                  <a:extLst>
                    <a:ext uri="{9D8B030D-6E8A-4147-A177-3AD203B41FA5}">
                      <a16:colId xmlns:a16="http://schemas.microsoft.com/office/drawing/2014/main" val="274592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25446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- 2023-09-29 12:56:52</a:t>
                      </a:r>
                      <a:r>
                        <a:rPr kumimoji="0" lang="en-US" sz="1000" b="0" i="0" u="none" strike="noStrike" kern="1200" cap="none" spc="0" normalizeH="0" baseline="0" noProof="0">
                          <a:ln>
                            <a:noFill/>
                          </a:ln>
                          <a:solidFill>
                            <a:prstClr val="black"/>
                          </a:solidFill>
                          <a:effectLst/>
                          <a:uLnTx/>
                          <a:uFillTx/>
                          <a:latin typeface="Calibri"/>
                          <a:ea typeface="+mn-ea"/>
                          <a:cs typeface="+mn-cs"/>
                        </a:rPr>
                        <a:t>
 @innside_by_melia_uk @innside_by_melia_de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https://quintly-image-storage.s3.amazonaws.com/dda1dc19a5754fc47c4e6d36fdcc9e75/5cc654fa6dc7798d4e31af9dab25e80f.jpg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IBIZA'S
CLOSING
PARTIES
GO BIG
BEFORE
GOING
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0.7530 %</a:t>
                      </a:r>
                    </a:p>
                  </a:txBody>
                  <a:tcPr/>
                </a:tc>
                <a:extLst>
                  <a:ext uri="{0D108BD9-81ED-4DB2-BD59-A6C34878D82A}">
                    <a16:rowId xmlns:a16="http://schemas.microsoft.com/office/drawing/2014/main" val="3917212061"/>
                  </a:ext>
                </a:extLst>
              </a:tr>
            </a:tbl>
          </a:graphicData>
        </a:graphic>
      </p:graphicFrame>
      <p:sp>
        <p:nvSpPr>
          <p:cNvPr id="4" name="Text Placeholder 3">
            <a:extLst>
              <a:ext uri="{FF2B5EF4-FFF2-40B4-BE49-F238E27FC236}">
                <a16:creationId xmlns:a16="http://schemas.microsoft.com/office/drawing/2014/main" id="{BD436310-7D63-43C4-A295-991E966C6664}"/>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2263254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EED67-28FA-4A4F-AEF2-DAEB47262FC7}"/>
              </a:ext>
            </a:extLst>
          </p:cNvPr>
          <p:cNvSpPr>
            <a:spLocks noGrp="1"/>
          </p:cNvSpPr>
          <p:nvPr>
            <p:ph type="title"/>
          </p:nvPr>
        </p:nvSpPr>
        <p:spPr/>
        <p:txBody>
          <a:bodyPr/>
          <a:lstStyle/>
          <a:p>
            <a:r>
              <a:rPr lang="en-US"/>
              <a:t>Instagram Stories Table | 2 profiles - 8 of 26</a:t>
            </a:r>
          </a:p>
        </p:txBody>
      </p:sp>
      <p:graphicFrame>
        <p:nvGraphicFramePr>
          <p:cNvPr id="5" name="Table Placeholder 4">
            <a:extLst>
              <a:ext uri="{FF2B5EF4-FFF2-40B4-BE49-F238E27FC236}">
                <a16:creationId xmlns:a16="http://schemas.microsoft.com/office/drawing/2014/main" id="{0A088FB8-685F-4E62-8419-9376E7A9B0BE}"/>
              </a:ext>
            </a:extLst>
          </p:cNvPr>
          <p:cNvGraphicFramePr>
            <a:graphicFrameLocks noGrp="1"/>
          </p:cNvGraphicFramePr>
          <p:nvPr>
            <p:ph type="tbl" sz="quarter" idx="13"/>
            <p:extLst>
              <p:ext uri="{D42A27DB-BD31-4B8C-83A1-F6EECF244321}">
                <p14:modId xmlns:p14="http://schemas.microsoft.com/office/powerpoint/2010/main" val="1528286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69236960"/>
                    </a:ext>
                  </a:extLst>
                </a:gridCol>
                <a:gridCol w="493776">
                  <a:extLst>
                    <a:ext uri="{9D8B030D-6E8A-4147-A177-3AD203B41FA5}">
                      <a16:colId xmlns:a16="http://schemas.microsoft.com/office/drawing/2014/main" val="1578459129"/>
                    </a:ext>
                  </a:extLst>
                </a:gridCol>
                <a:gridCol w="658368">
                  <a:extLst>
                    <a:ext uri="{9D8B030D-6E8A-4147-A177-3AD203B41FA5}">
                      <a16:colId xmlns:a16="http://schemas.microsoft.com/office/drawing/2014/main" val="3471200360"/>
                    </a:ext>
                  </a:extLst>
                </a:gridCol>
                <a:gridCol w="740664">
                  <a:extLst>
                    <a:ext uri="{9D8B030D-6E8A-4147-A177-3AD203B41FA5}">
                      <a16:colId xmlns:a16="http://schemas.microsoft.com/office/drawing/2014/main" val="2114702994"/>
                    </a:ext>
                  </a:extLst>
                </a:gridCol>
                <a:gridCol w="246888">
                  <a:extLst>
                    <a:ext uri="{9D8B030D-6E8A-4147-A177-3AD203B41FA5}">
                      <a16:colId xmlns:a16="http://schemas.microsoft.com/office/drawing/2014/main" val="1821014673"/>
                    </a:ext>
                  </a:extLst>
                </a:gridCol>
                <a:gridCol w="246888">
                  <a:extLst>
                    <a:ext uri="{9D8B030D-6E8A-4147-A177-3AD203B41FA5}">
                      <a16:colId xmlns:a16="http://schemas.microsoft.com/office/drawing/2014/main" val="2385977647"/>
                    </a:ext>
                  </a:extLst>
                </a:gridCol>
                <a:gridCol w="246888">
                  <a:extLst>
                    <a:ext uri="{9D8B030D-6E8A-4147-A177-3AD203B41FA5}">
                      <a16:colId xmlns:a16="http://schemas.microsoft.com/office/drawing/2014/main" val="4016298647"/>
                    </a:ext>
                  </a:extLst>
                </a:gridCol>
                <a:gridCol w="246888">
                  <a:extLst>
                    <a:ext uri="{9D8B030D-6E8A-4147-A177-3AD203B41FA5}">
                      <a16:colId xmlns:a16="http://schemas.microsoft.com/office/drawing/2014/main" val="2548336097"/>
                    </a:ext>
                  </a:extLst>
                </a:gridCol>
                <a:gridCol w="246888">
                  <a:extLst>
                    <a:ext uri="{9D8B030D-6E8A-4147-A177-3AD203B41FA5}">
                      <a16:colId xmlns:a16="http://schemas.microsoft.com/office/drawing/2014/main" val="1537591760"/>
                    </a:ext>
                  </a:extLst>
                </a:gridCol>
                <a:gridCol w="246888">
                  <a:extLst>
                    <a:ext uri="{9D8B030D-6E8A-4147-A177-3AD203B41FA5}">
                      <a16:colId xmlns:a16="http://schemas.microsoft.com/office/drawing/2014/main" val="2025664873"/>
                    </a:ext>
                  </a:extLst>
                </a:gridCol>
                <a:gridCol w="246888">
                  <a:extLst>
                    <a:ext uri="{9D8B030D-6E8A-4147-A177-3AD203B41FA5}">
                      <a16:colId xmlns:a16="http://schemas.microsoft.com/office/drawing/2014/main" val="2880755269"/>
                    </a:ext>
                  </a:extLst>
                </a:gridCol>
                <a:gridCol w="246888">
                  <a:extLst>
                    <a:ext uri="{9D8B030D-6E8A-4147-A177-3AD203B41FA5}">
                      <a16:colId xmlns:a16="http://schemas.microsoft.com/office/drawing/2014/main" val="4123660608"/>
                    </a:ext>
                  </a:extLst>
                </a:gridCol>
                <a:gridCol w="246888">
                  <a:extLst>
                    <a:ext uri="{9D8B030D-6E8A-4147-A177-3AD203B41FA5}">
                      <a16:colId xmlns:a16="http://schemas.microsoft.com/office/drawing/2014/main" val="532788052"/>
                    </a:ext>
                  </a:extLst>
                </a:gridCol>
                <a:gridCol w="246888">
                  <a:extLst>
                    <a:ext uri="{9D8B030D-6E8A-4147-A177-3AD203B41FA5}">
                      <a16:colId xmlns:a16="http://schemas.microsoft.com/office/drawing/2014/main" val="639471316"/>
                    </a:ext>
                  </a:extLst>
                </a:gridCol>
                <a:gridCol w="246888">
                  <a:extLst>
                    <a:ext uri="{9D8B030D-6E8A-4147-A177-3AD203B41FA5}">
                      <a16:colId xmlns:a16="http://schemas.microsoft.com/office/drawing/2014/main" val="4218927782"/>
                    </a:ext>
                  </a:extLst>
                </a:gridCol>
                <a:gridCol w="246888">
                  <a:extLst>
                    <a:ext uri="{9D8B030D-6E8A-4147-A177-3AD203B41FA5}">
                      <a16:colId xmlns:a16="http://schemas.microsoft.com/office/drawing/2014/main" val="3161342732"/>
                    </a:ext>
                  </a:extLst>
                </a:gridCol>
                <a:gridCol w="246888">
                  <a:extLst>
                    <a:ext uri="{9D8B030D-6E8A-4147-A177-3AD203B41FA5}">
                      <a16:colId xmlns:a16="http://schemas.microsoft.com/office/drawing/2014/main" val="3919656504"/>
                    </a:ext>
                  </a:extLst>
                </a:gridCol>
                <a:gridCol w="246888">
                  <a:extLst>
                    <a:ext uri="{9D8B030D-6E8A-4147-A177-3AD203B41FA5}">
                      <a16:colId xmlns:a16="http://schemas.microsoft.com/office/drawing/2014/main" val="2787970091"/>
                    </a:ext>
                  </a:extLst>
                </a:gridCol>
                <a:gridCol w="246888">
                  <a:extLst>
                    <a:ext uri="{9D8B030D-6E8A-4147-A177-3AD203B41FA5}">
                      <a16:colId xmlns:a16="http://schemas.microsoft.com/office/drawing/2014/main" val="3715143572"/>
                    </a:ext>
                  </a:extLst>
                </a:gridCol>
                <a:gridCol w="246888">
                  <a:extLst>
                    <a:ext uri="{9D8B030D-6E8A-4147-A177-3AD203B41FA5}">
                      <a16:colId xmlns:a16="http://schemas.microsoft.com/office/drawing/2014/main" val="4044363980"/>
                    </a:ext>
                  </a:extLst>
                </a:gridCol>
                <a:gridCol w="246888">
                  <a:extLst>
                    <a:ext uri="{9D8B030D-6E8A-4147-A177-3AD203B41FA5}">
                      <a16:colId xmlns:a16="http://schemas.microsoft.com/office/drawing/2014/main" val="3060181892"/>
                    </a:ext>
                  </a:extLst>
                </a:gridCol>
                <a:gridCol w="246888">
                  <a:extLst>
                    <a:ext uri="{9D8B030D-6E8A-4147-A177-3AD203B41FA5}">
                      <a16:colId xmlns:a16="http://schemas.microsoft.com/office/drawing/2014/main" val="667489159"/>
                    </a:ext>
                  </a:extLst>
                </a:gridCol>
                <a:gridCol w="246888">
                  <a:extLst>
                    <a:ext uri="{9D8B030D-6E8A-4147-A177-3AD203B41FA5}">
                      <a16:colId xmlns:a16="http://schemas.microsoft.com/office/drawing/2014/main" val="3570412931"/>
                    </a:ext>
                  </a:extLst>
                </a:gridCol>
                <a:gridCol w="246888">
                  <a:extLst>
                    <a:ext uri="{9D8B030D-6E8A-4147-A177-3AD203B41FA5}">
                      <a16:colId xmlns:a16="http://schemas.microsoft.com/office/drawing/2014/main" val="246151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1197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- 2023-09-26 16:35:49</a:t>
                      </a:r>
                      <a:r>
                        <a:rPr kumimoji="0" lang="en-US" sz="1000" b="0" i="0" u="none" strike="noStrike" kern="1200" cap="none" spc="0" normalizeH="0" baseline="0" noProof="0">
                          <a:ln>
                            <a:noFill/>
                          </a:ln>
                          <a:solidFill>
                            <a:prstClr val="black"/>
                          </a:solidFill>
                          <a:effectLst/>
                          <a:uLnTx/>
                          <a:uFillTx/>
                          <a:latin typeface="Calibri"/>
                          <a:ea typeface="+mn-ea"/>
                          <a:cs typeface="+mn-cs"/>
                        </a:rPr>
                        <a:t>
 @pllek_amsterdam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https://quintly-image-storage.s3.amazonaws.com/dda1dc19a5754fc47c4e6d36fdcc9e75/bb7a94870b136f9b30db0267d242a28c.jpg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0" i="0" u="none" strike="noStrike" kern="1200" cap="none" spc="0" normalizeH="0" baseline="0" noProof="0">
                          <a:ln>
                            <a:noFill/>
                          </a:ln>
                          <a:solidFill>
                            <a:prstClr val="black"/>
                          </a:solidFill>
                          <a:effectLst/>
                          <a:uLnTx/>
                          <a:uFillTx/>
                          <a:latin typeface="Calibri"/>
                          <a:ea typeface="+mn-ea"/>
                          <a:cs typeface="+mn-cs"/>
                        </a:rPr>
                        <a:t>PHOTOAUTOMAT
AMSTERDAM
S
S
€4 5.
@pllek_amsterdam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0.8133 %</a:t>
                      </a:r>
                    </a:p>
                  </a:txBody>
                  <a:tcPr/>
                </a:tc>
                <a:extLst>
                  <a:ext uri="{0D108BD9-81ED-4DB2-BD59-A6C34878D82A}">
                    <a16:rowId xmlns:a16="http://schemas.microsoft.com/office/drawing/2014/main" val="2055008369"/>
                  </a:ext>
                </a:extLst>
              </a:tr>
            </a:tbl>
          </a:graphicData>
        </a:graphic>
      </p:graphicFrame>
      <p:sp>
        <p:nvSpPr>
          <p:cNvPr id="4" name="Text Placeholder 3">
            <a:extLst>
              <a:ext uri="{FF2B5EF4-FFF2-40B4-BE49-F238E27FC236}">
                <a16:creationId xmlns:a16="http://schemas.microsoft.com/office/drawing/2014/main" id="{0352498C-E4C5-4E29-A1AA-17D024DBA9D8}"/>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8709089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49B98-BBD0-47B7-87A8-0C3B7D92F492}"/>
              </a:ext>
            </a:extLst>
          </p:cNvPr>
          <p:cNvSpPr>
            <a:spLocks noGrp="1"/>
          </p:cNvSpPr>
          <p:nvPr>
            <p:ph type="title"/>
          </p:nvPr>
        </p:nvSpPr>
        <p:spPr/>
        <p:txBody>
          <a:bodyPr/>
          <a:lstStyle/>
          <a:p>
            <a:r>
              <a:rPr lang="en-US"/>
              <a:t>Instagram Stories Table | 2 profiles - 9 of 26</a:t>
            </a:r>
          </a:p>
        </p:txBody>
      </p:sp>
      <p:graphicFrame>
        <p:nvGraphicFramePr>
          <p:cNvPr id="5" name="Table Placeholder 4">
            <a:extLst>
              <a:ext uri="{FF2B5EF4-FFF2-40B4-BE49-F238E27FC236}">
                <a16:creationId xmlns:a16="http://schemas.microsoft.com/office/drawing/2014/main" id="{C31AA0B8-651B-48A7-BD7B-532389380CCD}"/>
              </a:ext>
            </a:extLst>
          </p:cNvPr>
          <p:cNvGraphicFramePr>
            <a:graphicFrameLocks noGrp="1"/>
          </p:cNvGraphicFramePr>
          <p:nvPr>
            <p:ph type="tbl" sz="quarter" idx="13"/>
            <p:extLst>
              <p:ext uri="{D42A27DB-BD31-4B8C-83A1-F6EECF244321}">
                <p14:modId xmlns:p14="http://schemas.microsoft.com/office/powerpoint/2010/main" val="2205249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47220777"/>
                    </a:ext>
                  </a:extLst>
                </a:gridCol>
                <a:gridCol w="493776">
                  <a:extLst>
                    <a:ext uri="{9D8B030D-6E8A-4147-A177-3AD203B41FA5}">
                      <a16:colId xmlns:a16="http://schemas.microsoft.com/office/drawing/2014/main" val="280017440"/>
                    </a:ext>
                  </a:extLst>
                </a:gridCol>
                <a:gridCol w="658368">
                  <a:extLst>
                    <a:ext uri="{9D8B030D-6E8A-4147-A177-3AD203B41FA5}">
                      <a16:colId xmlns:a16="http://schemas.microsoft.com/office/drawing/2014/main" val="869282844"/>
                    </a:ext>
                  </a:extLst>
                </a:gridCol>
                <a:gridCol w="740664">
                  <a:extLst>
                    <a:ext uri="{9D8B030D-6E8A-4147-A177-3AD203B41FA5}">
                      <a16:colId xmlns:a16="http://schemas.microsoft.com/office/drawing/2014/main" val="955435392"/>
                    </a:ext>
                  </a:extLst>
                </a:gridCol>
                <a:gridCol w="246888">
                  <a:extLst>
                    <a:ext uri="{9D8B030D-6E8A-4147-A177-3AD203B41FA5}">
                      <a16:colId xmlns:a16="http://schemas.microsoft.com/office/drawing/2014/main" val="1771127149"/>
                    </a:ext>
                  </a:extLst>
                </a:gridCol>
                <a:gridCol w="246888">
                  <a:extLst>
                    <a:ext uri="{9D8B030D-6E8A-4147-A177-3AD203B41FA5}">
                      <a16:colId xmlns:a16="http://schemas.microsoft.com/office/drawing/2014/main" val="662541204"/>
                    </a:ext>
                  </a:extLst>
                </a:gridCol>
                <a:gridCol w="246888">
                  <a:extLst>
                    <a:ext uri="{9D8B030D-6E8A-4147-A177-3AD203B41FA5}">
                      <a16:colId xmlns:a16="http://schemas.microsoft.com/office/drawing/2014/main" val="1792697279"/>
                    </a:ext>
                  </a:extLst>
                </a:gridCol>
                <a:gridCol w="246888">
                  <a:extLst>
                    <a:ext uri="{9D8B030D-6E8A-4147-A177-3AD203B41FA5}">
                      <a16:colId xmlns:a16="http://schemas.microsoft.com/office/drawing/2014/main" val="4272085150"/>
                    </a:ext>
                  </a:extLst>
                </a:gridCol>
                <a:gridCol w="246888">
                  <a:extLst>
                    <a:ext uri="{9D8B030D-6E8A-4147-A177-3AD203B41FA5}">
                      <a16:colId xmlns:a16="http://schemas.microsoft.com/office/drawing/2014/main" val="3754482428"/>
                    </a:ext>
                  </a:extLst>
                </a:gridCol>
                <a:gridCol w="246888">
                  <a:extLst>
                    <a:ext uri="{9D8B030D-6E8A-4147-A177-3AD203B41FA5}">
                      <a16:colId xmlns:a16="http://schemas.microsoft.com/office/drawing/2014/main" val="1857112436"/>
                    </a:ext>
                  </a:extLst>
                </a:gridCol>
                <a:gridCol w="246888">
                  <a:extLst>
                    <a:ext uri="{9D8B030D-6E8A-4147-A177-3AD203B41FA5}">
                      <a16:colId xmlns:a16="http://schemas.microsoft.com/office/drawing/2014/main" val="3187471215"/>
                    </a:ext>
                  </a:extLst>
                </a:gridCol>
                <a:gridCol w="246888">
                  <a:extLst>
                    <a:ext uri="{9D8B030D-6E8A-4147-A177-3AD203B41FA5}">
                      <a16:colId xmlns:a16="http://schemas.microsoft.com/office/drawing/2014/main" val="767882161"/>
                    </a:ext>
                  </a:extLst>
                </a:gridCol>
                <a:gridCol w="246888">
                  <a:extLst>
                    <a:ext uri="{9D8B030D-6E8A-4147-A177-3AD203B41FA5}">
                      <a16:colId xmlns:a16="http://schemas.microsoft.com/office/drawing/2014/main" val="4066158784"/>
                    </a:ext>
                  </a:extLst>
                </a:gridCol>
                <a:gridCol w="246888">
                  <a:extLst>
                    <a:ext uri="{9D8B030D-6E8A-4147-A177-3AD203B41FA5}">
                      <a16:colId xmlns:a16="http://schemas.microsoft.com/office/drawing/2014/main" val="2727949307"/>
                    </a:ext>
                  </a:extLst>
                </a:gridCol>
                <a:gridCol w="246888">
                  <a:extLst>
                    <a:ext uri="{9D8B030D-6E8A-4147-A177-3AD203B41FA5}">
                      <a16:colId xmlns:a16="http://schemas.microsoft.com/office/drawing/2014/main" val="1583156883"/>
                    </a:ext>
                  </a:extLst>
                </a:gridCol>
                <a:gridCol w="246888">
                  <a:extLst>
                    <a:ext uri="{9D8B030D-6E8A-4147-A177-3AD203B41FA5}">
                      <a16:colId xmlns:a16="http://schemas.microsoft.com/office/drawing/2014/main" val="103769847"/>
                    </a:ext>
                  </a:extLst>
                </a:gridCol>
                <a:gridCol w="246888">
                  <a:extLst>
                    <a:ext uri="{9D8B030D-6E8A-4147-A177-3AD203B41FA5}">
                      <a16:colId xmlns:a16="http://schemas.microsoft.com/office/drawing/2014/main" val="4243202182"/>
                    </a:ext>
                  </a:extLst>
                </a:gridCol>
                <a:gridCol w="246888">
                  <a:extLst>
                    <a:ext uri="{9D8B030D-6E8A-4147-A177-3AD203B41FA5}">
                      <a16:colId xmlns:a16="http://schemas.microsoft.com/office/drawing/2014/main" val="2684503165"/>
                    </a:ext>
                  </a:extLst>
                </a:gridCol>
                <a:gridCol w="246888">
                  <a:extLst>
                    <a:ext uri="{9D8B030D-6E8A-4147-A177-3AD203B41FA5}">
                      <a16:colId xmlns:a16="http://schemas.microsoft.com/office/drawing/2014/main" val="1922953431"/>
                    </a:ext>
                  </a:extLst>
                </a:gridCol>
                <a:gridCol w="246888">
                  <a:extLst>
                    <a:ext uri="{9D8B030D-6E8A-4147-A177-3AD203B41FA5}">
                      <a16:colId xmlns:a16="http://schemas.microsoft.com/office/drawing/2014/main" val="53132669"/>
                    </a:ext>
                  </a:extLst>
                </a:gridCol>
                <a:gridCol w="246888">
                  <a:extLst>
                    <a:ext uri="{9D8B030D-6E8A-4147-A177-3AD203B41FA5}">
                      <a16:colId xmlns:a16="http://schemas.microsoft.com/office/drawing/2014/main" val="1458438669"/>
                    </a:ext>
                  </a:extLst>
                </a:gridCol>
                <a:gridCol w="246888">
                  <a:extLst>
                    <a:ext uri="{9D8B030D-6E8A-4147-A177-3AD203B41FA5}">
                      <a16:colId xmlns:a16="http://schemas.microsoft.com/office/drawing/2014/main" val="2865459464"/>
                    </a:ext>
                  </a:extLst>
                </a:gridCol>
                <a:gridCol w="246888">
                  <a:extLst>
                    <a:ext uri="{9D8B030D-6E8A-4147-A177-3AD203B41FA5}">
                      <a16:colId xmlns:a16="http://schemas.microsoft.com/office/drawing/2014/main" val="2890743468"/>
                    </a:ext>
                  </a:extLst>
                </a:gridCol>
                <a:gridCol w="246888">
                  <a:extLst>
                    <a:ext uri="{9D8B030D-6E8A-4147-A177-3AD203B41FA5}">
                      <a16:colId xmlns:a16="http://schemas.microsoft.com/office/drawing/2014/main" val="1839912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9312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- 2023-09-26 16:35:14</a:t>
                      </a:r>
                      <a:r>
                        <a:rPr kumimoji="0" lang="en-US" sz="1000" b="0" i="0" u="none" strike="noStrike" kern="1200" cap="none" spc="0" normalizeH="0" baseline="0" noProof="0">
                          <a:ln>
                            <a:noFill/>
                          </a:ln>
                          <a:solidFill>
                            <a:prstClr val="black"/>
                          </a:solidFill>
                          <a:effectLst/>
                          <a:uLnTx/>
                          <a:uFillTx/>
                          <a:latin typeface="Calibri"/>
                          <a:ea typeface="+mn-ea"/>
                          <a:cs typeface="+mn-cs"/>
                        </a:rPr>
                        <a:t>
 @strandzuid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https://quintly-image-storage.s3.amazonaws.com/dda1dc19a5754fc47c4e6d36fdcc9e75/6f6eb8d5fcc25a43dba1c702afb8e2c1.jpg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@strandzuid
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0.9394 %</a:t>
                      </a:r>
                    </a:p>
                  </a:txBody>
                  <a:tcPr/>
                </a:tc>
                <a:extLst>
                  <a:ext uri="{0D108BD9-81ED-4DB2-BD59-A6C34878D82A}">
                    <a16:rowId xmlns:a16="http://schemas.microsoft.com/office/drawing/2014/main" val="1219273004"/>
                  </a:ext>
                </a:extLst>
              </a:tr>
            </a:tbl>
          </a:graphicData>
        </a:graphic>
      </p:graphicFrame>
      <p:sp>
        <p:nvSpPr>
          <p:cNvPr id="4" name="Text Placeholder 3">
            <a:extLst>
              <a:ext uri="{FF2B5EF4-FFF2-40B4-BE49-F238E27FC236}">
                <a16:creationId xmlns:a16="http://schemas.microsoft.com/office/drawing/2014/main" id="{31B3D0C2-556D-4D5B-9E0D-AC9068AE58C0}"/>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9464928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BB0E9-2227-4977-B36D-704D7240C940}"/>
              </a:ext>
            </a:extLst>
          </p:cNvPr>
          <p:cNvSpPr>
            <a:spLocks noGrp="1"/>
          </p:cNvSpPr>
          <p:nvPr>
            <p:ph type="title"/>
          </p:nvPr>
        </p:nvSpPr>
        <p:spPr/>
        <p:txBody>
          <a:bodyPr/>
          <a:lstStyle/>
          <a:p>
            <a:r>
              <a:rPr lang="en-US"/>
              <a:t>Instagram Stories Table | 2 profiles - 10 of 26</a:t>
            </a:r>
          </a:p>
        </p:txBody>
      </p:sp>
      <p:graphicFrame>
        <p:nvGraphicFramePr>
          <p:cNvPr id="5" name="Table Placeholder 4">
            <a:extLst>
              <a:ext uri="{FF2B5EF4-FFF2-40B4-BE49-F238E27FC236}">
                <a16:creationId xmlns:a16="http://schemas.microsoft.com/office/drawing/2014/main" id="{EEE1AFF0-C4C0-4B99-BBFC-5E8658BCE76D}"/>
              </a:ext>
            </a:extLst>
          </p:cNvPr>
          <p:cNvGraphicFramePr>
            <a:graphicFrameLocks noGrp="1"/>
          </p:cNvGraphicFramePr>
          <p:nvPr>
            <p:ph type="tbl" sz="quarter" idx="13"/>
            <p:extLst>
              <p:ext uri="{D42A27DB-BD31-4B8C-83A1-F6EECF244321}">
                <p14:modId xmlns:p14="http://schemas.microsoft.com/office/powerpoint/2010/main" val="2620757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98894650"/>
                    </a:ext>
                  </a:extLst>
                </a:gridCol>
                <a:gridCol w="493776">
                  <a:extLst>
                    <a:ext uri="{9D8B030D-6E8A-4147-A177-3AD203B41FA5}">
                      <a16:colId xmlns:a16="http://schemas.microsoft.com/office/drawing/2014/main" val="1699395076"/>
                    </a:ext>
                  </a:extLst>
                </a:gridCol>
                <a:gridCol w="658368">
                  <a:extLst>
                    <a:ext uri="{9D8B030D-6E8A-4147-A177-3AD203B41FA5}">
                      <a16:colId xmlns:a16="http://schemas.microsoft.com/office/drawing/2014/main" val="3845875535"/>
                    </a:ext>
                  </a:extLst>
                </a:gridCol>
                <a:gridCol w="740664">
                  <a:extLst>
                    <a:ext uri="{9D8B030D-6E8A-4147-A177-3AD203B41FA5}">
                      <a16:colId xmlns:a16="http://schemas.microsoft.com/office/drawing/2014/main" val="218923608"/>
                    </a:ext>
                  </a:extLst>
                </a:gridCol>
                <a:gridCol w="246888">
                  <a:extLst>
                    <a:ext uri="{9D8B030D-6E8A-4147-A177-3AD203B41FA5}">
                      <a16:colId xmlns:a16="http://schemas.microsoft.com/office/drawing/2014/main" val="3398202338"/>
                    </a:ext>
                  </a:extLst>
                </a:gridCol>
                <a:gridCol w="246888">
                  <a:extLst>
                    <a:ext uri="{9D8B030D-6E8A-4147-A177-3AD203B41FA5}">
                      <a16:colId xmlns:a16="http://schemas.microsoft.com/office/drawing/2014/main" val="4050825179"/>
                    </a:ext>
                  </a:extLst>
                </a:gridCol>
                <a:gridCol w="246888">
                  <a:extLst>
                    <a:ext uri="{9D8B030D-6E8A-4147-A177-3AD203B41FA5}">
                      <a16:colId xmlns:a16="http://schemas.microsoft.com/office/drawing/2014/main" val="3824107319"/>
                    </a:ext>
                  </a:extLst>
                </a:gridCol>
                <a:gridCol w="246888">
                  <a:extLst>
                    <a:ext uri="{9D8B030D-6E8A-4147-A177-3AD203B41FA5}">
                      <a16:colId xmlns:a16="http://schemas.microsoft.com/office/drawing/2014/main" val="1128217388"/>
                    </a:ext>
                  </a:extLst>
                </a:gridCol>
                <a:gridCol w="246888">
                  <a:extLst>
                    <a:ext uri="{9D8B030D-6E8A-4147-A177-3AD203B41FA5}">
                      <a16:colId xmlns:a16="http://schemas.microsoft.com/office/drawing/2014/main" val="2971398566"/>
                    </a:ext>
                  </a:extLst>
                </a:gridCol>
                <a:gridCol w="246888">
                  <a:extLst>
                    <a:ext uri="{9D8B030D-6E8A-4147-A177-3AD203B41FA5}">
                      <a16:colId xmlns:a16="http://schemas.microsoft.com/office/drawing/2014/main" val="3492547510"/>
                    </a:ext>
                  </a:extLst>
                </a:gridCol>
                <a:gridCol w="246888">
                  <a:extLst>
                    <a:ext uri="{9D8B030D-6E8A-4147-A177-3AD203B41FA5}">
                      <a16:colId xmlns:a16="http://schemas.microsoft.com/office/drawing/2014/main" val="4290416092"/>
                    </a:ext>
                  </a:extLst>
                </a:gridCol>
                <a:gridCol w="246888">
                  <a:extLst>
                    <a:ext uri="{9D8B030D-6E8A-4147-A177-3AD203B41FA5}">
                      <a16:colId xmlns:a16="http://schemas.microsoft.com/office/drawing/2014/main" val="1729107501"/>
                    </a:ext>
                  </a:extLst>
                </a:gridCol>
                <a:gridCol w="246888">
                  <a:extLst>
                    <a:ext uri="{9D8B030D-6E8A-4147-A177-3AD203B41FA5}">
                      <a16:colId xmlns:a16="http://schemas.microsoft.com/office/drawing/2014/main" val="2008704106"/>
                    </a:ext>
                  </a:extLst>
                </a:gridCol>
                <a:gridCol w="246888">
                  <a:extLst>
                    <a:ext uri="{9D8B030D-6E8A-4147-A177-3AD203B41FA5}">
                      <a16:colId xmlns:a16="http://schemas.microsoft.com/office/drawing/2014/main" val="1871156730"/>
                    </a:ext>
                  </a:extLst>
                </a:gridCol>
                <a:gridCol w="246888">
                  <a:extLst>
                    <a:ext uri="{9D8B030D-6E8A-4147-A177-3AD203B41FA5}">
                      <a16:colId xmlns:a16="http://schemas.microsoft.com/office/drawing/2014/main" val="1861129053"/>
                    </a:ext>
                  </a:extLst>
                </a:gridCol>
                <a:gridCol w="246888">
                  <a:extLst>
                    <a:ext uri="{9D8B030D-6E8A-4147-A177-3AD203B41FA5}">
                      <a16:colId xmlns:a16="http://schemas.microsoft.com/office/drawing/2014/main" val="218059107"/>
                    </a:ext>
                  </a:extLst>
                </a:gridCol>
                <a:gridCol w="246888">
                  <a:extLst>
                    <a:ext uri="{9D8B030D-6E8A-4147-A177-3AD203B41FA5}">
                      <a16:colId xmlns:a16="http://schemas.microsoft.com/office/drawing/2014/main" val="681526512"/>
                    </a:ext>
                  </a:extLst>
                </a:gridCol>
                <a:gridCol w="246888">
                  <a:extLst>
                    <a:ext uri="{9D8B030D-6E8A-4147-A177-3AD203B41FA5}">
                      <a16:colId xmlns:a16="http://schemas.microsoft.com/office/drawing/2014/main" val="3920145502"/>
                    </a:ext>
                  </a:extLst>
                </a:gridCol>
                <a:gridCol w="246888">
                  <a:extLst>
                    <a:ext uri="{9D8B030D-6E8A-4147-A177-3AD203B41FA5}">
                      <a16:colId xmlns:a16="http://schemas.microsoft.com/office/drawing/2014/main" val="1796139322"/>
                    </a:ext>
                  </a:extLst>
                </a:gridCol>
                <a:gridCol w="246888">
                  <a:extLst>
                    <a:ext uri="{9D8B030D-6E8A-4147-A177-3AD203B41FA5}">
                      <a16:colId xmlns:a16="http://schemas.microsoft.com/office/drawing/2014/main" val="1865115660"/>
                    </a:ext>
                  </a:extLst>
                </a:gridCol>
                <a:gridCol w="246888">
                  <a:extLst>
                    <a:ext uri="{9D8B030D-6E8A-4147-A177-3AD203B41FA5}">
                      <a16:colId xmlns:a16="http://schemas.microsoft.com/office/drawing/2014/main" val="3513753394"/>
                    </a:ext>
                  </a:extLst>
                </a:gridCol>
                <a:gridCol w="246888">
                  <a:extLst>
                    <a:ext uri="{9D8B030D-6E8A-4147-A177-3AD203B41FA5}">
                      <a16:colId xmlns:a16="http://schemas.microsoft.com/office/drawing/2014/main" val="1522442843"/>
                    </a:ext>
                  </a:extLst>
                </a:gridCol>
                <a:gridCol w="246888">
                  <a:extLst>
                    <a:ext uri="{9D8B030D-6E8A-4147-A177-3AD203B41FA5}">
                      <a16:colId xmlns:a16="http://schemas.microsoft.com/office/drawing/2014/main" val="1262625769"/>
                    </a:ext>
                  </a:extLst>
                </a:gridCol>
                <a:gridCol w="246888">
                  <a:extLst>
                    <a:ext uri="{9D8B030D-6E8A-4147-A177-3AD203B41FA5}">
                      <a16:colId xmlns:a16="http://schemas.microsoft.com/office/drawing/2014/main" val="709447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693170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- 2023-09-26 16:34:28</a:t>
                      </a:r>
                      <a:r>
                        <a:rPr kumimoji="0" lang="en-US" sz="1000" b="0" i="0" u="none" strike="noStrike" kern="1200" cap="none" spc="0" normalizeH="0" baseline="0" noProof="0">
                          <a:ln>
                            <a:noFill/>
                          </a:ln>
                          <a:solidFill>
                            <a:prstClr val="black"/>
                          </a:solidFill>
                          <a:effectLst/>
                          <a:uLnTx/>
                          <a:uFillTx/>
                          <a:latin typeface="Calibri"/>
                          <a:ea typeface="+mn-ea"/>
                          <a:cs typeface="+mn-cs"/>
                        </a:rPr>
                        <a:t>
 @oedipusbrewing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https://quintly-image-storage.s3.amazonaws.com/dda1dc19a5754fc47c4e6d36fdcc9e75/9e7dca099acecd87b324860de6b07571.jpg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CITRUS
OEDIPUS
BEER
35d
@oedipusbrewing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0.9175 %</a:t>
                      </a:r>
                    </a:p>
                  </a:txBody>
                  <a:tcPr/>
                </a:tc>
                <a:extLst>
                  <a:ext uri="{0D108BD9-81ED-4DB2-BD59-A6C34878D82A}">
                    <a16:rowId xmlns:a16="http://schemas.microsoft.com/office/drawing/2014/main" val="4149987119"/>
                  </a:ext>
                </a:extLst>
              </a:tr>
            </a:tbl>
          </a:graphicData>
        </a:graphic>
      </p:graphicFrame>
      <p:sp>
        <p:nvSpPr>
          <p:cNvPr id="4" name="Text Placeholder 3">
            <a:extLst>
              <a:ext uri="{FF2B5EF4-FFF2-40B4-BE49-F238E27FC236}">
                <a16:creationId xmlns:a16="http://schemas.microsoft.com/office/drawing/2014/main" id="{D81CD951-AC24-4697-B7CA-94CF6953349C}"/>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932899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6F7F6-E29D-4603-99F1-8E5AC4603C39}"/>
              </a:ext>
            </a:extLst>
          </p:cNvPr>
          <p:cNvSpPr>
            <a:spLocks noGrp="1"/>
          </p:cNvSpPr>
          <p:nvPr>
            <p:ph type="title"/>
          </p:nvPr>
        </p:nvSpPr>
        <p:spPr/>
        <p:txBody>
          <a:bodyPr/>
          <a:lstStyle/>
          <a:p>
            <a:r>
              <a:rPr lang="en-US"/>
              <a:t>Instagram Stories Table | 2 profiles - 11 of 26</a:t>
            </a:r>
          </a:p>
        </p:txBody>
      </p:sp>
      <p:graphicFrame>
        <p:nvGraphicFramePr>
          <p:cNvPr id="5" name="Table Placeholder 4">
            <a:extLst>
              <a:ext uri="{FF2B5EF4-FFF2-40B4-BE49-F238E27FC236}">
                <a16:creationId xmlns:a16="http://schemas.microsoft.com/office/drawing/2014/main" id="{4EE26554-8636-49F7-8E0B-B2198BEFC9F4}"/>
              </a:ext>
            </a:extLst>
          </p:cNvPr>
          <p:cNvGraphicFramePr>
            <a:graphicFrameLocks noGrp="1"/>
          </p:cNvGraphicFramePr>
          <p:nvPr>
            <p:ph type="tbl" sz="quarter" idx="13"/>
            <p:extLst>
              <p:ext uri="{D42A27DB-BD31-4B8C-83A1-F6EECF244321}">
                <p14:modId xmlns:p14="http://schemas.microsoft.com/office/powerpoint/2010/main" val="18099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77819415"/>
                    </a:ext>
                  </a:extLst>
                </a:gridCol>
                <a:gridCol w="493776">
                  <a:extLst>
                    <a:ext uri="{9D8B030D-6E8A-4147-A177-3AD203B41FA5}">
                      <a16:colId xmlns:a16="http://schemas.microsoft.com/office/drawing/2014/main" val="2414662821"/>
                    </a:ext>
                  </a:extLst>
                </a:gridCol>
                <a:gridCol w="658368">
                  <a:extLst>
                    <a:ext uri="{9D8B030D-6E8A-4147-A177-3AD203B41FA5}">
                      <a16:colId xmlns:a16="http://schemas.microsoft.com/office/drawing/2014/main" val="213813697"/>
                    </a:ext>
                  </a:extLst>
                </a:gridCol>
                <a:gridCol w="740664">
                  <a:extLst>
                    <a:ext uri="{9D8B030D-6E8A-4147-A177-3AD203B41FA5}">
                      <a16:colId xmlns:a16="http://schemas.microsoft.com/office/drawing/2014/main" val="1044552748"/>
                    </a:ext>
                  </a:extLst>
                </a:gridCol>
                <a:gridCol w="246888">
                  <a:extLst>
                    <a:ext uri="{9D8B030D-6E8A-4147-A177-3AD203B41FA5}">
                      <a16:colId xmlns:a16="http://schemas.microsoft.com/office/drawing/2014/main" val="1815386606"/>
                    </a:ext>
                  </a:extLst>
                </a:gridCol>
                <a:gridCol w="246888">
                  <a:extLst>
                    <a:ext uri="{9D8B030D-6E8A-4147-A177-3AD203B41FA5}">
                      <a16:colId xmlns:a16="http://schemas.microsoft.com/office/drawing/2014/main" val="2537352835"/>
                    </a:ext>
                  </a:extLst>
                </a:gridCol>
                <a:gridCol w="246888">
                  <a:extLst>
                    <a:ext uri="{9D8B030D-6E8A-4147-A177-3AD203B41FA5}">
                      <a16:colId xmlns:a16="http://schemas.microsoft.com/office/drawing/2014/main" val="1329093109"/>
                    </a:ext>
                  </a:extLst>
                </a:gridCol>
                <a:gridCol w="246888">
                  <a:extLst>
                    <a:ext uri="{9D8B030D-6E8A-4147-A177-3AD203B41FA5}">
                      <a16:colId xmlns:a16="http://schemas.microsoft.com/office/drawing/2014/main" val="1474145276"/>
                    </a:ext>
                  </a:extLst>
                </a:gridCol>
                <a:gridCol w="246888">
                  <a:extLst>
                    <a:ext uri="{9D8B030D-6E8A-4147-A177-3AD203B41FA5}">
                      <a16:colId xmlns:a16="http://schemas.microsoft.com/office/drawing/2014/main" val="2489685981"/>
                    </a:ext>
                  </a:extLst>
                </a:gridCol>
                <a:gridCol w="246888">
                  <a:extLst>
                    <a:ext uri="{9D8B030D-6E8A-4147-A177-3AD203B41FA5}">
                      <a16:colId xmlns:a16="http://schemas.microsoft.com/office/drawing/2014/main" val="3119734236"/>
                    </a:ext>
                  </a:extLst>
                </a:gridCol>
                <a:gridCol w="246888">
                  <a:extLst>
                    <a:ext uri="{9D8B030D-6E8A-4147-A177-3AD203B41FA5}">
                      <a16:colId xmlns:a16="http://schemas.microsoft.com/office/drawing/2014/main" val="163502991"/>
                    </a:ext>
                  </a:extLst>
                </a:gridCol>
                <a:gridCol w="246888">
                  <a:extLst>
                    <a:ext uri="{9D8B030D-6E8A-4147-A177-3AD203B41FA5}">
                      <a16:colId xmlns:a16="http://schemas.microsoft.com/office/drawing/2014/main" val="3639962251"/>
                    </a:ext>
                  </a:extLst>
                </a:gridCol>
                <a:gridCol w="246888">
                  <a:extLst>
                    <a:ext uri="{9D8B030D-6E8A-4147-A177-3AD203B41FA5}">
                      <a16:colId xmlns:a16="http://schemas.microsoft.com/office/drawing/2014/main" val="2949885542"/>
                    </a:ext>
                  </a:extLst>
                </a:gridCol>
                <a:gridCol w="246888">
                  <a:extLst>
                    <a:ext uri="{9D8B030D-6E8A-4147-A177-3AD203B41FA5}">
                      <a16:colId xmlns:a16="http://schemas.microsoft.com/office/drawing/2014/main" val="1873935662"/>
                    </a:ext>
                  </a:extLst>
                </a:gridCol>
                <a:gridCol w="246888">
                  <a:extLst>
                    <a:ext uri="{9D8B030D-6E8A-4147-A177-3AD203B41FA5}">
                      <a16:colId xmlns:a16="http://schemas.microsoft.com/office/drawing/2014/main" val="1285206588"/>
                    </a:ext>
                  </a:extLst>
                </a:gridCol>
                <a:gridCol w="246888">
                  <a:extLst>
                    <a:ext uri="{9D8B030D-6E8A-4147-A177-3AD203B41FA5}">
                      <a16:colId xmlns:a16="http://schemas.microsoft.com/office/drawing/2014/main" val="1971254479"/>
                    </a:ext>
                  </a:extLst>
                </a:gridCol>
                <a:gridCol w="246888">
                  <a:extLst>
                    <a:ext uri="{9D8B030D-6E8A-4147-A177-3AD203B41FA5}">
                      <a16:colId xmlns:a16="http://schemas.microsoft.com/office/drawing/2014/main" val="2738969605"/>
                    </a:ext>
                  </a:extLst>
                </a:gridCol>
                <a:gridCol w="246888">
                  <a:extLst>
                    <a:ext uri="{9D8B030D-6E8A-4147-A177-3AD203B41FA5}">
                      <a16:colId xmlns:a16="http://schemas.microsoft.com/office/drawing/2014/main" val="1432084114"/>
                    </a:ext>
                  </a:extLst>
                </a:gridCol>
                <a:gridCol w="246888">
                  <a:extLst>
                    <a:ext uri="{9D8B030D-6E8A-4147-A177-3AD203B41FA5}">
                      <a16:colId xmlns:a16="http://schemas.microsoft.com/office/drawing/2014/main" val="650586362"/>
                    </a:ext>
                  </a:extLst>
                </a:gridCol>
                <a:gridCol w="246888">
                  <a:extLst>
                    <a:ext uri="{9D8B030D-6E8A-4147-A177-3AD203B41FA5}">
                      <a16:colId xmlns:a16="http://schemas.microsoft.com/office/drawing/2014/main" val="2327915570"/>
                    </a:ext>
                  </a:extLst>
                </a:gridCol>
                <a:gridCol w="246888">
                  <a:extLst>
                    <a:ext uri="{9D8B030D-6E8A-4147-A177-3AD203B41FA5}">
                      <a16:colId xmlns:a16="http://schemas.microsoft.com/office/drawing/2014/main" val="14809875"/>
                    </a:ext>
                  </a:extLst>
                </a:gridCol>
                <a:gridCol w="246888">
                  <a:extLst>
                    <a:ext uri="{9D8B030D-6E8A-4147-A177-3AD203B41FA5}">
                      <a16:colId xmlns:a16="http://schemas.microsoft.com/office/drawing/2014/main" val="2156967818"/>
                    </a:ext>
                  </a:extLst>
                </a:gridCol>
                <a:gridCol w="246888">
                  <a:extLst>
                    <a:ext uri="{9D8B030D-6E8A-4147-A177-3AD203B41FA5}">
                      <a16:colId xmlns:a16="http://schemas.microsoft.com/office/drawing/2014/main" val="2998438329"/>
                    </a:ext>
                  </a:extLst>
                </a:gridCol>
                <a:gridCol w="246888">
                  <a:extLst>
                    <a:ext uri="{9D8B030D-6E8A-4147-A177-3AD203B41FA5}">
                      <a16:colId xmlns:a16="http://schemas.microsoft.com/office/drawing/2014/main" val="2035473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06554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- 2023-09-26 16:33:46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https://quintly-image-storage.s3.amazonaws.com/dda1dc19a5754fc47c4e6d36fdcc9e75/438c2fc14185fbf703131b828174fd25.jpg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FACE
ORIGINER
BROUWER
PAAS
@BROUWERIJTIJ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0.8695 %</a:t>
                      </a:r>
                    </a:p>
                  </a:txBody>
                  <a:tcPr/>
                </a:tc>
                <a:extLst>
                  <a:ext uri="{0D108BD9-81ED-4DB2-BD59-A6C34878D82A}">
                    <a16:rowId xmlns:a16="http://schemas.microsoft.com/office/drawing/2014/main" val="697209849"/>
                  </a:ext>
                </a:extLst>
              </a:tr>
            </a:tbl>
          </a:graphicData>
        </a:graphic>
      </p:graphicFrame>
      <p:sp>
        <p:nvSpPr>
          <p:cNvPr id="4" name="Text Placeholder 3">
            <a:extLst>
              <a:ext uri="{FF2B5EF4-FFF2-40B4-BE49-F238E27FC236}">
                <a16:creationId xmlns:a16="http://schemas.microsoft.com/office/drawing/2014/main" id="{5DB53729-137E-4FCB-BE4F-F3CC0DF0E47D}"/>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1540705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7C445-6BE9-4171-9BE3-5F39DD3F9858}"/>
              </a:ext>
            </a:extLst>
          </p:cNvPr>
          <p:cNvSpPr>
            <a:spLocks noGrp="1"/>
          </p:cNvSpPr>
          <p:nvPr>
            <p:ph type="title"/>
          </p:nvPr>
        </p:nvSpPr>
        <p:spPr/>
        <p:txBody>
          <a:bodyPr/>
          <a:lstStyle/>
          <a:p>
            <a:r>
              <a:rPr lang="en-US"/>
              <a:t>Instagram Stories Table | 2 profiles - 12 of 26</a:t>
            </a:r>
          </a:p>
        </p:txBody>
      </p:sp>
      <p:graphicFrame>
        <p:nvGraphicFramePr>
          <p:cNvPr id="5" name="Table Placeholder 4">
            <a:extLst>
              <a:ext uri="{FF2B5EF4-FFF2-40B4-BE49-F238E27FC236}">
                <a16:creationId xmlns:a16="http://schemas.microsoft.com/office/drawing/2014/main" id="{5E7514CE-DC23-4442-B96E-5B84AF607D89}"/>
              </a:ext>
            </a:extLst>
          </p:cNvPr>
          <p:cNvGraphicFramePr>
            <a:graphicFrameLocks noGrp="1"/>
          </p:cNvGraphicFramePr>
          <p:nvPr>
            <p:ph type="tbl" sz="quarter" idx="13"/>
            <p:extLst>
              <p:ext uri="{D42A27DB-BD31-4B8C-83A1-F6EECF244321}">
                <p14:modId xmlns:p14="http://schemas.microsoft.com/office/powerpoint/2010/main" val="845444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80109008"/>
                    </a:ext>
                  </a:extLst>
                </a:gridCol>
                <a:gridCol w="493776">
                  <a:extLst>
                    <a:ext uri="{9D8B030D-6E8A-4147-A177-3AD203B41FA5}">
                      <a16:colId xmlns:a16="http://schemas.microsoft.com/office/drawing/2014/main" val="860458439"/>
                    </a:ext>
                  </a:extLst>
                </a:gridCol>
                <a:gridCol w="658368">
                  <a:extLst>
                    <a:ext uri="{9D8B030D-6E8A-4147-A177-3AD203B41FA5}">
                      <a16:colId xmlns:a16="http://schemas.microsoft.com/office/drawing/2014/main" val="3112510382"/>
                    </a:ext>
                  </a:extLst>
                </a:gridCol>
                <a:gridCol w="740664">
                  <a:extLst>
                    <a:ext uri="{9D8B030D-6E8A-4147-A177-3AD203B41FA5}">
                      <a16:colId xmlns:a16="http://schemas.microsoft.com/office/drawing/2014/main" val="132074363"/>
                    </a:ext>
                  </a:extLst>
                </a:gridCol>
                <a:gridCol w="246888">
                  <a:extLst>
                    <a:ext uri="{9D8B030D-6E8A-4147-A177-3AD203B41FA5}">
                      <a16:colId xmlns:a16="http://schemas.microsoft.com/office/drawing/2014/main" val="16876670"/>
                    </a:ext>
                  </a:extLst>
                </a:gridCol>
                <a:gridCol w="246888">
                  <a:extLst>
                    <a:ext uri="{9D8B030D-6E8A-4147-A177-3AD203B41FA5}">
                      <a16:colId xmlns:a16="http://schemas.microsoft.com/office/drawing/2014/main" val="3072054056"/>
                    </a:ext>
                  </a:extLst>
                </a:gridCol>
                <a:gridCol w="246888">
                  <a:extLst>
                    <a:ext uri="{9D8B030D-6E8A-4147-A177-3AD203B41FA5}">
                      <a16:colId xmlns:a16="http://schemas.microsoft.com/office/drawing/2014/main" val="222533815"/>
                    </a:ext>
                  </a:extLst>
                </a:gridCol>
                <a:gridCol w="246888">
                  <a:extLst>
                    <a:ext uri="{9D8B030D-6E8A-4147-A177-3AD203B41FA5}">
                      <a16:colId xmlns:a16="http://schemas.microsoft.com/office/drawing/2014/main" val="1204677488"/>
                    </a:ext>
                  </a:extLst>
                </a:gridCol>
                <a:gridCol w="246888">
                  <a:extLst>
                    <a:ext uri="{9D8B030D-6E8A-4147-A177-3AD203B41FA5}">
                      <a16:colId xmlns:a16="http://schemas.microsoft.com/office/drawing/2014/main" val="1545593689"/>
                    </a:ext>
                  </a:extLst>
                </a:gridCol>
                <a:gridCol w="246888">
                  <a:extLst>
                    <a:ext uri="{9D8B030D-6E8A-4147-A177-3AD203B41FA5}">
                      <a16:colId xmlns:a16="http://schemas.microsoft.com/office/drawing/2014/main" val="3282015594"/>
                    </a:ext>
                  </a:extLst>
                </a:gridCol>
                <a:gridCol w="246888">
                  <a:extLst>
                    <a:ext uri="{9D8B030D-6E8A-4147-A177-3AD203B41FA5}">
                      <a16:colId xmlns:a16="http://schemas.microsoft.com/office/drawing/2014/main" val="444018825"/>
                    </a:ext>
                  </a:extLst>
                </a:gridCol>
                <a:gridCol w="246888">
                  <a:extLst>
                    <a:ext uri="{9D8B030D-6E8A-4147-A177-3AD203B41FA5}">
                      <a16:colId xmlns:a16="http://schemas.microsoft.com/office/drawing/2014/main" val="1225159403"/>
                    </a:ext>
                  </a:extLst>
                </a:gridCol>
                <a:gridCol w="246888">
                  <a:extLst>
                    <a:ext uri="{9D8B030D-6E8A-4147-A177-3AD203B41FA5}">
                      <a16:colId xmlns:a16="http://schemas.microsoft.com/office/drawing/2014/main" val="1990107339"/>
                    </a:ext>
                  </a:extLst>
                </a:gridCol>
                <a:gridCol w="246888">
                  <a:extLst>
                    <a:ext uri="{9D8B030D-6E8A-4147-A177-3AD203B41FA5}">
                      <a16:colId xmlns:a16="http://schemas.microsoft.com/office/drawing/2014/main" val="1291561332"/>
                    </a:ext>
                  </a:extLst>
                </a:gridCol>
                <a:gridCol w="246888">
                  <a:extLst>
                    <a:ext uri="{9D8B030D-6E8A-4147-A177-3AD203B41FA5}">
                      <a16:colId xmlns:a16="http://schemas.microsoft.com/office/drawing/2014/main" val="3546181616"/>
                    </a:ext>
                  </a:extLst>
                </a:gridCol>
                <a:gridCol w="246888">
                  <a:extLst>
                    <a:ext uri="{9D8B030D-6E8A-4147-A177-3AD203B41FA5}">
                      <a16:colId xmlns:a16="http://schemas.microsoft.com/office/drawing/2014/main" val="2200670407"/>
                    </a:ext>
                  </a:extLst>
                </a:gridCol>
                <a:gridCol w="246888">
                  <a:extLst>
                    <a:ext uri="{9D8B030D-6E8A-4147-A177-3AD203B41FA5}">
                      <a16:colId xmlns:a16="http://schemas.microsoft.com/office/drawing/2014/main" val="217999100"/>
                    </a:ext>
                  </a:extLst>
                </a:gridCol>
                <a:gridCol w="246888">
                  <a:extLst>
                    <a:ext uri="{9D8B030D-6E8A-4147-A177-3AD203B41FA5}">
                      <a16:colId xmlns:a16="http://schemas.microsoft.com/office/drawing/2014/main" val="1896167004"/>
                    </a:ext>
                  </a:extLst>
                </a:gridCol>
                <a:gridCol w="246888">
                  <a:extLst>
                    <a:ext uri="{9D8B030D-6E8A-4147-A177-3AD203B41FA5}">
                      <a16:colId xmlns:a16="http://schemas.microsoft.com/office/drawing/2014/main" val="3965164406"/>
                    </a:ext>
                  </a:extLst>
                </a:gridCol>
                <a:gridCol w="246888">
                  <a:extLst>
                    <a:ext uri="{9D8B030D-6E8A-4147-A177-3AD203B41FA5}">
                      <a16:colId xmlns:a16="http://schemas.microsoft.com/office/drawing/2014/main" val="2301351020"/>
                    </a:ext>
                  </a:extLst>
                </a:gridCol>
                <a:gridCol w="246888">
                  <a:extLst>
                    <a:ext uri="{9D8B030D-6E8A-4147-A177-3AD203B41FA5}">
                      <a16:colId xmlns:a16="http://schemas.microsoft.com/office/drawing/2014/main" val="1341366117"/>
                    </a:ext>
                  </a:extLst>
                </a:gridCol>
                <a:gridCol w="246888">
                  <a:extLst>
                    <a:ext uri="{9D8B030D-6E8A-4147-A177-3AD203B41FA5}">
                      <a16:colId xmlns:a16="http://schemas.microsoft.com/office/drawing/2014/main" val="594384606"/>
                    </a:ext>
                  </a:extLst>
                </a:gridCol>
                <a:gridCol w="246888">
                  <a:extLst>
                    <a:ext uri="{9D8B030D-6E8A-4147-A177-3AD203B41FA5}">
                      <a16:colId xmlns:a16="http://schemas.microsoft.com/office/drawing/2014/main" val="2197495013"/>
                    </a:ext>
                  </a:extLst>
                </a:gridCol>
                <a:gridCol w="246888">
                  <a:extLst>
                    <a:ext uri="{9D8B030D-6E8A-4147-A177-3AD203B41FA5}">
                      <a16:colId xmlns:a16="http://schemas.microsoft.com/office/drawing/2014/main" val="1404391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582084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- 2023-09-26 16:32:36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https://quintly-image-storage.s3.amazonaws.com/dda1dc19a5754fc47c4e6d36fdcc9e75/111baabd4d4ade2256263ac8a0b9106f.jpg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TIME FOR
A TIPPLE
IN
AMSTER
DAM?
Here are
OUR TOP
SPOTS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0.6860 %</a:t>
                      </a:r>
                    </a:p>
                  </a:txBody>
                  <a:tcPr/>
                </a:tc>
                <a:extLst>
                  <a:ext uri="{0D108BD9-81ED-4DB2-BD59-A6C34878D82A}">
                    <a16:rowId xmlns:a16="http://schemas.microsoft.com/office/drawing/2014/main" val="4271887270"/>
                  </a:ext>
                </a:extLst>
              </a:tr>
            </a:tbl>
          </a:graphicData>
        </a:graphic>
      </p:graphicFrame>
      <p:sp>
        <p:nvSpPr>
          <p:cNvPr id="4" name="Text Placeholder 3">
            <a:extLst>
              <a:ext uri="{FF2B5EF4-FFF2-40B4-BE49-F238E27FC236}">
                <a16:creationId xmlns:a16="http://schemas.microsoft.com/office/drawing/2014/main" id="{B209F759-1EE3-4BC8-8A20-CB9D28E05A15}"/>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700867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CD631-95EF-4E3E-BF71-EC18C98A95B5}"/>
              </a:ext>
            </a:extLst>
          </p:cNvPr>
          <p:cNvSpPr>
            <a:spLocks noGrp="1"/>
          </p:cNvSpPr>
          <p:nvPr>
            <p:ph type="title"/>
          </p:nvPr>
        </p:nvSpPr>
        <p:spPr/>
        <p:txBody>
          <a:bodyPr/>
          <a:lstStyle/>
          <a:p>
            <a:r>
              <a:rPr lang="en-US"/>
              <a:t>Instagram Stories Table | 2 profiles - 13 of 26</a:t>
            </a:r>
          </a:p>
        </p:txBody>
      </p:sp>
      <p:graphicFrame>
        <p:nvGraphicFramePr>
          <p:cNvPr id="5" name="Table Placeholder 4">
            <a:extLst>
              <a:ext uri="{FF2B5EF4-FFF2-40B4-BE49-F238E27FC236}">
                <a16:creationId xmlns:a16="http://schemas.microsoft.com/office/drawing/2014/main" id="{E16C1606-2675-47FF-85F4-E2CF570773C7}"/>
              </a:ext>
            </a:extLst>
          </p:cNvPr>
          <p:cNvGraphicFramePr>
            <a:graphicFrameLocks noGrp="1"/>
          </p:cNvGraphicFramePr>
          <p:nvPr>
            <p:ph type="tbl" sz="quarter" idx="13"/>
            <p:extLst>
              <p:ext uri="{D42A27DB-BD31-4B8C-83A1-F6EECF244321}">
                <p14:modId xmlns:p14="http://schemas.microsoft.com/office/powerpoint/2010/main" val="1702847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61502556"/>
                    </a:ext>
                  </a:extLst>
                </a:gridCol>
                <a:gridCol w="493776">
                  <a:extLst>
                    <a:ext uri="{9D8B030D-6E8A-4147-A177-3AD203B41FA5}">
                      <a16:colId xmlns:a16="http://schemas.microsoft.com/office/drawing/2014/main" val="2930152593"/>
                    </a:ext>
                  </a:extLst>
                </a:gridCol>
                <a:gridCol w="658368">
                  <a:extLst>
                    <a:ext uri="{9D8B030D-6E8A-4147-A177-3AD203B41FA5}">
                      <a16:colId xmlns:a16="http://schemas.microsoft.com/office/drawing/2014/main" val="3906767931"/>
                    </a:ext>
                  </a:extLst>
                </a:gridCol>
                <a:gridCol w="740664">
                  <a:extLst>
                    <a:ext uri="{9D8B030D-6E8A-4147-A177-3AD203B41FA5}">
                      <a16:colId xmlns:a16="http://schemas.microsoft.com/office/drawing/2014/main" val="2267941687"/>
                    </a:ext>
                  </a:extLst>
                </a:gridCol>
                <a:gridCol w="246888">
                  <a:extLst>
                    <a:ext uri="{9D8B030D-6E8A-4147-A177-3AD203B41FA5}">
                      <a16:colId xmlns:a16="http://schemas.microsoft.com/office/drawing/2014/main" val="135760424"/>
                    </a:ext>
                  </a:extLst>
                </a:gridCol>
                <a:gridCol w="246888">
                  <a:extLst>
                    <a:ext uri="{9D8B030D-6E8A-4147-A177-3AD203B41FA5}">
                      <a16:colId xmlns:a16="http://schemas.microsoft.com/office/drawing/2014/main" val="3887838780"/>
                    </a:ext>
                  </a:extLst>
                </a:gridCol>
                <a:gridCol w="246888">
                  <a:extLst>
                    <a:ext uri="{9D8B030D-6E8A-4147-A177-3AD203B41FA5}">
                      <a16:colId xmlns:a16="http://schemas.microsoft.com/office/drawing/2014/main" val="3141130406"/>
                    </a:ext>
                  </a:extLst>
                </a:gridCol>
                <a:gridCol w="246888">
                  <a:extLst>
                    <a:ext uri="{9D8B030D-6E8A-4147-A177-3AD203B41FA5}">
                      <a16:colId xmlns:a16="http://schemas.microsoft.com/office/drawing/2014/main" val="2853292555"/>
                    </a:ext>
                  </a:extLst>
                </a:gridCol>
                <a:gridCol w="246888">
                  <a:extLst>
                    <a:ext uri="{9D8B030D-6E8A-4147-A177-3AD203B41FA5}">
                      <a16:colId xmlns:a16="http://schemas.microsoft.com/office/drawing/2014/main" val="2379153560"/>
                    </a:ext>
                  </a:extLst>
                </a:gridCol>
                <a:gridCol w="246888">
                  <a:extLst>
                    <a:ext uri="{9D8B030D-6E8A-4147-A177-3AD203B41FA5}">
                      <a16:colId xmlns:a16="http://schemas.microsoft.com/office/drawing/2014/main" val="3548617337"/>
                    </a:ext>
                  </a:extLst>
                </a:gridCol>
                <a:gridCol w="246888">
                  <a:extLst>
                    <a:ext uri="{9D8B030D-6E8A-4147-A177-3AD203B41FA5}">
                      <a16:colId xmlns:a16="http://schemas.microsoft.com/office/drawing/2014/main" val="2411738560"/>
                    </a:ext>
                  </a:extLst>
                </a:gridCol>
                <a:gridCol w="246888">
                  <a:extLst>
                    <a:ext uri="{9D8B030D-6E8A-4147-A177-3AD203B41FA5}">
                      <a16:colId xmlns:a16="http://schemas.microsoft.com/office/drawing/2014/main" val="345874133"/>
                    </a:ext>
                  </a:extLst>
                </a:gridCol>
                <a:gridCol w="246888">
                  <a:extLst>
                    <a:ext uri="{9D8B030D-6E8A-4147-A177-3AD203B41FA5}">
                      <a16:colId xmlns:a16="http://schemas.microsoft.com/office/drawing/2014/main" val="353382448"/>
                    </a:ext>
                  </a:extLst>
                </a:gridCol>
                <a:gridCol w="246888">
                  <a:extLst>
                    <a:ext uri="{9D8B030D-6E8A-4147-A177-3AD203B41FA5}">
                      <a16:colId xmlns:a16="http://schemas.microsoft.com/office/drawing/2014/main" val="1140235426"/>
                    </a:ext>
                  </a:extLst>
                </a:gridCol>
                <a:gridCol w="246888">
                  <a:extLst>
                    <a:ext uri="{9D8B030D-6E8A-4147-A177-3AD203B41FA5}">
                      <a16:colId xmlns:a16="http://schemas.microsoft.com/office/drawing/2014/main" val="752217897"/>
                    </a:ext>
                  </a:extLst>
                </a:gridCol>
                <a:gridCol w="246888">
                  <a:extLst>
                    <a:ext uri="{9D8B030D-6E8A-4147-A177-3AD203B41FA5}">
                      <a16:colId xmlns:a16="http://schemas.microsoft.com/office/drawing/2014/main" val="2528234660"/>
                    </a:ext>
                  </a:extLst>
                </a:gridCol>
                <a:gridCol w="246888">
                  <a:extLst>
                    <a:ext uri="{9D8B030D-6E8A-4147-A177-3AD203B41FA5}">
                      <a16:colId xmlns:a16="http://schemas.microsoft.com/office/drawing/2014/main" val="688198858"/>
                    </a:ext>
                  </a:extLst>
                </a:gridCol>
                <a:gridCol w="246888">
                  <a:extLst>
                    <a:ext uri="{9D8B030D-6E8A-4147-A177-3AD203B41FA5}">
                      <a16:colId xmlns:a16="http://schemas.microsoft.com/office/drawing/2014/main" val="3471490281"/>
                    </a:ext>
                  </a:extLst>
                </a:gridCol>
                <a:gridCol w="246888">
                  <a:extLst>
                    <a:ext uri="{9D8B030D-6E8A-4147-A177-3AD203B41FA5}">
                      <a16:colId xmlns:a16="http://schemas.microsoft.com/office/drawing/2014/main" val="2813988362"/>
                    </a:ext>
                  </a:extLst>
                </a:gridCol>
                <a:gridCol w="246888">
                  <a:extLst>
                    <a:ext uri="{9D8B030D-6E8A-4147-A177-3AD203B41FA5}">
                      <a16:colId xmlns:a16="http://schemas.microsoft.com/office/drawing/2014/main" val="436196170"/>
                    </a:ext>
                  </a:extLst>
                </a:gridCol>
                <a:gridCol w="246888">
                  <a:extLst>
                    <a:ext uri="{9D8B030D-6E8A-4147-A177-3AD203B41FA5}">
                      <a16:colId xmlns:a16="http://schemas.microsoft.com/office/drawing/2014/main" val="866634517"/>
                    </a:ext>
                  </a:extLst>
                </a:gridCol>
                <a:gridCol w="246888">
                  <a:extLst>
                    <a:ext uri="{9D8B030D-6E8A-4147-A177-3AD203B41FA5}">
                      <a16:colId xmlns:a16="http://schemas.microsoft.com/office/drawing/2014/main" val="2581457666"/>
                    </a:ext>
                  </a:extLst>
                </a:gridCol>
                <a:gridCol w="246888">
                  <a:extLst>
                    <a:ext uri="{9D8B030D-6E8A-4147-A177-3AD203B41FA5}">
                      <a16:colId xmlns:a16="http://schemas.microsoft.com/office/drawing/2014/main" val="4162333381"/>
                    </a:ext>
                  </a:extLst>
                </a:gridCol>
                <a:gridCol w="246888">
                  <a:extLst>
                    <a:ext uri="{9D8B030D-6E8A-4147-A177-3AD203B41FA5}">
                      <a16:colId xmlns:a16="http://schemas.microsoft.com/office/drawing/2014/main" val="3239092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07878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10:30:16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https://quintly-image-storage.s3.amazonaws.com/dda1dc19a5754fc47c4e6d36fdcc9e75/7d75d89fed90bce550c08312fed6c55e.jpg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
LITERATURA
Programa
FLEM
EXPANDIDA
d'activitats
MAGALUF
DIUMENGE 8 OCTUBRE
10.00h Conversen Ander Izagirre
i Peio Ruiz Cabestany
11.00h Entrevista a Emilie Pine per Marta Terrasa
12.00h Conversen David Trueba i Virgina Feito.
13.00h Conversen Xavi Erik Harley
Condueix Cati Moyà
14.00h The Hawaiians en concert
Altres activitats
11.00h Ruta ciclista amb Pas Normal Studio
Totes les activitats són gratuïtes requereixen inscripció prèvia a
www.literaturaexpandida.com a excepció dels concerts.
@flem.festival and ratacorner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0.7960 %</a:t>
                      </a:r>
                    </a:p>
                  </a:txBody>
                  <a:tcPr/>
                </a:tc>
                <a:extLst>
                  <a:ext uri="{0D108BD9-81ED-4DB2-BD59-A6C34878D82A}">
                    <a16:rowId xmlns:a16="http://schemas.microsoft.com/office/drawing/2014/main" val="2037657797"/>
                  </a:ext>
                </a:extLst>
              </a:tr>
            </a:tbl>
          </a:graphicData>
        </a:graphic>
      </p:graphicFrame>
      <p:sp>
        <p:nvSpPr>
          <p:cNvPr id="4" name="Text Placeholder 3">
            <a:extLst>
              <a:ext uri="{FF2B5EF4-FFF2-40B4-BE49-F238E27FC236}">
                <a16:creationId xmlns:a16="http://schemas.microsoft.com/office/drawing/2014/main" id="{72C1E7E2-A0FC-4AB3-B5BC-C81D360970A4}"/>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3387830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636E66-17D5-4766-A39C-9D2B37AD2A19}"/>
              </a:ext>
            </a:extLst>
          </p:cNvPr>
          <p:cNvSpPr>
            <a:spLocks noGrp="1"/>
          </p:cNvSpPr>
          <p:nvPr>
            <p:ph type="title"/>
          </p:nvPr>
        </p:nvSpPr>
        <p:spPr/>
        <p:txBody>
          <a:bodyPr/>
          <a:lstStyle/>
          <a:p>
            <a:r>
              <a:rPr lang="en-US"/>
              <a:t>Instagram Stories Table | 2 profiles - 14 of 26</a:t>
            </a:r>
          </a:p>
        </p:txBody>
      </p:sp>
      <p:graphicFrame>
        <p:nvGraphicFramePr>
          <p:cNvPr id="5" name="Table Placeholder 4">
            <a:extLst>
              <a:ext uri="{FF2B5EF4-FFF2-40B4-BE49-F238E27FC236}">
                <a16:creationId xmlns:a16="http://schemas.microsoft.com/office/drawing/2014/main" id="{D67BBFE4-1D37-4E5C-91A8-C73F9301FFB4}"/>
              </a:ext>
            </a:extLst>
          </p:cNvPr>
          <p:cNvGraphicFramePr>
            <a:graphicFrameLocks noGrp="1"/>
          </p:cNvGraphicFramePr>
          <p:nvPr>
            <p:ph type="tbl" sz="quarter" idx="13"/>
            <p:extLst>
              <p:ext uri="{D42A27DB-BD31-4B8C-83A1-F6EECF244321}">
                <p14:modId xmlns:p14="http://schemas.microsoft.com/office/powerpoint/2010/main" val="2962478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28170163"/>
                    </a:ext>
                  </a:extLst>
                </a:gridCol>
                <a:gridCol w="493776">
                  <a:extLst>
                    <a:ext uri="{9D8B030D-6E8A-4147-A177-3AD203B41FA5}">
                      <a16:colId xmlns:a16="http://schemas.microsoft.com/office/drawing/2014/main" val="1628325591"/>
                    </a:ext>
                  </a:extLst>
                </a:gridCol>
                <a:gridCol w="658368">
                  <a:extLst>
                    <a:ext uri="{9D8B030D-6E8A-4147-A177-3AD203B41FA5}">
                      <a16:colId xmlns:a16="http://schemas.microsoft.com/office/drawing/2014/main" val="1857689791"/>
                    </a:ext>
                  </a:extLst>
                </a:gridCol>
                <a:gridCol w="740664">
                  <a:extLst>
                    <a:ext uri="{9D8B030D-6E8A-4147-A177-3AD203B41FA5}">
                      <a16:colId xmlns:a16="http://schemas.microsoft.com/office/drawing/2014/main" val="3235996276"/>
                    </a:ext>
                  </a:extLst>
                </a:gridCol>
                <a:gridCol w="246888">
                  <a:extLst>
                    <a:ext uri="{9D8B030D-6E8A-4147-A177-3AD203B41FA5}">
                      <a16:colId xmlns:a16="http://schemas.microsoft.com/office/drawing/2014/main" val="642252375"/>
                    </a:ext>
                  </a:extLst>
                </a:gridCol>
                <a:gridCol w="246888">
                  <a:extLst>
                    <a:ext uri="{9D8B030D-6E8A-4147-A177-3AD203B41FA5}">
                      <a16:colId xmlns:a16="http://schemas.microsoft.com/office/drawing/2014/main" val="3885748492"/>
                    </a:ext>
                  </a:extLst>
                </a:gridCol>
                <a:gridCol w="246888">
                  <a:extLst>
                    <a:ext uri="{9D8B030D-6E8A-4147-A177-3AD203B41FA5}">
                      <a16:colId xmlns:a16="http://schemas.microsoft.com/office/drawing/2014/main" val="2442957715"/>
                    </a:ext>
                  </a:extLst>
                </a:gridCol>
                <a:gridCol w="246888">
                  <a:extLst>
                    <a:ext uri="{9D8B030D-6E8A-4147-A177-3AD203B41FA5}">
                      <a16:colId xmlns:a16="http://schemas.microsoft.com/office/drawing/2014/main" val="3612452699"/>
                    </a:ext>
                  </a:extLst>
                </a:gridCol>
                <a:gridCol w="246888">
                  <a:extLst>
                    <a:ext uri="{9D8B030D-6E8A-4147-A177-3AD203B41FA5}">
                      <a16:colId xmlns:a16="http://schemas.microsoft.com/office/drawing/2014/main" val="1849572141"/>
                    </a:ext>
                  </a:extLst>
                </a:gridCol>
                <a:gridCol w="246888">
                  <a:extLst>
                    <a:ext uri="{9D8B030D-6E8A-4147-A177-3AD203B41FA5}">
                      <a16:colId xmlns:a16="http://schemas.microsoft.com/office/drawing/2014/main" val="2584393803"/>
                    </a:ext>
                  </a:extLst>
                </a:gridCol>
                <a:gridCol w="246888">
                  <a:extLst>
                    <a:ext uri="{9D8B030D-6E8A-4147-A177-3AD203B41FA5}">
                      <a16:colId xmlns:a16="http://schemas.microsoft.com/office/drawing/2014/main" val="3644986877"/>
                    </a:ext>
                  </a:extLst>
                </a:gridCol>
                <a:gridCol w="246888">
                  <a:extLst>
                    <a:ext uri="{9D8B030D-6E8A-4147-A177-3AD203B41FA5}">
                      <a16:colId xmlns:a16="http://schemas.microsoft.com/office/drawing/2014/main" val="2688153577"/>
                    </a:ext>
                  </a:extLst>
                </a:gridCol>
                <a:gridCol w="246888">
                  <a:extLst>
                    <a:ext uri="{9D8B030D-6E8A-4147-A177-3AD203B41FA5}">
                      <a16:colId xmlns:a16="http://schemas.microsoft.com/office/drawing/2014/main" val="3032249035"/>
                    </a:ext>
                  </a:extLst>
                </a:gridCol>
                <a:gridCol w="246888">
                  <a:extLst>
                    <a:ext uri="{9D8B030D-6E8A-4147-A177-3AD203B41FA5}">
                      <a16:colId xmlns:a16="http://schemas.microsoft.com/office/drawing/2014/main" val="2895357618"/>
                    </a:ext>
                  </a:extLst>
                </a:gridCol>
                <a:gridCol w="246888">
                  <a:extLst>
                    <a:ext uri="{9D8B030D-6E8A-4147-A177-3AD203B41FA5}">
                      <a16:colId xmlns:a16="http://schemas.microsoft.com/office/drawing/2014/main" val="1783549526"/>
                    </a:ext>
                  </a:extLst>
                </a:gridCol>
                <a:gridCol w="246888">
                  <a:extLst>
                    <a:ext uri="{9D8B030D-6E8A-4147-A177-3AD203B41FA5}">
                      <a16:colId xmlns:a16="http://schemas.microsoft.com/office/drawing/2014/main" val="1493429957"/>
                    </a:ext>
                  </a:extLst>
                </a:gridCol>
                <a:gridCol w="246888">
                  <a:extLst>
                    <a:ext uri="{9D8B030D-6E8A-4147-A177-3AD203B41FA5}">
                      <a16:colId xmlns:a16="http://schemas.microsoft.com/office/drawing/2014/main" val="74248070"/>
                    </a:ext>
                  </a:extLst>
                </a:gridCol>
                <a:gridCol w="246888">
                  <a:extLst>
                    <a:ext uri="{9D8B030D-6E8A-4147-A177-3AD203B41FA5}">
                      <a16:colId xmlns:a16="http://schemas.microsoft.com/office/drawing/2014/main" val="377583898"/>
                    </a:ext>
                  </a:extLst>
                </a:gridCol>
                <a:gridCol w="246888">
                  <a:extLst>
                    <a:ext uri="{9D8B030D-6E8A-4147-A177-3AD203B41FA5}">
                      <a16:colId xmlns:a16="http://schemas.microsoft.com/office/drawing/2014/main" val="3822399244"/>
                    </a:ext>
                  </a:extLst>
                </a:gridCol>
                <a:gridCol w="246888">
                  <a:extLst>
                    <a:ext uri="{9D8B030D-6E8A-4147-A177-3AD203B41FA5}">
                      <a16:colId xmlns:a16="http://schemas.microsoft.com/office/drawing/2014/main" val="366147490"/>
                    </a:ext>
                  </a:extLst>
                </a:gridCol>
                <a:gridCol w="246888">
                  <a:extLst>
                    <a:ext uri="{9D8B030D-6E8A-4147-A177-3AD203B41FA5}">
                      <a16:colId xmlns:a16="http://schemas.microsoft.com/office/drawing/2014/main" val="763375936"/>
                    </a:ext>
                  </a:extLst>
                </a:gridCol>
                <a:gridCol w="246888">
                  <a:extLst>
                    <a:ext uri="{9D8B030D-6E8A-4147-A177-3AD203B41FA5}">
                      <a16:colId xmlns:a16="http://schemas.microsoft.com/office/drawing/2014/main" val="542937647"/>
                    </a:ext>
                  </a:extLst>
                </a:gridCol>
                <a:gridCol w="246888">
                  <a:extLst>
                    <a:ext uri="{9D8B030D-6E8A-4147-A177-3AD203B41FA5}">
                      <a16:colId xmlns:a16="http://schemas.microsoft.com/office/drawing/2014/main" val="2463491659"/>
                    </a:ext>
                  </a:extLst>
                </a:gridCol>
                <a:gridCol w="246888">
                  <a:extLst>
                    <a:ext uri="{9D8B030D-6E8A-4147-A177-3AD203B41FA5}">
                      <a16:colId xmlns:a16="http://schemas.microsoft.com/office/drawing/2014/main" val="947860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4131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10:30:00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https://quintly-image-storage.s3.amazonaws.com/dda1dc19a5754fc47c4e6d36fdcc9e75/57c06f72af458c1db8f8750978767113.jpg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
LITERATURA
Programa
FLEM
EXPANDIDA
MAGALUF
DISSABTE 7 OCTUBRE
16.00h Podcast en directe
amb Alice Kellen i Andrea Longarela
17.00h Conversen Joan Enric Barceló i Marta Orriols
Condueix Margalida Mateu
18.00h Entrevista a Eve Fairbanks
19.00h Conversen Jacobo Bergareche i Elisa Victoria.
Condueix Joan Cabot
20.30h Quiz show per equips Quadernit d'estiu
21.00h Reïna en concert
22.00h Entrevista a Noemí Casquet per Claudia Albons
Altres activitats
17h &amp; 18h Ruta literària amb Tomeu Canyelles i Biel Vives
Totes les activitats són gratuïtes requereixen inscripció prèvia a
www.literaturaexpandida.com a excepció dels concerts.
@flem.festival and ratacorner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0.9568 %</a:t>
                      </a:r>
                    </a:p>
                  </a:txBody>
                  <a:tcPr/>
                </a:tc>
                <a:extLst>
                  <a:ext uri="{0D108BD9-81ED-4DB2-BD59-A6C34878D82A}">
                    <a16:rowId xmlns:a16="http://schemas.microsoft.com/office/drawing/2014/main" val="476580140"/>
                  </a:ext>
                </a:extLst>
              </a:tr>
            </a:tbl>
          </a:graphicData>
        </a:graphic>
      </p:graphicFrame>
      <p:sp>
        <p:nvSpPr>
          <p:cNvPr id="4" name="Text Placeholder 3">
            <a:extLst>
              <a:ext uri="{FF2B5EF4-FFF2-40B4-BE49-F238E27FC236}">
                <a16:creationId xmlns:a16="http://schemas.microsoft.com/office/drawing/2014/main" id="{BF06872D-92CD-4763-B41C-308C0684939E}"/>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226760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980D7-DC21-49BB-8129-DED79F6A57C7}"/>
              </a:ext>
            </a:extLst>
          </p:cNvPr>
          <p:cNvSpPr>
            <a:spLocks noGrp="1"/>
          </p:cNvSpPr>
          <p:nvPr>
            <p:ph type="title"/>
          </p:nvPr>
        </p:nvSpPr>
        <p:spPr/>
        <p:txBody>
          <a:bodyPr/>
          <a:lstStyle/>
          <a:p>
            <a:r>
              <a:rPr lang="en-US"/>
              <a:t>Instagram Stories Table | 2 profiles - 15 of 26</a:t>
            </a:r>
          </a:p>
        </p:txBody>
      </p:sp>
      <p:graphicFrame>
        <p:nvGraphicFramePr>
          <p:cNvPr id="5" name="Table Placeholder 4">
            <a:extLst>
              <a:ext uri="{FF2B5EF4-FFF2-40B4-BE49-F238E27FC236}">
                <a16:creationId xmlns:a16="http://schemas.microsoft.com/office/drawing/2014/main" id="{DB33BD11-8AA6-49C1-8319-919377322616}"/>
              </a:ext>
            </a:extLst>
          </p:cNvPr>
          <p:cNvGraphicFramePr>
            <a:graphicFrameLocks noGrp="1"/>
          </p:cNvGraphicFramePr>
          <p:nvPr>
            <p:ph type="tbl" sz="quarter" idx="13"/>
            <p:extLst>
              <p:ext uri="{D42A27DB-BD31-4B8C-83A1-F6EECF244321}">
                <p14:modId xmlns:p14="http://schemas.microsoft.com/office/powerpoint/2010/main" val="2172450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912712423"/>
                    </a:ext>
                  </a:extLst>
                </a:gridCol>
                <a:gridCol w="493776">
                  <a:extLst>
                    <a:ext uri="{9D8B030D-6E8A-4147-A177-3AD203B41FA5}">
                      <a16:colId xmlns:a16="http://schemas.microsoft.com/office/drawing/2014/main" val="2026472861"/>
                    </a:ext>
                  </a:extLst>
                </a:gridCol>
                <a:gridCol w="658368">
                  <a:extLst>
                    <a:ext uri="{9D8B030D-6E8A-4147-A177-3AD203B41FA5}">
                      <a16:colId xmlns:a16="http://schemas.microsoft.com/office/drawing/2014/main" val="2305069269"/>
                    </a:ext>
                  </a:extLst>
                </a:gridCol>
                <a:gridCol w="740664">
                  <a:extLst>
                    <a:ext uri="{9D8B030D-6E8A-4147-A177-3AD203B41FA5}">
                      <a16:colId xmlns:a16="http://schemas.microsoft.com/office/drawing/2014/main" val="3175170306"/>
                    </a:ext>
                  </a:extLst>
                </a:gridCol>
                <a:gridCol w="246888">
                  <a:extLst>
                    <a:ext uri="{9D8B030D-6E8A-4147-A177-3AD203B41FA5}">
                      <a16:colId xmlns:a16="http://schemas.microsoft.com/office/drawing/2014/main" val="1685404990"/>
                    </a:ext>
                  </a:extLst>
                </a:gridCol>
                <a:gridCol w="246888">
                  <a:extLst>
                    <a:ext uri="{9D8B030D-6E8A-4147-A177-3AD203B41FA5}">
                      <a16:colId xmlns:a16="http://schemas.microsoft.com/office/drawing/2014/main" val="2730002093"/>
                    </a:ext>
                  </a:extLst>
                </a:gridCol>
                <a:gridCol w="246888">
                  <a:extLst>
                    <a:ext uri="{9D8B030D-6E8A-4147-A177-3AD203B41FA5}">
                      <a16:colId xmlns:a16="http://schemas.microsoft.com/office/drawing/2014/main" val="3609972447"/>
                    </a:ext>
                  </a:extLst>
                </a:gridCol>
                <a:gridCol w="246888">
                  <a:extLst>
                    <a:ext uri="{9D8B030D-6E8A-4147-A177-3AD203B41FA5}">
                      <a16:colId xmlns:a16="http://schemas.microsoft.com/office/drawing/2014/main" val="2341910267"/>
                    </a:ext>
                  </a:extLst>
                </a:gridCol>
                <a:gridCol w="246888">
                  <a:extLst>
                    <a:ext uri="{9D8B030D-6E8A-4147-A177-3AD203B41FA5}">
                      <a16:colId xmlns:a16="http://schemas.microsoft.com/office/drawing/2014/main" val="2994506145"/>
                    </a:ext>
                  </a:extLst>
                </a:gridCol>
                <a:gridCol w="246888">
                  <a:extLst>
                    <a:ext uri="{9D8B030D-6E8A-4147-A177-3AD203B41FA5}">
                      <a16:colId xmlns:a16="http://schemas.microsoft.com/office/drawing/2014/main" val="791767507"/>
                    </a:ext>
                  </a:extLst>
                </a:gridCol>
                <a:gridCol w="246888">
                  <a:extLst>
                    <a:ext uri="{9D8B030D-6E8A-4147-A177-3AD203B41FA5}">
                      <a16:colId xmlns:a16="http://schemas.microsoft.com/office/drawing/2014/main" val="2701041463"/>
                    </a:ext>
                  </a:extLst>
                </a:gridCol>
                <a:gridCol w="246888">
                  <a:extLst>
                    <a:ext uri="{9D8B030D-6E8A-4147-A177-3AD203B41FA5}">
                      <a16:colId xmlns:a16="http://schemas.microsoft.com/office/drawing/2014/main" val="3939041230"/>
                    </a:ext>
                  </a:extLst>
                </a:gridCol>
                <a:gridCol w="246888">
                  <a:extLst>
                    <a:ext uri="{9D8B030D-6E8A-4147-A177-3AD203B41FA5}">
                      <a16:colId xmlns:a16="http://schemas.microsoft.com/office/drawing/2014/main" val="2769958919"/>
                    </a:ext>
                  </a:extLst>
                </a:gridCol>
                <a:gridCol w="246888">
                  <a:extLst>
                    <a:ext uri="{9D8B030D-6E8A-4147-A177-3AD203B41FA5}">
                      <a16:colId xmlns:a16="http://schemas.microsoft.com/office/drawing/2014/main" val="1555981505"/>
                    </a:ext>
                  </a:extLst>
                </a:gridCol>
                <a:gridCol w="246888">
                  <a:extLst>
                    <a:ext uri="{9D8B030D-6E8A-4147-A177-3AD203B41FA5}">
                      <a16:colId xmlns:a16="http://schemas.microsoft.com/office/drawing/2014/main" val="188672983"/>
                    </a:ext>
                  </a:extLst>
                </a:gridCol>
                <a:gridCol w="246888">
                  <a:extLst>
                    <a:ext uri="{9D8B030D-6E8A-4147-A177-3AD203B41FA5}">
                      <a16:colId xmlns:a16="http://schemas.microsoft.com/office/drawing/2014/main" val="2480593882"/>
                    </a:ext>
                  </a:extLst>
                </a:gridCol>
                <a:gridCol w="246888">
                  <a:extLst>
                    <a:ext uri="{9D8B030D-6E8A-4147-A177-3AD203B41FA5}">
                      <a16:colId xmlns:a16="http://schemas.microsoft.com/office/drawing/2014/main" val="946388041"/>
                    </a:ext>
                  </a:extLst>
                </a:gridCol>
                <a:gridCol w="246888">
                  <a:extLst>
                    <a:ext uri="{9D8B030D-6E8A-4147-A177-3AD203B41FA5}">
                      <a16:colId xmlns:a16="http://schemas.microsoft.com/office/drawing/2014/main" val="4116576624"/>
                    </a:ext>
                  </a:extLst>
                </a:gridCol>
                <a:gridCol w="246888">
                  <a:extLst>
                    <a:ext uri="{9D8B030D-6E8A-4147-A177-3AD203B41FA5}">
                      <a16:colId xmlns:a16="http://schemas.microsoft.com/office/drawing/2014/main" val="4123617835"/>
                    </a:ext>
                  </a:extLst>
                </a:gridCol>
                <a:gridCol w="246888">
                  <a:extLst>
                    <a:ext uri="{9D8B030D-6E8A-4147-A177-3AD203B41FA5}">
                      <a16:colId xmlns:a16="http://schemas.microsoft.com/office/drawing/2014/main" val="713339042"/>
                    </a:ext>
                  </a:extLst>
                </a:gridCol>
                <a:gridCol w="246888">
                  <a:extLst>
                    <a:ext uri="{9D8B030D-6E8A-4147-A177-3AD203B41FA5}">
                      <a16:colId xmlns:a16="http://schemas.microsoft.com/office/drawing/2014/main" val="2612352425"/>
                    </a:ext>
                  </a:extLst>
                </a:gridCol>
                <a:gridCol w="246888">
                  <a:extLst>
                    <a:ext uri="{9D8B030D-6E8A-4147-A177-3AD203B41FA5}">
                      <a16:colId xmlns:a16="http://schemas.microsoft.com/office/drawing/2014/main" val="2905307130"/>
                    </a:ext>
                  </a:extLst>
                </a:gridCol>
                <a:gridCol w="246888">
                  <a:extLst>
                    <a:ext uri="{9D8B030D-6E8A-4147-A177-3AD203B41FA5}">
                      <a16:colId xmlns:a16="http://schemas.microsoft.com/office/drawing/2014/main" val="1269944063"/>
                    </a:ext>
                  </a:extLst>
                </a:gridCol>
                <a:gridCol w="246888">
                  <a:extLst>
                    <a:ext uri="{9D8B030D-6E8A-4147-A177-3AD203B41FA5}">
                      <a16:colId xmlns:a16="http://schemas.microsoft.com/office/drawing/2014/main" val="26008872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4760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10:29:46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https://quintly-image-storage.s3.amazonaws.com/dda1dc19a5754fc47c4e6d36fdcc9e75/226d8b12e79ff83346437df98d313b0f.jpg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
LITERATURA
Programa
FLEM
EXPANDIDA
MAGALUF
DISSABTE 7 OCTUBRE
11.00h Conversen André Aciman i Biel Mesquida.
Condueix Sebastià Portell.
12.00h Conversen Mar García Puig i Maria Climent.
Condueix Júlia Mèrida
13.00h Conversen Ibán Yarza, Mikel López Iturriaga
i Tomeu Arbona. Condueix Marta Simonet
Altres activitats
11.30h Podcast en directe Punzadas sonoras
12.30h Taller d'ofrenes màgiques amb Julià Panadès
Totes les activitats són gratuïtes requereixen inscripció prèvia a
www.literaturaexpandida.com a excepció dels concerts.
@flem.festival and ratacorner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0.9505 %</a:t>
                      </a:r>
                    </a:p>
                  </a:txBody>
                  <a:tcPr/>
                </a:tc>
                <a:extLst>
                  <a:ext uri="{0D108BD9-81ED-4DB2-BD59-A6C34878D82A}">
                    <a16:rowId xmlns:a16="http://schemas.microsoft.com/office/drawing/2014/main" val="2611053781"/>
                  </a:ext>
                </a:extLst>
              </a:tr>
            </a:tbl>
          </a:graphicData>
        </a:graphic>
      </p:graphicFrame>
      <p:sp>
        <p:nvSpPr>
          <p:cNvPr id="4" name="Text Placeholder 3">
            <a:extLst>
              <a:ext uri="{FF2B5EF4-FFF2-40B4-BE49-F238E27FC236}">
                <a16:creationId xmlns:a16="http://schemas.microsoft.com/office/drawing/2014/main" id="{40E8C0DE-7156-4CA5-A91E-3A39D3ECA6BB}"/>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6610562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28082-2AAF-4FF2-ADCE-433505594C2D}"/>
              </a:ext>
            </a:extLst>
          </p:cNvPr>
          <p:cNvSpPr>
            <a:spLocks noGrp="1"/>
          </p:cNvSpPr>
          <p:nvPr>
            <p:ph type="title"/>
          </p:nvPr>
        </p:nvSpPr>
        <p:spPr/>
        <p:txBody>
          <a:bodyPr/>
          <a:lstStyle/>
          <a:p>
            <a:r>
              <a:rPr lang="en-US"/>
              <a:t>Instagram Stories Table | 2 profiles - 16 of 26</a:t>
            </a:r>
          </a:p>
        </p:txBody>
      </p:sp>
      <p:graphicFrame>
        <p:nvGraphicFramePr>
          <p:cNvPr id="5" name="Table Placeholder 4">
            <a:extLst>
              <a:ext uri="{FF2B5EF4-FFF2-40B4-BE49-F238E27FC236}">
                <a16:creationId xmlns:a16="http://schemas.microsoft.com/office/drawing/2014/main" id="{83B1834E-95C8-4A1E-9CA0-AEADFF98D812}"/>
              </a:ext>
            </a:extLst>
          </p:cNvPr>
          <p:cNvGraphicFramePr>
            <a:graphicFrameLocks noGrp="1"/>
          </p:cNvGraphicFramePr>
          <p:nvPr>
            <p:ph type="tbl" sz="quarter" idx="13"/>
            <p:extLst>
              <p:ext uri="{D42A27DB-BD31-4B8C-83A1-F6EECF244321}">
                <p14:modId xmlns:p14="http://schemas.microsoft.com/office/powerpoint/2010/main" val="1761215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22148047"/>
                    </a:ext>
                  </a:extLst>
                </a:gridCol>
                <a:gridCol w="493776">
                  <a:extLst>
                    <a:ext uri="{9D8B030D-6E8A-4147-A177-3AD203B41FA5}">
                      <a16:colId xmlns:a16="http://schemas.microsoft.com/office/drawing/2014/main" val="1573241019"/>
                    </a:ext>
                  </a:extLst>
                </a:gridCol>
                <a:gridCol w="658368">
                  <a:extLst>
                    <a:ext uri="{9D8B030D-6E8A-4147-A177-3AD203B41FA5}">
                      <a16:colId xmlns:a16="http://schemas.microsoft.com/office/drawing/2014/main" val="342824364"/>
                    </a:ext>
                  </a:extLst>
                </a:gridCol>
                <a:gridCol w="740664">
                  <a:extLst>
                    <a:ext uri="{9D8B030D-6E8A-4147-A177-3AD203B41FA5}">
                      <a16:colId xmlns:a16="http://schemas.microsoft.com/office/drawing/2014/main" val="1822710220"/>
                    </a:ext>
                  </a:extLst>
                </a:gridCol>
                <a:gridCol w="246888">
                  <a:extLst>
                    <a:ext uri="{9D8B030D-6E8A-4147-A177-3AD203B41FA5}">
                      <a16:colId xmlns:a16="http://schemas.microsoft.com/office/drawing/2014/main" val="532396011"/>
                    </a:ext>
                  </a:extLst>
                </a:gridCol>
                <a:gridCol w="246888">
                  <a:extLst>
                    <a:ext uri="{9D8B030D-6E8A-4147-A177-3AD203B41FA5}">
                      <a16:colId xmlns:a16="http://schemas.microsoft.com/office/drawing/2014/main" val="3209105421"/>
                    </a:ext>
                  </a:extLst>
                </a:gridCol>
                <a:gridCol w="246888">
                  <a:extLst>
                    <a:ext uri="{9D8B030D-6E8A-4147-A177-3AD203B41FA5}">
                      <a16:colId xmlns:a16="http://schemas.microsoft.com/office/drawing/2014/main" val="83647689"/>
                    </a:ext>
                  </a:extLst>
                </a:gridCol>
                <a:gridCol w="246888">
                  <a:extLst>
                    <a:ext uri="{9D8B030D-6E8A-4147-A177-3AD203B41FA5}">
                      <a16:colId xmlns:a16="http://schemas.microsoft.com/office/drawing/2014/main" val="292024348"/>
                    </a:ext>
                  </a:extLst>
                </a:gridCol>
                <a:gridCol w="246888">
                  <a:extLst>
                    <a:ext uri="{9D8B030D-6E8A-4147-A177-3AD203B41FA5}">
                      <a16:colId xmlns:a16="http://schemas.microsoft.com/office/drawing/2014/main" val="500439177"/>
                    </a:ext>
                  </a:extLst>
                </a:gridCol>
                <a:gridCol w="246888">
                  <a:extLst>
                    <a:ext uri="{9D8B030D-6E8A-4147-A177-3AD203B41FA5}">
                      <a16:colId xmlns:a16="http://schemas.microsoft.com/office/drawing/2014/main" val="1881597652"/>
                    </a:ext>
                  </a:extLst>
                </a:gridCol>
                <a:gridCol w="246888">
                  <a:extLst>
                    <a:ext uri="{9D8B030D-6E8A-4147-A177-3AD203B41FA5}">
                      <a16:colId xmlns:a16="http://schemas.microsoft.com/office/drawing/2014/main" val="122574834"/>
                    </a:ext>
                  </a:extLst>
                </a:gridCol>
                <a:gridCol w="246888">
                  <a:extLst>
                    <a:ext uri="{9D8B030D-6E8A-4147-A177-3AD203B41FA5}">
                      <a16:colId xmlns:a16="http://schemas.microsoft.com/office/drawing/2014/main" val="3639086705"/>
                    </a:ext>
                  </a:extLst>
                </a:gridCol>
                <a:gridCol w="246888">
                  <a:extLst>
                    <a:ext uri="{9D8B030D-6E8A-4147-A177-3AD203B41FA5}">
                      <a16:colId xmlns:a16="http://schemas.microsoft.com/office/drawing/2014/main" val="1300784098"/>
                    </a:ext>
                  </a:extLst>
                </a:gridCol>
                <a:gridCol w="246888">
                  <a:extLst>
                    <a:ext uri="{9D8B030D-6E8A-4147-A177-3AD203B41FA5}">
                      <a16:colId xmlns:a16="http://schemas.microsoft.com/office/drawing/2014/main" val="2176999049"/>
                    </a:ext>
                  </a:extLst>
                </a:gridCol>
                <a:gridCol w="246888">
                  <a:extLst>
                    <a:ext uri="{9D8B030D-6E8A-4147-A177-3AD203B41FA5}">
                      <a16:colId xmlns:a16="http://schemas.microsoft.com/office/drawing/2014/main" val="2347321390"/>
                    </a:ext>
                  </a:extLst>
                </a:gridCol>
                <a:gridCol w="246888">
                  <a:extLst>
                    <a:ext uri="{9D8B030D-6E8A-4147-A177-3AD203B41FA5}">
                      <a16:colId xmlns:a16="http://schemas.microsoft.com/office/drawing/2014/main" val="666701537"/>
                    </a:ext>
                  </a:extLst>
                </a:gridCol>
                <a:gridCol w="246888">
                  <a:extLst>
                    <a:ext uri="{9D8B030D-6E8A-4147-A177-3AD203B41FA5}">
                      <a16:colId xmlns:a16="http://schemas.microsoft.com/office/drawing/2014/main" val="405166673"/>
                    </a:ext>
                  </a:extLst>
                </a:gridCol>
                <a:gridCol w="246888">
                  <a:extLst>
                    <a:ext uri="{9D8B030D-6E8A-4147-A177-3AD203B41FA5}">
                      <a16:colId xmlns:a16="http://schemas.microsoft.com/office/drawing/2014/main" val="3184131931"/>
                    </a:ext>
                  </a:extLst>
                </a:gridCol>
                <a:gridCol w="246888">
                  <a:extLst>
                    <a:ext uri="{9D8B030D-6E8A-4147-A177-3AD203B41FA5}">
                      <a16:colId xmlns:a16="http://schemas.microsoft.com/office/drawing/2014/main" val="2458219310"/>
                    </a:ext>
                  </a:extLst>
                </a:gridCol>
                <a:gridCol w="246888">
                  <a:extLst>
                    <a:ext uri="{9D8B030D-6E8A-4147-A177-3AD203B41FA5}">
                      <a16:colId xmlns:a16="http://schemas.microsoft.com/office/drawing/2014/main" val="2574454007"/>
                    </a:ext>
                  </a:extLst>
                </a:gridCol>
                <a:gridCol w="246888">
                  <a:extLst>
                    <a:ext uri="{9D8B030D-6E8A-4147-A177-3AD203B41FA5}">
                      <a16:colId xmlns:a16="http://schemas.microsoft.com/office/drawing/2014/main" val="2445311195"/>
                    </a:ext>
                  </a:extLst>
                </a:gridCol>
                <a:gridCol w="246888">
                  <a:extLst>
                    <a:ext uri="{9D8B030D-6E8A-4147-A177-3AD203B41FA5}">
                      <a16:colId xmlns:a16="http://schemas.microsoft.com/office/drawing/2014/main" val="2811296961"/>
                    </a:ext>
                  </a:extLst>
                </a:gridCol>
                <a:gridCol w="246888">
                  <a:extLst>
                    <a:ext uri="{9D8B030D-6E8A-4147-A177-3AD203B41FA5}">
                      <a16:colId xmlns:a16="http://schemas.microsoft.com/office/drawing/2014/main" val="1690476613"/>
                    </a:ext>
                  </a:extLst>
                </a:gridCol>
                <a:gridCol w="246888">
                  <a:extLst>
                    <a:ext uri="{9D8B030D-6E8A-4147-A177-3AD203B41FA5}">
                      <a16:colId xmlns:a16="http://schemas.microsoft.com/office/drawing/2014/main" val="3894747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6884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10:29:30</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https://quintly-image-storage.s3.amazonaws.com/dda1dc19a5754fc47c4e6d36fdcc9e75/dd06a9022e6c618ca2d48ce21b92ec33.jpg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
LITERATURA
Programa
FLEM
EXPANDIDA
d'activitats
MAGALUF
DIJOUS 5 OCTUBRE
19.00h Acte inaugural del festival. (Només amb invitació)
21.00h Espectacle "Quema la memoria"
de Paula Bonet &amp; The New Raemon
DIVENDRES 6 OCTUBRE
18.00h Celebrem Nora Ephron
amb Noelia Ramírez i Begoña Gómez Urzaiz
19.00h Conversen Pablo Rivero i Susana Martín Gijón
Condueix Gemma Marchena
20.00h Conversen Laura Fernández i Beatriz Serrano
Condueix Alejandro Parejo
21.00h Entrevista a Henar Álvarez per Clara Ingold
22.30h Cariño en concert
Altres activitats
19.30h Ruta pel patrimoni tipogràfic de Magaluf amb Rotuïlla
Totes les activitats són gratuïtes i requereixen inscripció prèvia a
www.literaturaexpandida.com a excepció 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0.9117 %</a:t>
                      </a:r>
                    </a:p>
                  </a:txBody>
                  <a:tcPr/>
                </a:tc>
                <a:extLst>
                  <a:ext uri="{0D108BD9-81ED-4DB2-BD59-A6C34878D82A}">
                    <a16:rowId xmlns:a16="http://schemas.microsoft.com/office/drawing/2014/main" val="1479522608"/>
                  </a:ext>
                </a:extLst>
              </a:tr>
            </a:tbl>
          </a:graphicData>
        </a:graphic>
      </p:graphicFrame>
      <p:sp>
        <p:nvSpPr>
          <p:cNvPr id="4" name="Text Placeholder 3">
            <a:extLst>
              <a:ext uri="{FF2B5EF4-FFF2-40B4-BE49-F238E27FC236}">
                <a16:creationId xmlns:a16="http://schemas.microsoft.com/office/drawing/2014/main" id="{ADD4179E-24A7-4122-AC5D-581A5DD07564}"/>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9051277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49847-1914-4516-8C04-7645141D7766}"/>
              </a:ext>
            </a:extLst>
          </p:cNvPr>
          <p:cNvSpPr>
            <a:spLocks noGrp="1"/>
          </p:cNvSpPr>
          <p:nvPr>
            <p:ph type="title"/>
          </p:nvPr>
        </p:nvSpPr>
        <p:spPr/>
        <p:txBody>
          <a:bodyPr/>
          <a:lstStyle/>
          <a:p>
            <a:r>
              <a:rPr lang="en-US"/>
              <a:t>Instagram Stories Table | 2 profiles - 17 of 26</a:t>
            </a:r>
          </a:p>
        </p:txBody>
      </p:sp>
      <p:graphicFrame>
        <p:nvGraphicFramePr>
          <p:cNvPr id="5" name="Table Placeholder 4">
            <a:extLst>
              <a:ext uri="{FF2B5EF4-FFF2-40B4-BE49-F238E27FC236}">
                <a16:creationId xmlns:a16="http://schemas.microsoft.com/office/drawing/2014/main" id="{03E43A1A-1255-4087-A59C-CEDD3B7788FA}"/>
              </a:ext>
            </a:extLst>
          </p:cNvPr>
          <p:cNvGraphicFramePr>
            <a:graphicFrameLocks noGrp="1"/>
          </p:cNvGraphicFramePr>
          <p:nvPr>
            <p:ph type="tbl" sz="quarter" idx="13"/>
            <p:extLst>
              <p:ext uri="{D42A27DB-BD31-4B8C-83A1-F6EECF244321}">
                <p14:modId xmlns:p14="http://schemas.microsoft.com/office/powerpoint/2010/main" val="309556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96521112"/>
                    </a:ext>
                  </a:extLst>
                </a:gridCol>
                <a:gridCol w="493776">
                  <a:extLst>
                    <a:ext uri="{9D8B030D-6E8A-4147-A177-3AD203B41FA5}">
                      <a16:colId xmlns:a16="http://schemas.microsoft.com/office/drawing/2014/main" val="2664807514"/>
                    </a:ext>
                  </a:extLst>
                </a:gridCol>
                <a:gridCol w="658368">
                  <a:extLst>
                    <a:ext uri="{9D8B030D-6E8A-4147-A177-3AD203B41FA5}">
                      <a16:colId xmlns:a16="http://schemas.microsoft.com/office/drawing/2014/main" val="2128410310"/>
                    </a:ext>
                  </a:extLst>
                </a:gridCol>
                <a:gridCol w="740664">
                  <a:extLst>
                    <a:ext uri="{9D8B030D-6E8A-4147-A177-3AD203B41FA5}">
                      <a16:colId xmlns:a16="http://schemas.microsoft.com/office/drawing/2014/main" val="3964910369"/>
                    </a:ext>
                  </a:extLst>
                </a:gridCol>
                <a:gridCol w="246888">
                  <a:extLst>
                    <a:ext uri="{9D8B030D-6E8A-4147-A177-3AD203B41FA5}">
                      <a16:colId xmlns:a16="http://schemas.microsoft.com/office/drawing/2014/main" val="1326104679"/>
                    </a:ext>
                  </a:extLst>
                </a:gridCol>
                <a:gridCol w="246888">
                  <a:extLst>
                    <a:ext uri="{9D8B030D-6E8A-4147-A177-3AD203B41FA5}">
                      <a16:colId xmlns:a16="http://schemas.microsoft.com/office/drawing/2014/main" val="713901203"/>
                    </a:ext>
                  </a:extLst>
                </a:gridCol>
                <a:gridCol w="246888">
                  <a:extLst>
                    <a:ext uri="{9D8B030D-6E8A-4147-A177-3AD203B41FA5}">
                      <a16:colId xmlns:a16="http://schemas.microsoft.com/office/drawing/2014/main" val="3865097300"/>
                    </a:ext>
                  </a:extLst>
                </a:gridCol>
                <a:gridCol w="246888">
                  <a:extLst>
                    <a:ext uri="{9D8B030D-6E8A-4147-A177-3AD203B41FA5}">
                      <a16:colId xmlns:a16="http://schemas.microsoft.com/office/drawing/2014/main" val="3386599236"/>
                    </a:ext>
                  </a:extLst>
                </a:gridCol>
                <a:gridCol w="246888">
                  <a:extLst>
                    <a:ext uri="{9D8B030D-6E8A-4147-A177-3AD203B41FA5}">
                      <a16:colId xmlns:a16="http://schemas.microsoft.com/office/drawing/2014/main" val="800480394"/>
                    </a:ext>
                  </a:extLst>
                </a:gridCol>
                <a:gridCol w="246888">
                  <a:extLst>
                    <a:ext uri="{9D8B030D-6E8A-4147-A177-3AD203B41FA5}">
                      <a16:colId xmlns:a16="http://schemas.microsoft.com/office/drawing/2014/main" val="2915705889"/>
                    </a:ext>
                  </a:extLst>
                </a:gridCol>
                <a:gridCol w="246888">
                  <a:extLst>
                    <a:ext uri="{9D8B030D-6E8A-4147-A177-3AD203B41FA5}">
                      <a16:colId xmlns:a16="http://schemas.microsoft.com/office/drawing/2014/main" val="4262375727"/>
                    </a:ext>
                  </a:extLst>
                </a:gridCol>
                <a:gridCol w="246888">
                  <a:extLst>
                    <a:ext uri="{9D8B030D-6E8A-4147-A177-3AD203B41FA5}">
                      <a16:colId xmlns:a16="http://schemas.microsoft.com/office/drawing/2014/main" val="135023670"/>
                    </a:ext>
                  </a:extLst>
                </a:gridCol>
                <a:gridCol w="246888">
                  <a:extLst>
                    <a:ext uri="{9D8B030D-6E8A-4147-A177-3AD203B41FA5}">
                      <a16:colId xmlns:a16="http://schemas.microsoft.com/office/drawing/2014/main" val="2344718157"/>
                    </a:ext>
                  </a:extLst>
                </a:gridCol>
                <a:gridCol w="246888">
                  <a:extLst>
                    <a:ext uri="{9D8B030D-6E8A-4147-A177-3AD203B41FA5}">
                      <a16:colId xmlns:a16="http://schemas.microsoft.com/office/drawing/2014/main" val="291329557"/>
                    </a:ext>
                  </a:extLst>
                </a:gridCol>
                <a:gridCol w="246888">
                  <a:extLst>
                    <a:ext uri="{9D8B030D-6E8A-4147-A177-3AD203B41FA5}">
                      <a16:colId xmlns:a16="http://schemas.microsoft.com/office/drawing/2014/main" val="792076252"/>
                    </a:ext>
                  </a:extLst>
                </a:gridCol>
                <a:gridCol w="246888">
                  <a:extLst>
                    <a:ext uri="{9D8B030D-6E8A-4147-A177-3AD203B41FA5}">
                      <a16:colId xmlns:a16="http://schemas.microsoft.com/office/drawing/2014/main" val="3953998883"/>
                    </a:ext>
                  </a:extLst>
                </a:gridCol>
                <a:gridCol w="246888">
                  <a:extLst>
                    <a:ext uri="{9D8B030D-6E8A-4147-A177-3AD203B41FA5}">
                      <a16:colId xmlns:a16="http://schemas.microsoft.com/office/drawing/2014/main" val="2719596091"/>
                    </a:ext>
                  </a:extLst>
                </a:gridCol>
                <a:gridCol w="246888">
                  <a:extLst>
                    <a:ext uri="{9D8B030D-6E8A-4147-A177-3AD203B41FA5}">
                      <a16:colId xmlns:a16="http://schemas.microsoft.com/office/drawing/2014/main" val="1619189212"/>
                    </a:ext>
                  </a:extLst>
                </a:gridCol>
                <a:gridCol w="246888">
                  <a:extLst>
                    <a:ext uri="{9D8B030D-6E8A-4147-A177-3AD203B41FA5}">
                      <a16:colId xmlns:a16="http://schemas.microsoft.com/office/drawing/2014/main" val="2442932923"/>
                    </a:ext>
                  </a:extLst>
                </a:gridCol>
                <a:gridCol w="246888">
                  <a:extLst>
                    <a:ext uri="{9D8B030D-6E8A-4147-A177-3AD203B41FA5}">
                      <a16:colId xmlns:a16="http://schemas.microsoft.com/office/drawing/2014/main" val="4123942199"/>
                    </a:ext>
                  </a:extLst>
                </a:gridCol>
                <a:gridCol w="246888">
                  <a:extLst>
                    <a:ext uri="{9D8B030D-6E8A-4147-A177-3AD203B41FA5}">
                      <a16:colId xmlns:a16="http://schemas.microsoft.com/office/drawing/2014/main" val="827988695"/>
                    </a:ext>
                  </a:extLst>
                </a:gridCol>
                <a:gridCol w="246888">
                  <a:extLst>
                    <a:ext uri="{9D8B030D-6E8A-4147-A177-3AD203B41FA5}">
                      <a16:colId xmlns:a16="http://schemas.microsoft.com/office/drawing/2014/main" val="880231590"/>
                    </a:ext>
                  </a:extLst>
                </a:gridCol>
                <a:gridCol w="246888">
                  <a:extLst>
                    <a:ext uri="{9D8B030D-6E8A-4147-A177-3AD203B41FA5}">
                      <a16:colId xmlns:a16="http://schemas.microsoft.com/office/drawing/2014/main" val="1218714564"/>
                    </a:ext>
                  </a:extLst>
                </a:gridCol>
                <a:gridCol w="246888">
                  <a:extLst>
                    <a:ext uri="{9D8B030D-6E8A-4147-A177-3AD203B41FA5}">
                      <a16:colId xmlns:a16="http://schemas.microsoft.com/office/drawing/2014/main" val="766665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0134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- 2023-09-22 10:29:14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https://quintly-image-storage.s3.amazonaws.com/dda1dc19a5754fc47c4e6d36fdcc9e75/5314e5692bf90e40ad8eeadb3c270806.jpg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Festival
05-08
Octubre
Literatura
2023
Expandida
Magaluf
Programa
d'activitats
Un projecte
Amb suport de:
INNSiDE
rata
LiteRariA
PU!G
TRAVELTOZERO
fronda
ESTRELLA
corner.
@flem.festival and ratacorner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0.7587 %</a:t>
                      </a:r>
                    </a:p>
                  </a:txBody>
                  <a:tcPr/>
                </a:tc>
                <a:extLst>
                  <a:ext uri="{0D108BD9-81ED-4DB2-BD59-A6C34878D82A}">
                    <a16:rowId xmlns:a16="http://schemas.microsoft.com/office/drawing/2014/main" val="797111421"/>
                  </a:ext>
                </a:extLst>
              </a:tr>
            </a:tbl>
          </a:graphicData>
        </a:graphic>
      </p:graphicFrame>
      <p:sp>
        <p:nvSpPr>
          <p:cNvPr id="4" name="Text Placeholder 3">
            <a:extLst>
              <a:ext uri="{FF2B5EF4-FFF2-40B4-BE49-F238E27FC236}">
                <a16:creationId xmlns:a16="http://schemas.microsoft.com/office/drawing/2014/main" id="{E5914C34-5E73-4552-871B-075C6C4E1BDE}"/>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9322506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1E960-06AD-49A7-9169-D03D943B7584}"/>
              </a:ext>
            </a:extLst>
          </p:cNvPr>
          <p:cNvSpPr>
            <a:spLocks noGrp="1"/>
          </p:cNvSpPr>
          <p:nvPr>
            <p:ph type="title"/>
          </p:nvPr>
        </p:nvSpPr>
        <p:spPr/>
        <p:txBody>
          <a:bodyPr/>
          <a:lstStyle/>
          <a:p>
            <a:r>
              <a:rPr lang="en-US"/>
              <a:t>Instagram Stories Table | 2 profiles - 18 of 26</a:t>
            </a:r>
          </a:p>
        </p:txBody>
      </p:sp>
      <p:graphicFrame>
        <p:nvGraphicFramePr>
          <p:cNvPr id="5" name="Table Placeholder 4">
            <a:extLst>
              <a:ext uri="{FF2B5EF4-FFF2-40B4-BE49-F238E27FC236}">
                <a16:creationId xmlns:a16="http://schemas.microsoft.com/office/drawing/2014/main" id="{02C3C53D-7C67-43E6-AE85-201DB37A340F}"/>
              </a:ext>
            </a:extLst>
          </p:cNvPr>
          <p:cNvGraphicFramePr>
            <a:graphicFrameLocks noGrp="1"/>
          </p:cNvGraphicFramePr>
          <p:nvPr>
            <p:ph type="tbl" sz="quarter" idx="13"/>
            <p:extLst>
              <p:ext uri="{D42A27DB-BD31-4B8C-83A1-F6EECF244321}">
                <p14:modId xmlns:p14="http://schemas.microsoft.com/office/powerpoint/2010/main" val="3756525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565351533"/>
                    </a:ext>
                  </a:extLst>
                </a:gridCol>
                <a:gridCol w="493776">
                  <a:extLst>
                    <a:ext uri="{9D8B030D-6E8A-4147-A177-3AD203B41FA5}">
                      <a16:colId xmlns:a16="http://schemas.microsoft.com/office/drawing/2014/main" val="409095595"/>
                    </a:ext>
                  </a:extLst>
                </a:gridCol>
                <a:gridCol w="658368">
                  <a:extLst>
                    <a:ext uri="{9D8B030D-6E8A-4147-A177-3AD203B41FA5}">
                      <a16:colId xmlns:a16="http://schemas.microsoft.com/office/drawing/2014/main" val="540381362"/>
                    </a:ext>
                  </a:extLst>
                </a:gridCol>
                <a:gridCol w="740664">
                  <a:extLst>
                    <a:ext uri="{9D8B030D-6E8A-4147-A177-3AD203B41FA5}">
                      <a16:colId xmlns:a16="http://schemas.microsoft.com/office/drawing/2014/main" val="2649450238"/>
                    </a:ext>
                  </a:extLst>
                </a:gridCol>
                <a:gridCol w="246888">
                  <a:extLst>
                    <a:ext uri="{9D8B030D-6E8A-4147-A177-3AD203B41FA5}">
                      <a16:colId xmlns:a16="http://schemas.microsoft.com/office/drawing/2014/main" val="3391317232"/>
                    </a:ext>
                  </a:extLst>
                </a:gridCol>
                <a:gridCol w="246888">
                  <a:extLst>
                    <a:ext uri="{9D8B030D-6E8A-4147-A177-3AD203B41FA5}">
                      <a16:colId xmlns:a16="http://schemas.microsoft.com/office/drawing/2014/main" val="3523583510"/>
                    </a:ext>
                  </a:extLst>
                </a:gridCol>
                <a:gridCol w="246888">
                  <a:extLst>
                    <a:ext uri="{9D8B030D-6E8A-4147-A177-3AD203B41FA5}">
                      <a16:colId xmlns:a16="http://schemas.microsoft.com/office/drawing/2014/main" val="3337769638"/>
                    </a:ext>
                  </a:extLst>
                </a:gridCol>
                <a:gridCol w="246888">
                  <a:extLst>
                    <a:ext uri="{9D8B030D-6E8A-4147-A177-3AD203B41FA5}">
                      <a16:colId xmlns:a16="http://schemas.microsoft.com/office/drawing/2014/main" val="1008240159"/>
                    </a:ext>
                  </a:extLst>
                </a:gridCol>
                <a:gridCol w="246888">
                  <a:extLst>
                    <a:ext uri="{9D8B030D-6E8A-4147-A177-3AD203B41FA5}">
                      <a16:colId xmlns:a16="http://schemas.microsoft.com/office/drawing/2014/main" val="1791694075"/>
                    </a:ext>
                  </a:extLst>
                </a:gridCol>
                <a:gridCol w="246888">
                  <a:extLst>
                    <a:ext uri="{9D8B030D-6E8A-4147-A177-3AD203B41FA5}">
                      <a16:colId xmlns:a16="http://schemas.microsoft.com/office/drawing/2014/main" val="1031716326"/>
                    </a:ext>
                  </a:extLst>
                </a:gridCol>
                <a:gridCol w="246888">
                  <a:extLst>
                    <a:ext uri="{9D8B030D-6E8A-4147-A177-3AD203B41FA5}">
                      <a16:colId xmlns:a16="http://schemas.microsoft.com/office/drawing/2014/main" val="3644905149"/>
                    </a:ext>
                  </a:extLst>
                </a:gridCol>
                <a:gridCol w="246888">
                  <a:extLst>
                    <a:ext uri="{9D8B030D-6E8A-4147-A177-3AD203B41FA5}">
                      <a16:colId xmlns:a16="http://schemas.microsoft.com/office/drawing/2014/main" val="460666372"/>
                    </a:ext>
                  </a:extLst>
                </a:gridCol>
                <a:gridCol w="246888">
                  <a:extLst>
                    <a:ext uri="{9D8B030D-6E8A-4147-A177-3AD203B41FA5}">
                      <a16:colId xmlns:a16="http://schemas.microsoft.com/office/drawing/2014/main" val="3662959966"/>
                    </a:ext>
                  </a:extLst>
                </a:gridCol>
                <a:gridCol w="246888">
                  <a:extLst>
                    <a:ext uri="{9D8B030D-6E8A-4147-A177-3AD203B41FA5}">
                      <a16:colId xmlns:a16="http://schemas.microsoft.com/office/drawing/2014/main" val="1685350995"/>
                    </a:ext>
                  </a:extLst>
                </a:gridCol>
                <a:gridCol w="246888">
                  <a:extLst>
                    <a:ext uri="{9D8B030D-6E8A-4147-A177-3AD203B41FA5}">
                      <a16:colId xmlns:a16="http://schemas.microsoft.com/office/drawing/2014/main" val="3943144861"/>
                    </a:ext>
                  </a:extLst>
                </a:gridCol>
                <a:gridCol w="246888">
                  <a:extLst>
                    <a:ext uri="{9D8B030D-6E8A-4147-A177-3AD203B41FA5}">
                      <a16:colId xmlns:a16="http://schemas.microsoft.com/office/drawing/2014/main" val="2443139520"/>
                    </a:ext>
                  </a:extLst>
                </a:gridCol>
                <a:gridCol w="246888">
                  <a:extLst>
                    <a:ext uri="{9D8B030D-6E8A-4147-A177-3AD203B41FA5}">
                      <a16:colId xmlns:a16="http://schemas.microsoft.com/office/drawing/2014/main" val="1646528897"/>
                    </a:ext>
                  </a:extLst>
                </a:gridCol>
                <a:gridCol w="246888">
                  <a:extLst>
                    <a:ext uri="{9D8B030D-6E8A-4147-A177-3AD203B41FA5}">
                      <a16:colId xmlns:a16="http://schemas.microsoft.com/office/drawing/2014/main" val="2317716487"/>
                    </a:ext>
                  </a:extLst>
                </a:gridCol>
                <a:gridCol w="246888">
                  <a:extLst>
                    <a:ext uri="{9D8B030D-6E8A-4147-A177-3AD203B41FA5}">
                      <a16:colId xmlns:a16="http://schemas.microsoft.com/office/drawing/2014/main" val="1076528343"/>
                    </a:ext>
                  </a:extLst>
                </a:gridCol>
                <a:gridCol w="246888">
                  <a:extLst>
                    <a:ext uri="{9D8B030D-6E8A-4147-A177-3AD203B41FA5}">
                      <a16:colId xmlns:a16="http://schemas.microsoft.com/office/drawing/2014/main" val="678656471"/>
                    </a:ext>
                  </a:extLst>
                </a:gridCol>
                <a:gridCol w="246888">
                  <a:extLst>
                    <a:ext uri="{9D8B030D-6E8A-4147-A177-3AD203B41FA5}">
                      <a16:colId xmlns:a16="http://schemas.microsoft.com/office/drawing/2014/main" val="1898672778"/>
                    </a:ext>
                  </a:extLst>
                </a:gridCol>
                <a:gridCol w="246888">
                  <a:extLst>
                    <a:ext uri="{9D8B030D-6E8A-4147-A177-3AD203B41FA5}">
                      <a16:colId xmlns:a16="http://schemas.microsoft.com/office/drawing/2014/main" val="2388181877"/>
                    </a:ext>
                  </a:extLst>
                </a:gridCol>
                <a:gridCol w="246888">
                  <a:extLst>
                    <a:ext uri="{9D8B030D-6E8A-4147-A177-3AD203B41FA5}">
                      <a16:colId xmlns:a16="http://schemas.microsoft.com/office/drawing/2014/main" val="2178454310"/>
                    </a:ext>
                  </a:extLst>
                </a:gridCol>
                <a:gridCol w="246888">
                  <a:extLst>
                    <a:ext uri="{9D8B030D-6E8A-4147-A177-3AD203B41FA5}">
                      <a16:colId xmlns:a16="http://schemas.microsoft.com/office/drawing/2014/main" val="3656761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447162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- 2023-09-21 13:48:14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https://quintly-image-storage.s3.amazonaws.com/dda1dc19a5754fc47c4e6d36fdcc9e75/870b3242a010378121cf0e63080203fc.jpg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jmg1395
@innside by 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0.9187 %</a:t>
                      </a:r>
                    </a:p>
                  </a:txBody>
                  <a:tcPr/>
                </a:tc>
                <a:extLst>
                  <a:ext uri="{0D108BD9-81ED-4DB2-BD59-A6C34878D82A}">
                    <a16:rowId xmlns:a16="http://schemas.microsoft.com/office/drawing/2014/main" val="1780447529"/>
                  </a:ext>
                </a:extLst>
              </a:tr>
            </a:tbl>
          </a:graphicData>
        </a:graphic>
      </p:graphicFrame>
      <p:sp>
        <p:nvSpPr>
          <p:cNvPr id="4" name="Text Placeholder 3">
            <a:extLst>
              <a:ext uri="{FF2B5EF4-FFF2-40B4-BE49-F238E27FC236}">
                <a16:creationId xmlns:a16="http://schemas.microsoft.com/office/drawing/2014/main" id="{D90B6863-0FAD-44CE-BE52-FDF136BC7BB5}"/>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471324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39491-965A-41C3-968C-456B66F81187}"/>
              </a:ext>
            </a:extLst>
          </p:cNvPr>
          <p:cNvSpPr>
            <a:spLocks noGrp="1"/>
          </p:cNvSpPr>
          <p:nvPr>
            <p:ph type="title"/>
          </p:nvPr>
        </p:nvSpPr>
        <p:spPr/>
        <p:txBody>
          <a:bodyPr/>
          <a:lstStyle/>
          <a:p>
            <a:r>
              <a:rPr lang="en-US"/>
              <a:t>Instagram Stories Table | 2 profiles - 19 of 26</a:t>
            </a:r>
          </a:p>
        </p:txBody>
      </p:sp>
      <p:graphicFrame>
        <p:nvGraphicFramePr>
          <p:cNvPr id="5" name="Table Placeholder 4">
            <a:extLst>
              <a:ext uri="{FF2B5EF4-FFF2-40B4-BE49-F238E27FC236}">
                <a16:creationId xmlns:a16="http://schemas.microsoft.com/office/drawing/2014/main" id="{D145AB95-FCC7-43E9-88B6-775766928441}"/>
              </a:ext>
            </a:extLst>
          </p:cNvPr>
          <p:cNvGraphicFramePr>
            <a:graphicFrameLocks noGrp="1"/>
          </p:cNvGraphicFramePr>
          <p:nvPr>
            <p:ph type="tbl" sz="quarter" idx="13"/>
            <p:extLst>
              <p:ext uri="{D42A27DB-BD31-4B8C-83A1-F6EECF244321}">
                <p14:modId xmlns:p14="http://schemas.microsoft.com/office/powerpoint/2010/main" val="364218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00766162"/>
                    </a:ext>
                  </a:extLst>
                </a:gridCol>
                <a:gridCol w="493776">
                  <a:extLst>
                    <a:ext uri="{9D8B030D-6E8A-4147-A177-3AD203B41FA5}">
                      <a16:colId xmlns:a16="http://schemas.microsoft.com/office/drawing/2014/main" val="3003521805"/>
                    </a:ext>
                  </a:extLst>
                </a:gridCol>
                <a:gridCol w="658368">
                  <a:extLst>
                    <a:ext uri="{9D8B030D-6E8A-4147-A177-3AD203B41FA5}">
                      <a16:colId xmlns:a16="http://schemas.microsoft.com/office/drawing/2014/main" val="2970255840"/>
                    </a:ext>
                  </a:extLst>
                </a:gridCol>
                <a:gridCol w="740664">
                  <a:extLst>
                    <a:ext uri="{9D8B030D-6E8A-4147-A177-3AD203B41FA5}">
                      <a16:colId xmlns:a16="http://schemas.microsoft.com/office/drawing/2014/main" val="3814127825"/>
                    </a:ext>
                  </a:extLst>
                </a:gridCol>
                <a:gridCol w="246888">
                  <a:extLst>
                    <a:ext uri="{9D8B030D-6E8A-4147-A177-3AD203B41FA5}">
                      <a16:colId xmlns:a16="http://schemas.microsoft.com/office/drawing/2014/main" val="3911049158"/>
                    </a:ext>
                  </a:extLst>
                </a:gridCol>
                <a:gridCol w="246888">
                  <a:extLst>
                    <a:ext uri="{9D8B030D-6E8A-4147-A177-3AD203B41FA5}">
                      <a16:colId xmlns:a16="http://schemas.microsoft.com/office/drawing/2014/main" val="3743192240"/>
                    </a:ext>
                  </a:extLst>
                </a:gridCol>
                <a:gridCol w="246888">
                  <a:extLst>
                    <a:ext uri="{9D8B030D-6E8A-4147-A177-3AD203B41FA5}">
                      <a16:colId xmlns:a16="http://schemas.microsoft.com/office/drawing/2014/main" val="133059760"/>
                    </a:ext>
                  </a:extLst>
                </a:gridCol>
                <a:gridCol w="246888">
                  <a:extLst>
                    <a:ext uri="{9D8B030D-6E8A-4147-A177-3AD203B41FA5}">
                      <a16:colId xmlns:a16="http://schemas.microsoft.com/office/drawing/2014/main" val="4080449119"/>
                    </a:ext>
                  </a:extLst>
                </a:gridCol>
                <a:gridCol w="246888">
                  <a:extLst>
                    <a:ext uri="{9D8B030D-6E8A-4147-A177-3AD203B41FA5}">
                      <a16:colId xmlns:a16="http://schemas.microsoft.com/office/drawing/2014/main" val="2936482162"/>
                    </a:ext>
                  </a:extLst>
                </a:gridCol>
                <a:gridCol w="246888">
                  <a:extLst>
                    <a:ext uri="{9D8B030D-6E8A-4147-A177-3AD203B41FA5}">
                      <a16:colId xmlns:a16="http://schemas.microsoft.com/office/drawing/2014/main" val="656598144"/>
                    </a:ext>
                  </a:extLst>
                </a:gridCol>
                <a:gridCol w="246888">
                  <a:extLst>
                    <a:ext uri="{9D8B030D-6E8A-4147-A177-3AD203B41FA5}">
                      <a16:colId xmlns:a16="http://schemas.microsoft.com/office/drawing/2014/main" val="4000534184"/>
                    </a:ext>
                  </a:extLst>
                </a:gridCol>
                <a:gridCol w="246888">
                  <a:extLst>
                    <a:ext uri="{9D8B030D-6E8A-4147-A177-3AD203B41FA5}">
                      <a16:colId xmlns:a16="http://schemas.microsoft.com/office/drawing/2014/main" val="349208997"/>
                    </a:ext>
                  </a:extLst>
                </a:gridCol>
                <a:gridCol w="246888">
                  <a:extLst>
                    <a:ext uri="{9D8B030D-6E8A-4147-A177-3AD203B41FA5}">
                      <a16:colId xmlns:a16="http://schemas.microsoft.com/office/drawing/2014/main" val="2186531521"/>
                    </a:ext>
                  </a:extLst>
                </a:gridCol>
                <a:gridCol w="246888">
                  <a:extLst>
                    <a:ext uri="{9D8B030D-6E8A-4147-A177-3AD203B41FA5}">
                      <a16:colId xmlns:a16="http://schemas.microsoft.com/office/drawing/2014/main" val="2407938761"/>
                    </a:ext>
                  </a:extLst>
                </a:gridCol>
                <a:gridCol w="246888">
                  <a:extLst>
                    <a:ext uri="{9D8B030D-6E8A-4147-A177-3AD203B41FA5}">
                      <a16:colId xmlns:a16="http://schemas.microsoft.com/office/drawing/2014/main" val="2363790159"/>
                    </a:ext>
                  </a:extLst>
                </a:gridCol>
                <a:gridCol w="246888">
                  <a:extLst>
                    <a:ext uri="{9D8B030D-6E8A-4147-A177-3AD203B41FA5}">
                      <a16:colId xmlns:a16="http://schemas.microsoft.com/office/drawing/2014/main" val="317353114"/>
                    </a:ext>
                  </a:extLst>
                </a:gridCol>
                <a:gridCol w="246888">
                  <a:extLst>
                    <a:ext uri="{9D8B030D-6E8A-4147-A177-3AD203B41FA5}">
                      <a16:colId xmlns:a16="http://schemas.microsoft.com/office/drawing/2014/main" val="4107134265"/>
                    </a:ext>
                  </a:extLst>
                </a:gridCol>
                <a:gridCol w="246888">
                  <a:extLst>
                    <a:ext uri="{9D8B030D-6E8A-4147-A177-3AD203B41FA5}">
                      <a16:colId xmlns:a16="http://schemas.microsoft.com/office/drawing/2014/main" val="2636583379"/>
                    </a:ext>
                  </a:extLst>
                </a:gridCol>
                <a:gridCol w="246888">
                  <a:extLst>
                    <a:ext uri="{9D8B030D-6E8A-4147-A177-3AD203B41FA5}">
                      <a16:colId xmlns:a16="http://schemas.microsoft.com/office/drawing/2014/main" val="2947791010"/>
                    </a:ext>
                  </a:extLst>
                </a:gridCol>
                <a:gridCol w="246888">
                  <a:extLst>
                    <a:ext uri="{9D8B030D-6E8A-4147-A177-3AD203B41FA5}">
                      <a16:colId xmlns:a16="http://schemas.microsoft.com/office/drawing/2014/main" val="2769748255"/>
                    </a:ext>
                  </a:extLst>
                </a:gridCol>
                <a:gridCol w="246888">
                  <a:extLst>
                    <a:ext uri="{9D8B030D-6E8A-4147-A177-3AD203B41FA5}">
                      <a16:colId xmlns:a16="http://schemas.microsoft.com/office/drawing/2014/main" val="1847357896"/>
                    </a:ext>
                  </a:extLst>
                </a:gridCol>
                <a:gridCol w="246888">
                  <a:extLst>
                    <a:ext uri="{9D8B030D-6E8A-4147-A177-3AD203B41FA5}">
                      <a16:colId xmlns:a16="http://schemas.microsoft.com/office/drawing/2014/main" val="2627956419"/>
                    </a:ext>
                  </a:extLst>
                </a:gridCol>
                <a:gridCol w="246888">
                  <a:extLst>
                    <a:ext uri="{9D8B030D-6E8A-4147-A177-3AD203B41FA5}">
                      <a16:colId xmlns:a16="http://schemas.microsoft.com/office/drawing/2014/main" val="3922031241"/>
                    </a:ext>
                  </a:extLst>
                </a:gridCol>
                <a:gridCol w="246888">
                  <a:extLst>
                    <a:ext uri="{9D8B030D-6E8A-4147-A177-3AD203B41FA5}">
                      <a16:colId xmlns:a16="http://schemas.microsoft.com/office/drawing/2014/main" val="3477283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99504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- 2023-09-21 13:48:08</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https://quintly-image-storage.s3.amazonaws.com/dda1dc19a5754fc47c4e6d36fdcc9e75/eec2e965420ece6d3d60abc6f3dc56f7.jpg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OUT
manchester
lifeoutmanny
last day in paradise before
heading back to Manchester
melia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0.9206 %</a:t>
                      </a:r>
                    </a:p>
                  </a:txBody>
                  <a:tcPr/>
                </a:tc>
                <a:extLst>
                  <a:ext uri="{0D108BD9-81ED-4DB2-BD59-A6C34878D82A}">
                    <a16:rowId xmlns:a16="http://schemas.microsoft.com/office/drawing/2014/main" val="2477437269"/>
                  </a:ext>
                </a:extLst>
              </a:tr>
            </a:tbl>
          </a:graphicData>
        </a:graphic>
      </p:graphicFrame>
      <p:sp>
        <p:nvSpPr>
          <p:cNvPr id="4" name="Text Placeholder 3">
            <a:extLst>
              <a:ext uri="{FF2B5EF4-FFF2-40B4-BE49-F238E27FC236}">
                <a16:creationId xmlns:a16="http://schemas.microsoft.com/office/drawing/2014/main" id="{8D27FFC4-C74A-4409-9EB7-6383DDC6077A}"/>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6418825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9CAA6-DC89-48BD-8142-A63039B5F304}"/>
              </a:ext>
            </a:extLst>
          </p:cNvPr>
          <p:cNvSpPr>
            <a:spLocks noGrp="1"/>
          </p:cNvSpPr>
          <p:nvPr>
            <p:ph type="title"/>
          </p:nvPr>
        </p:nvSpPr>
        <p:spPr/>
        <p:txBody>
          <a:bodyPr/>
          <a:lstStyle/>
          <a:p>
            <a:r>
              <a:rPr lang="en-US"/>
              <a:t>Instagram Stories Table | 2 profiles - 20 of 26</a:t>
            </a:r>
          </a:p>
        </p:txBody>
      </p:sp>
      <p:graphicFrame>
        <p:nvGraphicFramePr>
          <p:cNvPr id="5" name="Table Placeholder 4">
            <a:extLst>
              <a:ext uri="{FF2B5EF4-FFF2-40B4-BE49-F238E27FC236}">
                <a16:creationId xmlns:a16="http://schemas.microsoft.com/office/drawing/2014/main" id="{E9916783-80D1-4A30-A85B-06B659031825}"/>
              </a:ext>
            </a:extLst>
          </p:cNvPr>
          <p:cNvGraphicFramePr>
            <a:graphicFrameLocks noGrp="1"/>
          </p:cNvGraphicFramePr>
          <p:nvPr>
            <p:ph type="tbl" sz="quarter" idx="13"/>
            <p:extLst>
              <p:ext uri="{D42A27DB-BD31-4B8C-83A1-F6EECF244321}">
                <p14:modId xmlns:p14="http://schemas.microsoft.com/office/powerpoint/2010/main" val="44141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14148946"/>
                    </a:ext>
                  </a:extLst>
                </a:gridCol>
                <a:gridCol w="493776">
                  <a:extLst>
                    <a:ext uri="{9D8B030D-6E8A-4147-A177-3AD203B41FA5}">
                      <a16:colId xmlns:a16="http://schemas.microsoft.com/office/drawing/2014/main" val="2746003825"/>
                    </a:ext>
                  </a:extLst>
                </a:gridCol>
                <a:gridCol w="658368">
                  <a:extLst>
                    <a:ext uri="{9D8B030D-6E8A-4147-A177-3AD203B41FA5}">
                      <a16:colId xmlns:a16="http://schemas.microsoft.com/office/drawing/2014/main" val="1688987357"/>
                    </a:ext>
                  </a:extLst>
                </a:gridCol>
                <a:gridCol w="740664">
                  <a:extLst>
                    <a:ext uri="{9D8B030D-6E8A-4147-A177-3AD203B41FA5}">
                      <a16:colId xmlns:a16="http://schemas.microsoft.com/office/drawing/2014/main" val="2559774563"/>
                    </a:ext>
                  </a:extLst>
                </a:gridCol>
                <a:gridCol w="246888">
                  <a:extLst>
                    <a:ext uri="{9D8B030D-6E8A-4147-A177-3AD203B41FA5}">
                      <a16:colId xmlns:a16="http://schemas.microsoft.com/office/drawing/2014/main" val="2945122638"/>
                    </a:ext>
                  </a:extLst>
                </a:gridCol>
                <a:gridCol w="246888">
                  <a:extLst>
                    <a:ext uri="{9D8B030D-6E8A-4147-A177-3AD203B41FA5}">
                      <a16:colId xmlns:a16="http://schemas.microsoft.com/office/drawing/2014/main" val="959373186"/>
                    </a:ext>
                  </a:extLst>
                </a:gridCol>
                <a:gridCol w="246888">
                  <a:extLst>
                    <a:ext uri="{9D8B030D-6E8A-4147-A177-3AD203B41FA5}">
                      <a16:colId xmlns:a16="http://schemas.microsoft.com/office/drawing/2014/main" val="2190197342"/>
                    </a:ext>
                  </a:extLst>
                </a:gridCol>
                <a:gridCol w="246888">
                  <a:extLst>
                    <a:ext uri="{9D8B030D-6E8A-4147-A177-3AD203B41FA5}">
                      <a16:colId xmlns:a16="http://schemas.microsoft.com/office/drawing/2014/main" val="3233428254"/>
                    </a:ext>
                  </a:extLst>
                </a:gridCol>
                <a:gridCol w="246888">
                  <a:extLst>
                    <a:ext uri="{9D8B030D-6E8A-4147-A177-3AD203B41FA5}">
                      <a16:colId xmlns:a16="http://schemas.microsoft.com/office/drawing/2014/main" val="4011031437"/>
                    </a:ext>
                  </a:extLst>
                </a:gridCol>
                <a:gridCol w="246888">
                  <a:extLst>
                    <a:ext uri="{9D8B030D-6E8A-4147-A177-3AD203B41FA5}">
                      <a16:colId xmlns:a16="http://schemas.microsoft.com/office/drawing/2014/main" val="4157374833"/>
                    </a:ext>
                  </a:extLst>
                </a:gridCol>
                <a:gridCol w="246888">
                  <a:extLst>
                    <a:ext uri="{9D8B030D-6E8A-4147-A177-3AD203B41FA5}">
                      <a16:colId xmlns:a16="http://schemas.microsoft.com/office/drawing/2014/main" val="1833155711"/>
                    </a:ext>
                  </a:extLst>
                </a:gridCol>
                <a:gridCol w="246888">
                  <a:extLst>
                    <a:ext uri="{9D8B030D-6E8A-4147-A177-3AD203B41FA5}">
                      <a16:colId xmlns:a16="http://schemas.microsoft.com/office/drawing/2014/main" val="1367266827"/>
                    </a:ext>
                  </a:extLst>
                </a:gridCol>
                <a:gridCol w="246888">
                  <a:extLst>
                    <a:ext uri="{9D8B030D-6E8A-4147-A177-3AD203B41FA5}">
                      <a16:colId xmlns:a16="http://schemas.microsoft.com/office/drawing/2014/main" val="1933097935"/>
                    </a:ext>
                  </a:extLst>
                </a:gridCol>
                <a:gridCol w="246888">
                  <a:extLst>
                    <a:ext uri="{9D8B030D-6E8A-4147-A177-3AD203B41FA5}">
                      <a16:colId xmlns:a16="http://schemas.microsoft.com/office/drawing/2014/main" val="4119590176"/>
                    </a:ext>
                  </a:extLst>
                </a:gridCol>
                <a:gridCol w="246888">
                  <a:extLst>
                    <a:ext uri="{9D8B030D-6E8A-4147-A177-3AD203B41FA5}">
                      <a16:colId xmlns:a16="http://schemas.microsoft.com/office/drawing/2014/main" val="918282859"/>
                    </a:ext>
                  </a:extLst>
                </a:gridCol>
                <a:gridCol w="246888">
                  <a:extLst>
                    <a:ext uri="{9D8B030D-6E8A-4147-A177-3AD203B41FA5}">
                      <a16:colId xmlns:a16="http://schemas.microsoft.com/office/drawing/2014/main" val="3636000144"/>
                    </a:ext>
                  </a:extLst>
                </a:gridCol>
                <a:gridCol w="246888">
                  <a:extLst>
                    <a:ext uri="{9D8B030D-6E8A-4147-A177-3AD203B41FA5}">
                      <a16:colId xmlns:a16="http://schemas.microsoft.com/office/drawing/2014/main" val="558008521"/>
                    </a:ext>
                  </a:extLst>
                </a:gridCol>
                <a:gridCol w="246888">
                  <a:extLst>
                    <a:ext uri="{9D8B030D-6E8A-4147-A177-3AD203B41FA5}">
                      <a16:colId xmlns:a16="http://schemas.microsoft.com/office/drawing/2014/main" val="1429533437"/>
                    </a:ext>
                  </a:extLst>
                </a:gridCol>
                <a:gridCol w="246888">
                  <a:extLst>
                    <a:ext uri="{9D8B030D-6E8A-4147-A177-3AD203B41FA5}">
                      <a16:colId xmlns:a16="http://schemas.microsoft.com/office/drawing/2014/main" val="3107494737"/>
                    </a:ext>
                  </a:extLst>
                </a:gridCol>
                <a:gridCol w="246888">
                  <a:extLst>
                    <a:ext uri="{9D8B030D-6E8A-4147-A177-3AD203B41FA5}">
                      <a16:colId xmlns:a16="http://schemas.microsoft.com/office/drawing/2014/main" val="2430248482"/>
                    </a:ext>
                  </a:extLst>
                </a:gridCol>
                <a:gridCol w="246888">
                  <a:extLst>
                    <a:ext uri="{9D8B030D-6E8A-4147-A177-3AD203B41FA5}">
                      <a16:colId xmlns:a16="http://schemas.microsoft.com/office/drawing/2014/main" val="2304871585"/>
                    </a:ext>
                  </a:extLst>
                </a:gridCol>
                <a:gridCol w="246888">
                  <a:extLst>
                    <a:ext uri="{9D8B030D-6E8A-4147-A177-3AD203B41FA5}">
                      <a16:colId xmlns:a16="http://schemas.microsoft.com/office/drawing/2014/main" val="2351968572"/>
                    </a:ext>
                  </a:extLst>
                </a:gridCol>
                <a:gridCol w="246888">
                  <a:extLst>
                    <a:ext uri="{9D8B030D-6E8A-4147-A177-3AD203B41FA5}">
                      <a16:colId xmlns:a16="http://schemas.microsoft.com/office/drawing/2014/main" val="1861044679"/>
                    </a:ext>
                  </a:extLst>
                </a:gridCol>
                <a:gridCol w="246888">
                  <a:extLst>
                    <a:ext uri="{9D8B030D-6E8A-4147-A177-3AD203B41FA5}">
                      <a16:colId xmlns:a16="http://schemas.microsoft.com/office/drawing/2014/main" val="2590820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884862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- 2023-09-21 10:40:45</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https://quintly-image-storage.s3.amazonaws.com/dda1dc19a5754fc47c4e6d36fdcc9e75/3e2b6231fd33c6d7d24c86d142977947.jpg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SORRY
FOR WHAT
I SAID
WHEN
I WASN'T
DRINKING
AN
ESPRESSO
IN
MILAN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0.6999 %</a:t>
                      </a:r>
                    </a:p>
                  </a:txBody>
                  <a:tcPr/>
                </a:tc>
                <a:extLst>
                  <a:ext uri="{0D108BD9-81ED-4DB2-BD59-A6C34878D82A}">
                    <a16:rowId xmlns:a16="http://schemas.microsoft.com/office/drawing/2014/main" val="2846694785"/>
                  </a:ext>
                </a:extLst>
              </a:tr>
            </a:tbl>
          </a:graphicData>
        </a:graphic>
      </p:graphicFrame>
      <p:sp>
        <p:nvSpPr>
          <p:cNvPr id="4" name="Text Placeholder 3">
            <a:extLst>
              <a:ext uri="{FF2B5EF4-FFF2-40B4-BE49-F238E27FC236}">
                <a16:creationId xmlns:a16="http://schemas.microsoft.com/office/drawing/2014/main" id="{1E3E3BD2-8376-4FBB-A7BC-EB84C8F4A36E}"/>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0872036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9C153-B4DA-436D-A9F1-C86C21BBE5A2}"/>
              </a:ext>
            </a:extLst>
          </p:cNvPr>
          <p:cNvSpPr>
            <a:spLocks noGrp="1"/>
          </p:cNvSpPr>
          <p:nvPr>
            <p:ph type="title"/>
          </p:nvPr>
        </p:nvSpPr>
        <p:spPr/>
        <p:txBody>
          <a:bodyPr/>
          <a:lstStyle/>
          <a:p>
            <a:r>
              <a:rPr lang="en-US"/>
              <a:t>Instagram Stories Table | 2 profiles - 21 of 26</a:t>
            </a:r>
          </a:p>
        </p:txBody>
      </p:sp>
      <p:graphicFrame>
        <p:nvGraphicFramePr>
          <p:cNvPr id="5" name="Table Placeholder 4">
            <a:extLst>
              <a:ext uri="{FF2B5EF4-FFF2-40B4-BE49-F238E27FC236}">
                <a16:creationId xmlns:a16="http://schemas.microsoft.com/office/drawing/2014/main" id="{23B188B0-A871-4331-86D1-A0315A139B06}"/>
              </a:ext>
            </a:extLst>
          </p:cNvPr>
          <p:cNvGraphicFramePr>
            <a:graphicFrameLocks noGrp="1"/>
          </p:cNvGraphicFramePr>
          <p:nvPr>
            <p:ph type="tbl" sz="quarter" idx="13"/>
            <p:extLst>
              <p:ext uri="{D42A27DB-BD31-4B8C-83A1-F6EECF244321}">
                <p14:modId xmlns:p14="http://schemas.microsoft.com/office/powerpoint/2010/main" val="956781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60043501"/>
                    </a:ext>
                  </a:extLst>
                </a:gridCol>
                <a:gridCol w="493776">
                  <a:extLst>
                    <a:ext uri="{9D8B030D-6E8A-4147-A177-3AD203B41FA5}">
                      <a16:colId xmlns:a16="http://schemas.microsoft.com/office/drawing/2014/main" val="3441790141"/>
                    </a:ext>
                  </a:extLst>
                </a:gridCol>
                <a:gridCol w="658368">
                  <a:extLst>
                    <a:ext uri="{9D8B030D-6E8A-4147-A177-3AD203B41FA5}">
                      <a16:colId xmlns:a16="http://schemas.microsoft.com/office/drawing/2014/main" val="176030164"/>
                    </a:ext>
                  </a:extLst>
                </a:gridCol>
                <a:gridCol w="740664">
                  <a:extLst>
                    <a:ext uri="{9D8B030D-6E8A-4147-A177-3AD203B41FA5}">
                      <a16:colId xmlns:a16="http://schemas.microsoft.com/office/drawing/2014/main" val="655727369"/>
                    </a:ext>
                  </a:extLst>
                </a:gridCol>
                <a:gridCol w="246888">
                  <a:extLst>
                    <a:ext uri="{9D8B030D-6E8A-4147-A177-3AD203B41FA5}">
                      <a16:colId xmlns:a16="http://schemas.microsoft.com/office/drawing/2014/main" val="2473331997"/>
                    </a:ext>
                  </a:extLst>
                </a:gridCol>
                <a:gridCol w="246888">
                  <a:extLst>
                    <a:ext uri="{9D8B030D-6E8A-4147-A177-3AD203B41FA5}">
                      <a16:colId xmlns:a16="http://schemas.microsoft.com/office/drawing/2014/main" val="2821286906"/>
                    </a:ext>
                  </a:extLst>
                </a:gridCol>
                <a:gridCol w="246888">
                  <a:extLst>
                    <a:ext uri="{9D8B030D-6E8A-4147-A177-3AD203B41FA5}">
                      <a16:colId xmlns:a16="http://schemas.microsoft.com/office/drawing/2014/main" val="539016455"/>
                    </a:ext>
                  </a:extLst>
                </a:gridCol>
                <a:gridCol w="246888">
                  <a:extLst>
                    <a:ext uri="{9D8B030D-6E8A-4147-A177-3AD203B41FA5}">
                      <a16:colId xmlns:a16="http://schemas.microsoft.com/office/drawing/2014/main" val="312785113"/>
                    </a:ext>
                  </a:extLst>
                </a:gridCol>
                <a:gridCol w="246888">
                  <a:extLst>
                    <a:ext uri="{9D8B030D-6E8A-4147-A177-3AD203B41FA5}">
                      <a16:colId xmlns:a16="http://schemas.microsoft.com/office/drawing/2014/main" val="1172643161"/>
                    </a:ext>
                  </a:extLst>
                </a:gridCol>
                <a:gridCol w="246888">
                  <a:extLst>
                    <a:ext uri="{9D8B030D-6E8A-4147-A177-3AD203B41FA5}">
                      <a16:colId xmlns:a16="http://schemas.microsoft.com/office/drawing/2014/main" val="3319409912"/>
                    </a:ext>
                  </a:extLst>
                </a:gridCol>
                <a:gridCol w="246888">
                  <a:extLst>
                    <a:ext uri="{9D8B030D-6E8A-4147-A177-3AD203B41FA5}">
                      <a16:colId xmlns:a16="http://schemas.microsoft.com/office/drawing/2014/main" val="2457316674"/>
                    </a:ext>
                  </a:extLst>
                </a:gridCol>
                <a:gridCol w="246888">
                  <a:extLst>
                    <a:ext uri="{9D8B030D-6E8A-4147-A177-3AD203B41FA5}">
                      <a16:colId xmlns:a16="http://schemas.microsoft.com/office/drawing/2014/main" val="3908953694"/>
                    </a:ext>
                  </a:extLst>
                </a:gridCol>
                <a:gridCol w="246888">
                  <a:extLst>
                    <a:ext uri="{9D8B030D-6E8A-4147-A177-3AD203B41FA5}">
                      <a16:colId xmlns:a16="http://schemas.microsoft.com/office/drawing/2014/main" val="3638590137"/>
                    </a:ext>
                  </a:extLst>
                </a:gridCol>
                <a:gridCol w="246888">
                  <a:extLst>
                    <a:ext uri="{9D8B030D-6E8A-4147-A177-3AD203B41FA5}">
                      <a16:colId xmlns:a16="http://schemas.microsoft.com/office/drawing/2014/main" val="3854694726"/>
                    </a:ext>
                  </a:extLst>
                </a:gridCol>
                <a:gridCol w="246888">
                  <a:extLst>
                    <a:ext uri="{9D8B030D-6E8A-4147-A177-3AD203B41FA5}">
                      <a16:colId xmlns:a16="http://schemas.microsoft.com/office/drawing/2014/main" val="1687422757"/>
                    </a:ext>
                  </a:extLst>
                </a:gridCol>
                <a:gridCol w="246888">
                  <a:extLst>
                    <a:ext uri="{9D8B030D-6E8A-4147-A177-3AD203B41FA5}">
                      <a16:colId xmlns:a16="http://schemas.microsoft.com/office/drawing/2014/main" val="1304572328"/>
                    </a:ext>
                  </a:extLst>
                </a:gridCol>
                <a:gridCol w="246888">
                  <a:extLst>
                    <a:ext uri="{9D8B030D-6E8A-4147-A177-3AD203B41FA5}">
                      <a16:colId xmlns:a16="http://schemas.microsoft.com/office/drawing/2014/main" val="3936593101"/>
                    </a:ext>
                  </a:extLst>
                </a:gridCol>
                <a:gridCol w="246888">
                  <a:extLst>
                    <a:ext uri="{9D8B030D-6E8A-4147-A177-3AD203B41FA5}">
                      <a16:colId xmlns:a16="http://schemas.microsoft.com/office/drawing/2014/main" val="2251424197"/>
                    </a:ext>
                  </a:extLst>
                </a:gridCol>
                <a:gridCol w="246888">
                  <a:extLst>
                    <a:ext uri="{9D8B030D-6E8A-4147-A177-3AD203B41FA5}">
                      <a16:colId xmlns:a16="http://schemas.microsoft.com/office/drawing/2014/main" val="3018549791"/>
                    </a:ext>
                  </a:extLst>
                </a:gridCol>
                <a:gridCol w="246888">
                  <a:extLst>
                    <a:ext uri="{9D8B030D-6E8A-4147-A177-3AD203B41FA5}">
                      <a16:colId xmlns:a16="http://schemas.microsoft.com/office/drawing/2014/main" val="1000377495"/>
                    </a:ext>
                  </a:extLst>
                </a:gridCol>
                <a:gridCol w="246888">
                  <a:extLst>
                    <a:ext uri="{9D8B030D-6E8A-4147-A177-3AD203B41FA5}">
                      <a16:colId xmlns:a16="http://schemas.microsoft.com/office/drawing/2014/main" val="3435035829"/>
                    </a:ext>
                  </a:extLst>
                </a:gridCol>
                <a:gridCol w="246888">
                  <a:extLst>
                    <a:ext uri="{9D8B030D-6E8A-4147-A177-3AD203B41FA5}">
                      <a16:colId xmlns:a16="http://schemas.microsoft.com/office/drawing/2014/main" val="2585798264"/>
                    </a:ext>
                  </a:extLst>
                </a:gridCol>
                <a:gridCol w="246888">
                  <a:extLst>
                    <a:ext uri="{9D8B030D-6E8A-4147-A177-3AD203B41FA5}">
                      <a16:colId xmlns:a16="http://schemas.microsoft.com/office/drawing/2014/main" val="1362142152"/>
                    </a:ext>
                  </a:extLst>
                </a:gridCol>
                <a:gridCol w="246888">
                  <a:extLst>
                    <a:ext uri="{9D8B030D-6E8A-4147-A177-3AD203B41FA5}">
                      <a16:colId xmlns:a16="http://schemas.microsoft.com/office/drawing/2014/main" val="17420088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214558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- 2023-09-18 15:16:54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https://quintly-image-storage.s3.amazonaws.com/dda1dc19a5754fc47c4e6d36fdcc9e75/697a5006c63af6a1b219d59c08d47bac.jpg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Z
onezoneapp
SUNSET COCKTAILS
@innside bu melia
setting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0.8010 %</a:t>
                      </a:r>
                    </a:p>
                  </a:txBody>
                  <a:tcPr/>
                </a:tc>
                <a:extLst>
                  <a:ext uri="{0D108BD9-81ED-4DB2-BD59-A6C34878D82A}">
                    <a16:rowId xmlns:a16="http://schemas.microsoft.com/office/drawing/2014/main" val="3816415459"/>
                  </a:ext>
                </a:extLst>
              </a:tr>
            </a:tbl>
          </a:graphicData>
        </a:graphic>
      </p:graphicFrame>
      <p:sp>
        <p:nvSpPr>
          <p:cNvPr id="4" name="Text Placeholder 3">
            <a:extLst>
              <a:ext uri="{FF2B5EF4-FFF2-40B4-BE49-F238E27FC236}">
                <a16:creationId xmlns:a16="http://schemas.microsoft.com/office/drawing/2014/main" id="{77F36ED4-62BF-4454-876D-D1AD21D75B7A}"/>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5966353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5AAB0-B3D2-4F74-9C3E-5D6225BDA20F}"/>
              </a:ext>
            </a:extLst>
          </p:cNvPr>
          <p:cNvSpPr>
            <a:spLocks noGrp="1"/>
          </p:cNvSpPr>
          <p:nvPr>
            <p:ph type="title"/>
          </p:nvPr>
        </p:nvSpPr>
        <p:spPr/>
        <p:txBody>
          <a:bodyPr/>
          <a:lstStyle/>
          <a:p>
            <a:r>
              <a:rPr lang="en-US"/>
              <a:t>Instagram Stories Table | 2 profiles - 22 of 26</a:t>
            </a:r>
          </a:p>
        </p:txBody>
      </p:sp>
      <p:graphicFrame>
        <p:nvGraphicFramePr>
          <p:cNvPr id="5" name="Table Placeholder 4">
            <a:extLst>
              <a:ext uri="{FF2B5EF4-FFF2-40B4-BE49-F238E27FC236}">
                <a16:creationId xmlns:a16="http://schemas.microsoft.com/office/drawing/2014/main" id="{86C8D25E-5BC4-422C-937F-521756ECE5FA}"/>
              </a:ext>
            </a:extLst>
          </p:cNvPr>
          <p:cNvGraphicFramePr>
            <a:graphicFrameLocks noGrp="1"/>
          </p:cNvGraphicFramePr>
          <p:nvPr>
            <p:ph type="tbl" sz="quarter" idx="13"/>
            <p:extLst>
              <p:ext uri="{D42A27DB-BD31-4B8C-83A1-F6EECF244321}">
                <p14:modId xmlns:p14="http://schemas.microsoft.com/office/powerpoint/2010/main" val="922435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83819787"/>
                    </a:ext>
                  </a:extLst>
                </a:gridCol>
                <a:gridCol w="493776">
                  <a:extLst>
                    <a:ext uri="{9D8B030D-6E8A-4147-A177-3AD203B41FA5}">
                      <a16:colId xmlns:a16="http://schemas.microsoft.com/office/drawing/2014/main" val="1428903415"/>
                    </a:ext>
                  </a:extLst>
                </a:gridCol>
                <a:gridCol w="658368">
                  <a:extLst>
                    <a:ext uri="{9D8B030D-6E8A-4147-A177-3AD203B41FA5}">
                      <a16:colId xmlns:a16="http://schemas.microsoft.com/office/drawing/2014/main" val="3601452933"/>
                    </a:ext>
                  </a:extLst>
                </a:gridCol>
                <a:gridCol w="740664">
                  <a:extLst>
                    <a:ext uri="{9D8B030D-6E8A-4147-A177-3AD203B41FA5}">
                      <a16:colId xmlns:a16="http://schemas.microsoft.com/office/drawing/2014/main" val="3998394776"/>
                    </a:ext>
                  </a:extLst>
                </a:gridCol>
                <a:gridCol w="246888">
                  <a:extLst>
                    <a:ext uri="{9D8B030D-6E8A-4147-A177-3AD203B41FA5}">
                      <a16:colId xmlns:a16="http://schemas.microsoft.com/office/drawing/2014/main" val="3438061524"/>
                    </a:ext>
                  </a:extLst>
                </a:gridCol>
                <a:gridCol w="246888">
                  <a:extLst>
                    <a:ext uri="{9D8B030D-6E8A-4147-A177-3AD203B41FA5}">
                      <a16:colId xmlns:a16="http://schemas.microsoft.com/office/drawing/2014/main" val="2902522425"/>
                    </a:ext>
                  </a:extLst>
                </a:gridCol>
                <a:gridCol w="246888">
                  <a:extLst>
                    <a:ext uri="{9D8B030D-6E8A-4147-A177-3AD203B41FA5}">
                      <a16:colId xmlns:a16="http://schemas.microsoft.com/office/drawing/2014/main" val="2048562698"/>
                    </a:ext>
                  </a:extLst>
                </a:gridCol>
                <a:gridCol w="246888">
                  <a:extLst>
                    <a:ext uri="{9D8B030D-6E8A-4147-A177-3AD203B41FA5}">
                      <a16:colId xmlns:a16="http://schemas.microsoft.com/office/drawing/2014/main" val="3560689892"/>
                    </a:ext>
                  </a:extLst>
                </a:gridCol>
                <a:gridCol w="246888">
                  <a:extLst>
                    <a:ext uri="{9D8B030D-6E8A-4147-A177-3AD203B41FA5}">
                      <a16:colId xmlns:a16="http://schemas.microsoft.com/office/drawing/2014/main" val="1709099127"/>
                    </a:ext>
                  </a:extLst>
                </a:gridCol>
                <a:gridCol w="246888">
                  <a:extLst>
                    <a:ext uri="{9D8B030D-6E8A-4147-A177-3AD203B41FA5}">
                      <a16:colId xmlns:a16="http://schemas.microsoft.com/office/drawing/2014/main" val="717964796"/>
                    </a:ext>
                  </a:extLst>
                </a:gridCol>
                <a:gridCol w="246888">
                  <a:extLst>
                    <a:ext uri="{9D8B030D-6E8A-4147-A177-3AD203B41FA5}">
                      <a16:colId xmlns:a16="http://schemas.microsoft.com/office/drawing/2014/main" val="2433779131"/>
                    </a:ext>
                  </a:extLst>
                </a:gridCol>
                <a:gridCol w="246888">
                  <a:extLst>
                    <a:ext uri="{9D8B030D-6E8A-4147-A177-3AD203B41FA5}">
                      <a16:colId xmlns:a16="http://schemas.microsoft.com/office/drawing/2014/main" val="971987086"/>
                    </a:ext>
                  </a:extLst>
                </a:gridCol>
                <a:gridCol w="246888">
                  <a:extLst>
                    <a:ext uri="{9D8B030D-6E8A-4147-A177-3AD203B41FA5}">
                      <a16:colId xmlns:a16="http://schemas.microsoft.com/office/drawing/2014/main" val="3449783813"/>
                    </a:ext>
                  </a:extLst>
                </a:gridCol>
                <a:gridCol w="246888">
                  <a:extLst>
                    <a:ext uri="{9D8B030D-6E8A-4147-A177-3AD203B41FA5}">
                      <a16:colId xmlns:a16="http://schemas.microsoft.com/office/drawing/2014/main" val="2183276742"/>
                    </a:ext>
                  </a:extLst>
                </a:gridCol>
                <a:gridCol w="246888">
                  <a:extLst>
                    <a:ext uri="{9D8B030D-6E8A-4147-A177-3AD203B41FA5}">
                      <a16:colId xmlns:a16="http://schemas.microsoft.com/office/drawing/2014/main" val="4249243086"/>
                    </a:ext>
                  </a:extLst>
                </a:gridCol>
                <a:gridCol w="246888">
                  <a:extLst>
                    <a:ext uri="{9D8B030D-6E8A-4147-A177-3AD203B41FA5}">
                      <a16:colId xmlns:a16="http://schemas.microsoft.com/office/drawing/2014/main" val="167252023"/>
                    </a:ext>
                  </a:extLst>
                </a:gridCol>
                <a:gridCol w="246888">
                  <a:extLst>
                    <a:ext uri="{9D8B030D-6E8A-4147-A177-3AD203B41FA5}">
                      <a16:colId xmlns:a16="http://schemas.microsoft.com/office/drawing/2014/main" val="2954115471"/>
                    </a:ext>
                  </a:extLst>
                </a:gridCol>
                <a:gridCol w="246888">
                  <a:extLst>
                    <a:ext uri="{9D8B030D-6E8A-4147-A177-3AD203B41FA5}">
                      <a16:colId xmlns:a16="http://schemas.microsoft.com/office/drawing/2014/main" val="1427323651"/>
                    </a:ext>
                  </a:extLst>
                </a:gridCol>
                <a:gridCol w="246888">
                  <a:extLst>
                    <a:ext uri="{9D8B030D-6E8A-4147-A177-3AD203B41FA5}">
                      <a16:colId xmlns:a16="http://schemas.microsoft.com/office/drawing/2014/main" val="580007895"/>
                    </a:ext>
                  </a:extLst>
                </a:gridCol>
                <a:gridCol w="246888">
                  <a:extLst>
                    <a:ext uri="{9D8B030D-6E8A-4147-A177-3AD203B41FA5}">
                      <a16:colId xmlns:a16="http://schemas.microsoft.com/office/drawing/2014/main" val="2711144347"/>
                    </a:ext>
                  </a:extLst>
                </a:gridCol>
                <a:gridCol w="246888">
                  <a:extLst>
                    <a:ext uri="{9D8B030D-6E8A-4147-A177-3AD203B41FA5}">
                      <a16:colId xmlns:a16="http://schemas.microsoft.com/office/drawing/2014/main" val="3017772313"/>
                    </a:ext>
                  </a:extLst>
                </a:gridCol>
                <a:gridCol w="246888">
                  <a:extLst>
                    <a:ext uri="{9D8B030D-6E8A-4147-A177-3AD203B41FA5}">
                      <a16:colId xmlns:a16="http://schemas.microsoft.com/office/drawing/2014/main" val="366197902"/>
                    </a:ext>
                  </a:extLst>
                </a:gridCol>
                <a:gridCol w="246888">
                  <a:extLst>
                    <a:ext uri="{9D8B030D-6E8A-4147-A177-3AD203B41FA5}">
                      <a16:colId xmlns:a16="http://schemas.microsoft.com/office/drawing/2014/main" val="3614009906"/>
                    </a:ext>
                  </a:extLst>
                </a:gridCol>
                <a:gridCol w="246888">
                  <a:extLst>
                    <a:ext uri="{9D8B030D-6E8A-4147-A177-3AD203B41FA5}">
                      <a16:colId xmlns:a16="http://schemas.microsoft.com/office/drawing/2014/main" val="44731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713057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- 2023-09-18 15:16:27</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https://quintly-image-storage.s3.amazonaws.com/dda1dc19a5754fc47c4e6d36fdcc9e75/a280b4f707955424660ac2f2bdae7e5f.jpg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LIFE OUT
monchester
lifeoutmanny
IBIZA
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0.6581 %</a:t>
                      </a:r>
                    </a:p>
                  </a:txBody>
                  <a:tcPr/>
                </a:tc>
                <a:extLst>
                  <a:ext uri="{0D108BD9-81ED-4DB2-BD59-A6C34878D82A}">
                    <a16:rowId xmlns:a16="http://schemas.microsoft.com/office/drawing/2014/main" val="3333167102"/>
                  </a:ext>
                </a:extLst>
              </a:tr>
            </a:tbl>
          </a:graphicData>
        </a:graphic>
      </p:graphicFrame>
      <p:sp>
        <p:nvSpPr>
          <p:cNvPr id="4" name="Text Placeholder 3">
            <a:extLst>
              <a:ext uri="{FF2B5EF4-FFF2-40B4-BE49-F238E27FC236}">
                <a16:creationId xmlns:a16="http://schemas.microsoft.com/office/drawing/2014/main" id="{BD408993-511B-4DB1-8C74-EF07FAE43C57}"/>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4853388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617B3-6CE1-46FF-A9FC-A1CE770EFC03}"/>
              </a:ext>
            </a:extLst>
          </p:cNvPr>
          <p:cNvSpPr>
            <a:spLocks noGrp="1"/>
          </p:cNvSpPr>
          <p:nvPr>
            <p:ph type="title"/>
          </p:nvPr>
        </p:nvSpPr>
        <p:spPr/>
        <p:txBody>
          <a:bodyPr/>
          <a:lstStyle/>
          <a:p>
            <a:r>
              <a:rPr lang="en-US"/>
              <a:t>Instagram Stories Table | 2 profiles - 23 of 26</a:t>
            </a:r>
          </a:p>
        </p:txBody>
      </p:sp>
      <p:graphicFrame>
        <p:nvGraphicFramePr>
          <p:cNvPr id="5" name="Table Placeholder 4">
            <a:extLst>
              <a:ext uri="{FF2B5EF4-FFF2-40B4-BE49-F238E27FC236}">
                <a16:creationId xmlns:a16="http://schemas.microsoft.com/office/drawing/2014/main" id="{9AE59C2A-4D82-4738-88E2-BB951CADE5E3}"/>
              </a:ext>
            </a:extLst>
          </p:cNvPr>
          <p:cNvGraphicFramePr>
            <a:graphicFrameLocks noGrp="1"/>
          </p:cNvGraphicFramePr>
          <p:nvPr>
            <p:ph type="tbl" sz="quarter" idx="13"/>
            <p:extLst>
              <p:ext uri="{D42A27DB-BD31-4B8C-83A1-F6EECF244321}">
                <p14:modId xmlns:p14="http://schemas.microsoft.com/office/powerpoint/2010/main" val="145566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756162036"/>
                    </a:ext>
                  </a:extLst>
                </a:gridCol>
                <a:gridCol w="493776">
                  <a:extLst>
                    <a:ext uri="{9D8B030D-6E8A-4147-A177-3AD203B41FA5}">
                      <a16:colId xmlns:a16="http://schemas.microsoft.com/office/drawing/2014/main" val="645555477"/>
                    </a:ext>
                  </a:extLst>
                </a:gridCol>
                <a:gridCol w="658368">
                  <a:extLst>
                    <a:ext uri="{9D8B030D-6E8A-4147-A177-3AD203B41FA5}">
                      <a16:colId xmlns:a16="http://schemas.microsoft.com/office/drawing/2014/main" val="2389169612"/>
                    </a:ext>
                  </a:extLst>
                </a:gridCol>
                <a:gridCol w="740664">
                  <a:extLst>
                    <a:ext uri="{9D8B030D-6E8A-4147-A177-3AD203B41FA5}">
                      <a16:colId xmlns:a16="http://schemas.microsoft.com/office/drawing/2014/main" val="1590138933"/>
                    </a:ext>
                  </a:extLst>
                </a:gridCol>
                <a:gridCol w="246888">
                  <a:extLst>
                    <a:ext uri="{9D8B030D-6E8A-4147-A177-3AD203B41FA5}">
                      <a16:colId xmlns:a16="http://schemas.microsoft.com/office/drawing/2014/main" val="3965554313"/>
                    </a:ext>
                  </a:extLst>
                </a:gridCol>
                <a:gridCol w="246888">
                  <a:extLst>
                    <a:ext uri="{9D8B030D-6E8A-4147-A177-3AD203B41FA5}">
                      <a16:colId xmlns:a16="http://schemas.microsoft.com/office/drawing/2014/main" val="1800184751"/>
                    </a:ext>
                  </a:extLst>
                </a:gridCol>
                <a:gridCol w="246888">
                  <a:extLst>
                    <a:ext uri="{9D8B030D-6E8A-4147-A177-3AD203B41FA5}">
                      <a16:colId xmlns:a16="http://schemas.microsoft.com/office/drawing/2014/main" val="1075461529"/>
                    </a:ext>
                  </a:extLst>
                </a:gridCol>
                <a:gridCol w="246888">
                  <a:extLst>
                    <a:ext uri="{9D8B030D-6E8A-4147-A177-3AD203B41FA5}">
                      <a16:colId xmlns:a16="http://schemas.microsoft.com/office/drawing/2014/main" val="3300276947"/>
                    </a:ext>
                  </a:extLst>
                </a:gridCol>
                <a:gridCol w="246888">
                  <a:extLst>
                    <a:ext uri="{9D8B030D-6E8A-4147-A177-3AD203B41FA5}">
                      <a16:colId xmlns:a16="http://schemas.microsoft.com/office/drawing/2014/main" val="375306948"/>
                    </a:ext>
                  </a:extLst>
                </a:gridCol>
                <a:gridCol w="246888">
                  <a:extLst>
                    <a:ext uri="{9D8B030D-6E8A-4147-A177-3AD203B41FA5}">
                      <a16:colId xmlns:a16="http://schemas.microsoft.com/office/drawing/2014/main" val="4246021642"/>
                    </a:ext>
                  </a:extLst>
                </a:gridCol>
                <a:gridCol w="246888">
                  <a:extLst>
                    <a:ext uri="{9D8B030D-6E8A-4147-A177-3AD203B41FA5}">
                      <a16:colId xmlns:a16="http://schemas.microsoft.com/office/drawing/2014/main" val="1513167975"/>
                    </a:ext>
                  </a:extLst>
                </a:gridCol>
                <a:gridCol w="246888">
                  <a:extLst>
                    <a:ext uri="{9D8B030D-6E8A-4147-A177-3AD203B41FA5}">
                      <a16:colId xmlns:a16="http://schemas.microsoft.com/office/drawing/2014/main" val="1254700650"/>
                    </a:ext>
                  </a:extLst>
                </a:gridCol>
                <a:gridCol w="246888">
                  <a:extLst>
                    <a:ext uri="{9D8B030D-6E8A-4147-A177-3AD203B41FA5}">
                      <a16:colId xmlns:a16="http://schemas.microsoft.com/office/drawing/2014/main" val="1919827042"/>
                    </a:ext>
                  </a:extLst>
                </a:gridCol>
                <a:gridCol w="246888">
                  <a:extLst>
                    <a:ext uri="{9D8B030D-6E8A-4147-A177-3AD203B41FA5}">
                      <a16:colId xmlns:a16="http://schemas.microsoft.com/office/drawing/2014/main" val="3058044222"/>
                    </a:ext>
                  </a:extLst>
                </a:gridCol>
                <a:gridCol w="246888">
                  <a:extLst>
                    <a:ext uri="{9D8B030D-6E8A-4147-A177-3AD203B41FA5}">
                      <a16:colId xmlns:a16="http://schemas.microsoft.com/office/drawing/2014/main" val="3095756010"/>
                    </a:ext>
                  </a:extLst>
                </a:gridCol>
                <a:gridCol w="246888">
                  <a:extLst>
                    <a:ext uri="{9D8B030D-6E8A-4147-A177-3AD203B41FA5}">
                      <a16:colId xmlns:a16="http://schemas.microsoft.com/office/drawing/2014/main" val="2048736168"/>
                    </a:ext>
                  </a:extLst>
                </a:gridCol>
                <a:gridCol w="246888">
                  <a:extLst>
                    <a:ext uri="{9D8B030D-6E8A-4147-A177-3AD203B41FA5}">
                      <a16:colId xmlns:a16="http://schemas.microsoft.com/office/drawing/2014/main" val="1899254864"/>
                    </a:ext>
                  </a:extLst>
                </a:gridCol>
                <a:gridCol w="246888">
                  <a:extLst>
                    <a:ext uri="{9D8B030D-6E8A-4147-A177-3AD203B41FA5}">
                      <a16:colId xmlns:a16="http://schemas.microsoft.com/office/drawing/2014/main" val="2150486404"/>
                    </a:ext>
                  </a:extLst>
                </a:gridCol>
                <a:gridCol w="246888">
                  <a:extLst>
                    <a:ext uri="{9D8B030D-6E8A-4147-A177-3AD203B41FA5}">
                      <a16:colId xmlns:a16="http://schemas.microsoft.com/office/drawing/2014/main" val="3744666191"/>
                    </a:ext>
                  </a:extLst>
                </a:gridCol>
                <a:gridCol w="246888">
                  <a:extLst>
                    <a:ext uri="{9D8B030D-6E8A-4147-A177-3AD203B41FA5}">
                      <a16:colId xmlns:a16="http://schemas.microsoft.com/office/drawing/2014/main" val="1303613175"/>
                    </a:ext>
                  </a:extLst>
                </a:gridCol>
                <a:gridCol w="246888">
                  <a:extLst>
                    <a:ext uri="{9D8B030D-6E8A-4147-A177-3AD203B41FA5}">
                      <a16:colId xmlns:a16="http://schemas.microsoft.com/office/drawing/2014/main" val="1799080295"/>
                    </a:ext>
                  </a:extLst>
                </a:gridCol>
                <a:gridCol w="246888">
                  <a:extLst>
                    <a:ext uri="{9D8B030D-6E8A-4147-A177-3AD203B41FA5}">
                      <a16:colId xmlns:a16="http://schemas.microsoft.com/office/drawing/2014/main" val="923700258"/>
                    </a:ext>
                  </a:extLst>
                </a:gridCol>
                <a:gridCol w="246888">
                  <a:extLst>
                    <a:ext uri="{9D8B030D-6E8A-4147-A177-3AD203B41FA5}">
                      <a16:colId xmlns:a16="http://schemas.microsoft.com/office/drawing/2014/main" val="2090342335"/>
                    </a:ext>
                  </a:extLst>
                </a:gridCol>
                <a:gridCol w="246888">
                  <a:extLst>
                    <a:ext uri="{9D8B030D-6E8A-4147-A177-3AD203B41FA5}">
                      <a16:colId xmlns:a16="http://schemas.microsoft.com/office/drawing/2014/main" val="507458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79035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- 2023-09-15 12:45:34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https://quintly-image-storage.s3.amazonaws.com/dda1dc19a5754fc47c4e6d36fdcc9e75/7a407e0e57e36bac6b304b4183295ca3.jpg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Calibri"/>
                          <a:ea typeface="+mn-ea"/>
                          <a:cs typeface="+mn-cs"/>
                        </a:rPr>
                        <a:t>martaa_diiaz
INNSIDE BY MELIÁ MADRID GRAN VÍA
Las vistas desde la habitación
@innside_by_melia
TAXI
BUS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0.7379 %</a:t>
                      </a:r>
                    </a:p>
                  </a:txBody>
                  <a:tcPr/>
                </a:tc>
                <a:extLst>
                  <a:ext uri="{0D108BD9-81ED-4DB2-BD59-A6C34878D82A}">
                    <a16:rowId xmlns:a16="http://schemas.microsoft.com/office/drawing/2014/main" val="1575782669"/>
                  </a:ext>
                </a:extLst>
              </a:tr>
            </a:tbl>
          </a:graphicData>
        </a:graphic>
      </p:graphicFrame>
      <p:sp>
        <p:nvSpPr>
          <p:cNvPr id="4" name="Text Placeholder 3">
            <a:extLst>
              <a:ext uri="{FF2B5EF4-FFF2-40B4-BE49-F238E27FC236}">
                <a16:creationId xmlns:a16="http://schemas.microsoft.com/office/drawing/2014/main" id="{A1D227C5-5AB2-4350-9174-2957E64E0125}"/>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35203991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E5421-D684-4F58-9619-A36B87CEE35E}"/>
              </a:ext>
            </a:extLst>
          </p:cNvPr>
          <p:cNvSpPr>
            <a:spLocks noGrp="1"/>
          </p:cNvSpPr>
          <p:nvPr>
            <p:ph type="title"/>
          </p:nvPr>
        </p:nvSpPr>
        <p:spPr/>
        <p:txBody>
          <a:bodyPr/>
          <a:lstStyle/>
          <a:p>
            <a:r>
              <a:rPr lang="en-US"/>
              <a:t>Instagram Stories Table | 2 profiles - 24 of 26</a:t>
            </a:r>
          </a:p>
        </p:txBody>
      </p:sp>
      <p:graphicFrame>
        <p:nvGraphicFramePr>
          <p:cNvPr id="5" name="Table Placeholder 4">
            <a:extLst>
              <a:ext uri="{FF2B5EF4-FFF2-40B4-BE49-F238E27FC236}">
                <a16:creationId xmlns:a16="http://schemas.microsoft.com/office/drawing/2014/main" id="{BD10F1BF-C695-4D0A-BB15-C0B9F877F184}"/>
              </a:ext>
            </a:extLst>
          </p:cNvPr>
          <p:cNvGraphicFramePr>
            <a:graphicFrameLocks noGrp="1"/>
          </p:cNvGraphicFramePr>
          <p:nvPr>
            <p:ph type="tbl" sz="quarter" idx="13"/>
            <p:extLst>
              <p:ext uri="{D42A27DB-BD31-4B8C-83A1-F6EECF244321}">
                <p14:modId xmlns:p14="http://schemas.microsoft.com/office/powerpoint/2010/main" val="28056143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377656574"/>
                    </a:ext>
                  </a:extLst>
                </a:gridCol>
                <a:gridCol w="493776">
                  <a:extLst>
                    <a:ext uri="{9D8B030D-6E8A-4147-A177-3AD203B41FA5}">
                      <a16:colId xmlns:a16="http://schemas.microsoft.com/office/drawing/2014/main" val="2032390275"/>
                    </a:ext>
                  </a:extLst>
                </a:gridCol>
                <a:gridCol w="658368">
                  <a:extLst>
                    <a:ext uri="{9D8B030D-6E8A-4147-A177-3AD203B41FA5}">
                      <a16:colId xmlns:a16="http://schemas.microsoft.com/office/drawing/2014/main" val="2382884555"/>
                    </a:ext>
                  </a:extLst>
                </a:gridCol>
                <a:gridCol w="740664">
                  <a:extLst>
                    <a:ext uri="{9D8B030D-6E8A-4147-A177-3AD203B41FA5}">
                      <a16:colId xmlns:a16="http://schemas.microsoft.com/office/drawing/2014/main" val="548206560"/>
                    </a:ext>
                  </a:extLst>
                </a:gridCol>
                <a:gridCol w="246888">
                  <a:extLst>
                    <a:ext uri="{9D8B030D-6E8A-4147-A177-3AD203B41FA5}">
                      <a16:colId xmlns:a16="http://schemas.microsoft.com/office/drawing/2014/main" val="2652042775"/>
                    </a:ext>
                  </a:extLst>
                </a:gridCol>
                <a:gridCol w="246888">
                  <a:extLst>
                    <a:ext uri="{9D8B030D-6E8A-4147-A177-3AD203B41FA5}">
                      <a16:colId xmlns:a16="http://schemas.microsoft.com/office/drawing/2014/main" val="3360017837"/>
                    </a:ext>
                  </a:extLst>
                </a:gridCol>
                <a:gridCol w="246888">
                  <a:extLst>
                    <a:ext uri="{9D8B030D-6E8A-4147-A177-3AD203B41FA5}">
                      <a16:colId xmlns:a16="http://schemas.microsoft.com/office/drawing/2014/main" val="89095484"/>
                    </a:ext>
                  </a:extLst>
                </a:gridCol>
                <a:gridCol w="246888">
                  <a:extLst>
                    <a:ext uri="{9D8B030D-6E8A-4147-A177-3AD203B41FA5}">
                      <a16:colId xmlns:a16="http://schemas.microsoft.com/office/drawing/2014/main" val="2732294729"/>
                    </a:ext>
                  </a:extLst>
                </a:gridCol>
                <a:gridCol w="246888">
                  <a:extLst>
                    <a:ext uri="{9D8B030D-6E8A-4147-A177-3AD203B41FA5}">
                      <a16:colId xmlns:a16="http://schemas.microsoft.com/office/drawing/2014/main" val="519523368"/>
                    </a:ext>
                  </a:extLst>
                </a:gridCol>
                <a:gridCol w="246888">
                  <a:extLst>
                    <a:ext uri="{9D8B030D-6E8A-4147-A177-3AD203B41FA5}">
                      <a16:colId xmlns:a16="http://schemas.microsoft.com/office/drawing/2014/main" val="545958758"/>
                    </a:ext>
                  </a:extLst>
                </a:gridCol>
                <a:gridCol w="246888">
                  <a:extLst>
                    <a:ext uri="{9D8B030D-6E8A-4147-A177-3AD203B41FA5}">
                      <a16:colId xmlns:a16="http://schemas.microsoft.com/office/drawing/2014/main" val="3655977159"/>
                    </a:ext>
                  </a:extLst>
                </a:gridCol>
                <a:gridCol w="246888">
                  <a:extLst>
                    <a:ext uri="{9D8B030D-6E8A-4147-A177-3AD203B41FA5}">
                      <a16:colId xmlns:a16="http://schemas.microsoft.com/office/drawing/2014/main" val="2714007788"/>
                    </a:ext>
                  </a:extLst>
                </a:gridCol>
                <a:gridCol w="246888">
                  <a:extLst>
                    <a:ext uri="{9D8B030D-6E8A-4147-A177-3AD203B41FA5}">
                      <a16:colId xmlns:a16="http://schemas.microsoft.com/office/drawing/2014/main" val="3265727147"/>
                    </a:ext>
                  </a:extLst>
                </a:gridCol>
                <a:gridCol w="246888">
                  <a:extLst>
                    <a:ext uri="{9D8B030D-6E8A-4147-A177-3AD203B41FA5}">
                      <a16:colId xmlns:a16="http://schemas.microsoft.com/office/drawing/2014/main" val="596595398"/>
                    </a:ext>
                  </a:extLst>
                </a:gridCol>
                <a:gridCol w="246888">
                  <a:extLst>
                    <a:ext uri="{9D8B030D-6E8A-4147-A177-3AD203B41FA5}">
                      <a16:colId xmlns:a16="http://schemas.microsoft.com/office/drawing/2014/main" val="997425083"/>
                    </a:ext>
                  </a:extLst>
                </a:gridCol>
                <a:gridCol w="246888">
                  <a:extLst>
                    <a:ext uri="{9D8B030D-6E8A-4147-A177-3AD203B41FA5}">
                      <a16:colId xmlns:a16="http://schemas.microsoft.com/office/drawing/2014/main" val="2850354509"/>
                    </a:ext>
                  </a:extLst>
                </a:gridCol>
                <a:gridCol w="246888">
                  <a:extLst>
                    <a:ext uri="{9D8B030D-6E8A-4147-A177-3AD203B41FA5}">
                      <a16:colId xmlns:a16="http://schemas.microsoft.com/office/drawing/2014/main" val="1426059057"/>
                    </a:ext>
                  </a:extLst>
                </a:gridCol>
                <a:gridCol w="246888">
                  <a:extLst>
                    <a:ext uri="{9D8B030D-6E8A-4147-A177-3AD203B41FA5}">
                      <a16:colId xmlns:a16="http://schemas.microsoft.com/office/drawing/2014/main" val="193911093"/>
                    </a:ext>
                  </a:extLst>
                </a:gridCol>
                <a:gridCol w="246888">
                  <a:extLst>
                    <a:ext uri="{9D8B030D-6E8A-4147-A177-3AD203B41FA5}">
                      <a16:colId xmlns:a16="http://schemas.microsoft.com/office/drawing/2014/main" val="1880750558"/>
                    </a:ext>
                  </a:extLst>
                </a:gridCol>
                <a:gridCol w="246888">
                  <a:extLst>
                    <a:ext uri="{9D8B030D-6E8A-4147-A177-3AD203B41FA5}">
                      <a16:colId xmlns:a16="http://schemas.microsoft.com/office/drawing/2014/main" val="1644098474"/>
                    </a:ext>
                  </a:extLst>
                </a:gridCol>
                <a:gridCol w="246888">
                  <a:extLst>
                    <a:ext uri="{9D8B030D-6E8A-4147-A177-3AD203B41FA5}">
                      <a16:colId xmlns:a16="http://schemas.microsoft.com/office/drawing/2014/main" val="2425043370"/>
                    </a:ext>
                  </a:extLst>
                </a:gridCol>
                <a:gridCol w="246888">
                  <a:extLst>
                    <a:ext uri="{9D8B030D-6E8A-4147-A177-3AD203B41FA5}">
                      <a16:colId xmlns:a16="http://schemas.microsoft.com/office/drawing/2014/main" val="1046177815"/>
                    </a:ext>
                  </a:extLst>
                </a:gridCol>
                <a:gridCol w="246888">
                  <a:extLst>
                    <a:ext uri="{9D8B030D-6E8A-4147-A177-3AD203B41FA5}">
                      <a16:colId xmlns:a16="http://schemas.microsoft.com/office/drawing/2014/main" val="2608184918"/>
                    </a:ext>
                  </a:extLst>
                </a:gridCol>
                <a:gridCol w="246888">
                  <a:extLst>
                    <a:ext uri="{9D8B030D-6E8A-4147-A177-3AD203B41FA5}">
                      <a16:colId xmlns:a16="http://schemas.microsoft.com/office/drawing/2014/main" val="1265188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5316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- 2023-09-14 11:01:45</a:t>
                      </a:r>
                      <a:r>
                        <a:rPr kumimoji="0" lang="en-US" sz="1000" b="0" i="0" u="none" strike="noStrike" kern="1200" cap="none" spc="0" normalizeH="0" baseline="0" noProof="0">
                          <a:ln>
                            <a:noFill/>
                          </a:ln>
                          <a:solidFill>
                            <a:prstClr val="black"/>
                          </a:solidFill>
                          <a:effectLst/>
                          <a:uLnTx/>
                          <a:uFillTx/>
                          <a:latin typeface="Calibri"/>
                          <a:ea typeface="+mn-ea"/>
                          <a:cs typeface="+mn-cs"/>
                        </a:rPr>
                        <a:t>
 @innside_by_melia_uk 
@innside_by_melia_de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https://quintly-image-storage.s3.amazonaws.com/dda1dc19a5754fc47c4e6d36fdcc9e75/1caf320be24ce88af210e559536b20b8.jpg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TONIGHT
VIVIR EN
AT
ALCUDIA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0.7023 %</a:t>
                      </a:r>
                    </a:p>
                  </a:txBody>
                  <a:tcPr/>
                </a:tc>
                <a:extLst>
                  <a:ext uri="{0D108BD9-81ED-4DB2-BD59-A6C34878D82A}">
                    <a16:rowId xmlns:a16="http://schemas.microsoft.com/office/drawing/2014/main" val="2922199941"/>
                  </a:ext>
                </a:extLst>
              </a:tr>
            </a:tbl>
          </a:graphicData>
        </a:graphic>
      </p:graphicFrame>
      <p:sp>
        <p:nvSpPr>
          <p:cNvPr id="4" name="Text Placeholder 3">
            <a:extLst>
              <a:ext uri="{FF2B5EF4-FFF2-40B4-BE49-F238E27FC236}">
                <a16:creationId xmlns:a16="http://schemas.microsoft.com/office/drawing/2014/main" id="{43AB515E-81BB-4107-8766-25F4B331B064}"/>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16259165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B8BC34-1C39-4534-96A4-0FB574A8D82E}"/>
              </a:ext>
            </a:extLst>
          </p:cNvPr>
          <p:cNvSpPr>
            <a:spLocks noGrp="1"/>
          </p:cNvSpPr>
          <p:nvPr>
            <p:ph type="title"/>
          </p:nvPr>
        </p:nvSpPr>
        <p:spPr/>
        <p:txBody>
          <a:bodyPr/>
          <a:lstStyle/>
          <a:p>
            <a:r>
              <a:rPr lang="en-US"/>
              <a:t>Instagram Stories Table | 2 profiles - 25 of 26</a:t>
            </a:r>
          </a:p>
        </p:txBody>
      </p:sp>
      <p:graphicFrame>
        <p:nvGraphicFramePr>
          <p:cNvPr id="5" name="Table Placeholder 4">
            <a:extLst>
              <a:ext uri="{FF2B5EF4-FFF2-40B4-BE49-F238E27FC236}">
                <a16:creationId xmlns:a16="http://schemas.microsoft.com/office/drawing/2014/main" id="{5C1BFB6A-96A0-4E05-920C-A073041D395C}"/>
              </a:ext>
            </a:extLst>
          </p:cNvPr>
          <p:cNvGraphicFramePr>
            <a:graphicFrameLocks noGrp="1"/>
          </p:cNvGraphicFramePr>
          <p:nvPr>
            <p:ph type="tbl" sz="quarter" idx="13"/>
            <p:extLst>
              <p:ext uri="{D42A27DB-BD31-4B8C-83A1-F6EECF244321}">
                <p14:modId xmlns:p14="http://schemas.microsoft.com/office/powerpoint/2010/main" val="122422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754775577"/>
                    </a:ext>
                  </a:extLst>
                </a:gridCol>
                <a:gridCol w="493776">
                  <a:extLst>
                    <a:ext uri="{9D8B030D-6E8A-4147-A177-3AD203B41FA5}">
                      <a16:colId xmlns:a16="http://schemas.microsoft.com/office/drawing/2014/main" val="474407198"/>
                    </a:ext>
                  </a:extLst>
                </a:gridCol>
                <a:gridCol w="658368">
                  <a:extLst>
                    <a:ext uri="{9D8B030D-6E8A-4147-A177-3AD203B41FA5}">
                      <a16:colId xmlns:a16="http://schemas.microsoft.com/office/drawing/2014/main" val="1288666105"/>
                    </a:ext>
                  </a:extLst>
                </a:gridCol>
                <a:gridCol w="740664">
                  <a:extLst>
                    <a:ext uri="{9D8B030D-6E8A-4147-A177-3AD203B41FA5}">
                      <a16:colId xmlns:a16="http://schemas.microsoft.com/office/drawing/2014/main" val="1129681592"/>
                    </a:ext>
                  </a:extLst>
                </a:gridCol>
                <a:gridCol w="246888">
                  <a:extLst>
                    <a:ext uri="{9D8B030D-6E8A-4147-A177-3AD203B41FA5}">
                      <a16:colId xmlns:a16="http://schemas.microsoft.com/office/drawing/2014/main" val="132001089"/>
                    </a:ext>
                  </a:extLst>
                </a:gridCol>
                <a:gridCol w="246888">
                  <a:extLst>
                    <a:ext uri="{9D8B030D-6E8A-4147-A177-3AD203B41FA5}">
                      <a16:colId xmlns:a16="http://schemas.microsoft.com/office/drawing/2014/main" val="3496459776"/>
                    </a:ext>
                  </a:extLst>
                </a:gridCol>
                <a:gridCol w="246888">
                  <a:extLst>
                    <a:ext uri="{9D8B030D-6E8A-4147-A177-3AD203B41FA5}">
                      <a16:colId xmlns:a16="http://schemas.microsoft.com/office/drawing/2014/main" val="1972745170"/>
                    </a:ext>
                  </a:extLst>
                </a:gridCol>
                <a:gridCol w="246888">
                  <a:extLst>
                    <a:ext uri="{9D8B030D-6E8A-4147-A177-3AD203B41FA5}">
                      <a16:colId xmlns:a16="http://schemas.microsoft.com/office/drawing/2014/main" val="856083895"/>
                    </a:ext>
                  </a:extLst>
                </a:gridCol>
                <a:gridCol w="246888">
                  <a:extLst>
                    <a:ext uri="{9D8B030D-6E8A-4147-A177-3AD203B41FA5}">
                      <a16:colId xmlns:a16="http://schemas.microsoft.com/office/drawing/2014/main" val="1176391436"/>
                    </a:ext>
                  </a:extLst>
                </a:gridCol>
                <a:gridCol w="246888">
                  <a:extLst>
                    <a:ext uri="{9D8B030D-6E8A-4147-A177-3AD203B41FA5}">
                      <a16:colId xmlns:a16="http://schemas.microsoft.com/office/drawing/2014/main" val="742075115"/>
                    </a:ext>
                  </a:extLst>
                </a:gridCol>
                <a:gridCol w="246888">
                  <a:extLst>
                    <a:ext uri="{9D8B030D-6E8A-4147-A177-3AD203B41FA5}">
                      <a16:colId xmlns:a16="http://schemas.microsoft.com/office/drawing/2014/main" val="2849739787"/>
                    </a:ext>
                  </a:extLst>
                </a:gridCol>
                <a:gridCol w="246888">
                  <a:extLst>
                    <a:ext uri="{9D8B030D-6E8A-4147-A177-3AD203B41FA5}">
                      <a16:colId xmlns:a16="http://schemas.microsoft.com/office/drawing/2014/main" val="505741207"/>
                    </a:ext>
                  </a:extLst>
                </a:gridCol>
                <a:gridCol w="246888">
                  <a:extLst>
                    <a:ext uri="{9D8B030D-6E8A-4147-A177-3AD203B41FA5}">
                      <a16:colId xmlns:a16="http://schemas.microsoft.com/office/drawing/2014/main" val="2891546114"/>
                    </a:ext>
                  </a:extLst>
                </a:gridCol>
                <a:gridCol w="246888">
                  <a:extLst>
                    <a:ext uri="{9D8B030D-6E8A-4147-A177-3AD203B41FA5}">
                      <a16:colId xmlns:a16="http://schemas.microsoft.com/office/drawing/2014/main" val="1928906464"/>
                    </a:ext>
                  </a:extLst>
                </a:gridCol>
                <a:gridCol w="246888">
                  <a:extLst>
                    <a:ext uri="{9D8B030D-6E8A-4147-A177-3AD203B41FA5}">
                      <a16:colId xmlns:a16="http://schemas.microsoft.com/office/drawing/2014/main" val="876543542"/>
                    </a:ext>
                  </a:extLst>
                </a:gridCol>
                <a:gridCol w="246888">
                  <a:extLst>
                    <a:ext uri="{9D8B030D-6E8A-4147-A177-3AD203B41FA5}">
                      <a16:colId xmlns:a16="http://schemas.microsoft.com/office/drawing/2014/main" val="1943249047"/>
                    </a:ext>
                  </a:extLst>
                </a:gridCol>
                <a:gridCol w="246888">
                  <a:extLst>
                    <a:ext uri="{9D8B030D-6E8A-4147-A177-3AD203B41FA5}">
                      <a16:colId xmlns:a16="http://schemas.microsoft.com/office/drawing/2014/main" val="1118120553"/>
                    </a:ext>
                  </a:extLst>
                </a:gridCol>
                <a:gridCol w="246888">
                  <a:extLst>
                    <a:ext uri="{9D8B030D-6E8A-4147-A177-3AD203B41FA5}">
                      <a16:colId xmlns:a16="http://schemas.microsoft.com/office/drawing/2014/main" val="866181190"/>
                    </a:ext>
                  </a:extLst>
                </a:gridCol>
                <a:gridCol w="246888">
                  <a:extLst>
                    <a:ext uri="{9D8B030D-6E8A-4147-A177-3AD203B41FA5}">
                      <a16:colId xmlns:a16="http://schemas.microsoft.com/office/drawing/2014/main" val="2880934056"/>
                    </a:ext>
                  </a:extLst>
                </a:gridCol>
                <a:gridCol w="246888">
                  <a:extLst>
                    <a:ext uri="{9D8B030D-6E8A-4147-A177-3AD203B41FA5}">
                      <a16:colId xmlns:a16="http://schemas.microsoft.com/office/drawing/2014/main" val="3355819333"/>
                    </a:ext>
                  </a:extLst>
                </a:gridCol>
                <a:gridCol w="246888">
                  <a:extLst>
                    <a:ext uri="{9D8B030D-6E8A-4147-A177-3AD203B41FA5}">
                      <a16:colId xmlns:a16="http://schemas.microsoft.com/office/drawing/2014/main" val="3357221041"/>
                    </a:ext>
                  </a:extLst>
                </a:gridCol>
                <a:gridCol w="246888">
                  <a:extLst>
                    <a:ext uri="{9D8B030D-6E8A-4147-A177-3AD203B41FA5}">
                      <a16:colId xmlns:a16="http://schemas.microsoft.com/office/drawing/2014/main" val="3746049187"/>
                    </a:ext>
                  </a:extLst>
                </a:gridCol>
                <a:gridCol w="246888">
                  <a:extLst>
                    <a:ext uri="{9D8B030D-6E8A-4147-A177-3AD203B41FA5}">
                      <a16:colId xmlns:a16="http://schemas.microsoft.com/office/drawing/2014/main" val="3939205970"/>
                    </a:ext>
                  </a:extLst>
                </a:gridCol>
                <a:gridCol w="246888">
                  <a:extLst>
                    <a:ext uri="{9D8B030D-6E8A-4147-A177-3AD203B41FA5}">
                      <a16:colId xmlns:a16="http://schemas.microsoft.com/office/drawing/2014/main" val="210422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6845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- 2023-09-14 11:00:04</a:t>
                      </a:r>
                      <a:r>
                        <a:rPr kumimoji="0" lang="en-US" sz="1000" b="0" i="0" u="none" strike="noStrike" kern="1200" cap="none" spc="0" normalizeH="0" baseline="0" noProof="0">
                          <a:ln>
                            <a:noFill/>
                          </a:ln>
                          <a:solidFill>
                            <a:prstClr val="black"/>
                          </a:solidFill>
                          <a:effectLst/>
                          <a:uLnTx/>
                          <a:uFillTx/>
                          <a:latin typeface="Calibri"/>
                          <a:ea typeface="+mn-ea"/>
                          <a:cs typeface="+mn-cs"/>
                        </a:rPr>
                        <a:t>
 @innside_by_melia_de 
@innside_by_melia_uk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https://quintly-image-storage.s3.amazonaws.com/dda1dc19a5754fc47c4e6d36fdcc9e75/ff3ae7d8df559c5fa61cd277a6afbbf5.jpg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TAP TO
SEE
VIVIR EN
A MOVIE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0.8315 %</a:t>
                      </a:r>
                    </a:p>
                  </a:txBody>
                  <a:tcPr/>
                </a:tc>
                <a:extLst>
                  <a:ext uri="{0D108BD9-81ED-4DB2-BD59-A6C34878D82A}">
                    <a16:rowId xmlns:a16="http://schemas.microsoft.com/office/drawing/2014/main" val="1062491766"/>
                  </a:ext>
                </a:extLst>
              </a:tr>
            </a:tbl>
          </a:graphicData>
        </a:graphic>
      </p:graphicFrame>
      <p:sp>
        <p:nvSpPr>
          <p:cNvPr id="4" name="Text Placeholder 3">
            <a:extLst>
              <a:ext uri="{FF2B5EF4-FFF2-40B4-BE49-F238E27FC236}">
                <a16:creationId xmlns:a16="http://schemas.microsoft.com/office/drawing/2014/main" id="{108917E6-EE7F-411B-990D-943A864CE9F1}"/>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40260164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CA9870-02CB-43C3-A7B8-B55103D94B52}"/>
              </a:ext>
            </a:extLst>
          </p:cNvPr>
          <p:cNvSpPr>
            <a:spLocks noGrp="1"/>
          </p:cNvSpPr>
          <p:nvPr>
            <p:ph type="title"/>
          </p:nvPr>
        </p:nvSpPr>
        <p:spPr/>
        <p:txBody>
          <a:bodyPr/>
          <a:lstStyle/>
          <a:p>
            <a:r>
              <a:rPr lang="en-US"/>
              <a:t>Instagram Stories Table | 2 profiles - 26 of 26</a:t>
            </a:r>
          </a:p>
        </p:txBody>
      </p:sp>
      <p:graphicFrame>
        <p:nvGraphicFramePr>
          <p:cNvPr id="5" name="Table Placeholder 4">
            <a:extLst>
              <a:ext uri="{FF2B5EF4-FFF2-40B4-BE49-F238E27FC236}">
                <a16:creationId xmlns:a16="http://schemas.microsoft.com/office/drawing/2014/main" id="{441434D0-E3E4-4FE5-BF4A-7088212AF9DB}"/>
              </a:ext>
            </a:extLst>
          </p:cNvPr>
          <p:cNvGraphicFramePr>
            <a:graphicFrameLocks noGrp="1"/>
          </p:cNvGraphicFramePr>
          <p:nvPr>
            <p:ph type="tbl" sz="quarter" idx="13"/>
            <p:extLst>
              <p:ext uri="{D42A27DB-BD31-4B8C-83A1-F6EECF244321}">
                <p14:modId xmlns:p14="http://schemas.microsoft.com/office/powerpoint/2010/main" val="3335242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40429041"/>
                    </a:ext>
                  </a:extLst>
                </a:gridCol>
                <a:gridCol w="493776">
                  <a:extLst>
                    <a:ext uri="{9D8B030D-6E8A-4147-A177-3AD203B41FA5}">
                      <a16:colId xmlns:a16="http://schemas.microsoft.com/office/drawing/2014/main" val="1635430237"/>
                    </a:ext>
                  </a:extLst>
                </a:gridCol>
                <a:gridCol w="658368">
                  <a:extLst>
                    <a:ext uri="{9D8B030D-6E8A-4147-A177-3AD203B41FA5}">
                      <a16:colId xmlns:a16="http://schemas.microsoft.com/office/drawing/2014/main" val="124972623"/>
                    </a:ext>
                  </a:extLst>
                </a:gridCol>
                <a:gridCol w="740664">
                  <a:extLst>
                    <a:ext uri="{9D8B030D-6E8A-4147-A177-3AD203B41FA5}">
                      <a16:colId xmlns:a16="http://schemas.microsoft.com/office/drawing/2014/main" val="2329739983"/>
                    </a:ext>
                  </a:extLst>
                </a:gridCol>
                <a:gridCol w="246888">
                  <a:extLst>
                    <a:ext uri="{9D8B030D-6E8A-4147-A177-3AD203B41FA5}">
                      <a16:colId xmlns:a16="http://schemas.microsoft.com/office/drawing/2014/main" val="3526002701"/>
                    </a:ext>
                  </a:extLst>
                </a:gridCol>
                <a:gridCol w="246888">
                  <a:extLst>
                    <a:ext uri="{9D8B030D-6E8A-4147-A177-3AD203B41FA5}">
                      <a16:colId xmlns:a16="http://schemas.microsoft.com/office/drawing/2014/main" val="1817593428"/>
                    </a:ext>
                  </a:extLst>
                </a:gridCol>
                <a:gridCol w="246888">
                  <a:extLst>
                    <a:ext uri="{9D8B030D-6E8A-4147-A177-3AD203B41FA5}">
                      <a16:colId xmlns:a16="http://schemas.microsoft.com/office/drawing/2014/main" val="2986252165"/>
                    </a:ext>
                  </a:extLst>
                </a:gridCol>
                <a:gridCol w="246888">
                  <a:extLst>
                    <a:ext uri="{9D8B030D-6E8A-4147-A177-3AD203B41FA5}">
                      <a16:colId xmlns:a16="http://schemas.microsoft.com/office/drawing/2014/main" val="1603750505"/>
                    </a:ext>
                  </a:extLst>
                </a:gridCol>
                <a:gridCol w="246888">
                  <a:extLst>
                    <a:ext uri="{9D8B030D-6E8A-4147-A177-3AD203B41FA5}">
                      <a16:colId xmlns:a16="http://schemas.microsoft.com/office/drawing/2014/main" val="3559632185"/>
                    </a:ext>
                  </a:extLst>
                </a:gridCol>
                <a:gridCol w="246888">
                  <a:extLst>
                    <a:ext uri="{9D8B030D-6E8A-4147-A177-3AD203B41FA5}">
                      <a16:colId xmlns:a16="http://schemas.microsoft.com/office/drawing/2014/main" val="3067211596"/>
                    </a:ext>
                  </a:extLst>
                </a:gridCol>
                <a:gridCol w="246888">
                  <a:extLst>
                    <a:ext uri="{9D8B030D-6E8A-4147-A177-3AD203B41FA5}">
                      <a16:colId xmlns:a16="http://schemas.microsoft.com/office/drawing/2014/main" val="3008357759"/>
                    </a:ext>
                  </a:extLst>
                </a:gridCol>
                <a:gridCol w="246888">
                  <a:extLst>
                    <a:ext uri="{9D8B030D-6E8A-4147-A177-3AD203B41FA5}">
                      <a16:colId xmlns:a16="http://schemas.microsoft.com/office/drawing/2014/main" val="1370846711"/>
                    </a:ext>
                  </a:extLst>
                </a:gridCol>
                <a:gridCol w="246888">
                  <a:extLst>
                    <a:ext uri="{9D8B030D-6E8A-4147-A177-3AD203B41FA5}">
                      <a16:colId xmlns:a16="http://schemas.microsoft.com/office/drawing/2014/main" val="3757727707"/>
                    </a:ext>
                  </a:extLst>
                </a:gridCol>
                <a:gridCol w="246888">
                  <a:extLst>
                    <a:ext uri="{9D8B030D-6E8A-4147-A177-3AD203B41FA5}">
                      <a16:colId xmlns:a16="http://schemas.microsoft.com/office/drawing/2014/main" val="3460523855"/>
                    </a:ext>
                  </a:extLst>
                </a:gridCol>
                <a:gridCol w="246888">
                  <a:extLst>
                    <a:ext uri="{9D8B030D-6E8A-4147-A177-3AD203B41FA5}">
                      <a16:colId xmlns:a16="http://schemas.microsoft.com/office/drawing/2014/main" val="574399207"/>
                    </a:ext>
                  </a:extLst>
                </a:gridCol>
                <a:gridCol w="246888">
                  <a:extLst>
                    <a:ext uri="{9D8B030D-6E8A-4147-A177-3AD203B41FA5}">
                      <a16:colId xmlns:a16="http://schemas.microsoft.com/office/drawing/2014/main" val="2892601296"/>
                    </a:ext>
                  </a:extLst>
                </a:gridCol>
                <a:gridCol w="246888">
                  <a:extLst>
                    <a:ext uri="{9D8B030D-6E8A-4147-A177-3AD203B41FA5}">
                      <a16:colId xmlns:a16="http://schemas.microsoft.com/office/drawing/2014/main" val="4124969068"/>
                    </a:ext>
                  </a:extLst>
                </a:gridCol>
                <a:gridCol w="246888">
                  <a:extLst>
                    <a:ext uri="{9D8B030D-6E8A-4147-A177-3AD203B41FA5}">
                      <a16:colId xmlns:a16="http://schemas.microsoft.com/office/drawing/2014/main" val="4257308764"/>
                    </a:ext>
                  </a:extLst>
                </a:gridCol>
                <a:gridCol w="246888">
                  <a:extLst>
                    <a:ext uri="{9D8B030D-6E8A-4147-A177-3AD203B41FA5}">
                      <a16:colId xmlns:a16="http://schemas.microsoft.com/office/drawing/2014/main" val="3144447729"/>
                    </a:ext>
                  </a:extLst>
                </a:gridCol>
                <a:gridCol w="246888">
                  <a:extLst>
                    <a:ext uri="{9D8B030D-6E8A-4147-A177-3AD203B41FA5}">
                      <a16:colId xmlns:a16="http://schemas.microsoft.com/office/drawing/2014/main" val="2432074050"/>
                    </a:ext>
                  </a:extLst>
                </a:gridCol>
                <a:gridCol w="246888">
                  <a:extLst>
                    <a:ext uri="{9D8B030D-6E8A-4147-A177-3AD203B41FA5}">
                      <a16:colId xmlns:a16="http://schemas.microsoft.com/office/drawing/2014/main" val="337560432"/>
                    </a:ext>
                  </a:extLst>
                </a:gridCol>
                <a:gridCol w="246888">
                  <a:extLst>
                    <a:ext uri="{9D8B030D-6E8A-4147-A177-3AD203B41FA5}">
                      <a16:colId xmlns:a16="http://schemas.microsoft.com/office/drawing/2014/main" val="3418338009"/>
                    </a:ext>
                  </a:extLst>
                </a:gridCol>
                <a:gridCol w="246888">
                  <a:extLst>
                    <a:ext uri="{9D8B030D-6E8A-4147-A177-3AD203B41FA5}">
                      <a16:colId xmlns:a16="http://schemas.microsoft.com/office/drawing/2014/main" val="3843741642"/>
                    </a:ext>
                  </a:extLst>
                </a:gridCol>
                <a:gridCol w="246888">
                  <a:extLst>
                    <a:ext uri="{9D8B030D-6E8A-4147-A177-3AD203B41FA5}">
                      <a16:colId xmlns:a16="http://schemas.microsoft.com/office/drawing/2014/main" val="125555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71869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innside_by_melia - 2023-09-13 12:10:09</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https://quintly-image-storage.s3.amazonaws.com/dda1dc19a5754fc47c4e6d36fdcc9e75/ae57ddf10debf6b31c80dccad9ed35b1.jpg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WHERE
ARE
WE?
WHERE ARE WE?
Dusseldorf
Barcelona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0.6067 %</a:t>
                      </a:r>
                    </a:p>
                  </a:txBody>
                  <a:tcPr/>
                </a:tc>
                <a:extLst>
                  <a:ext uri="{0D108BD9-81ED-4DB2-BD59-A6C34878D82A}">
                    <a16:rowId xmlns:a16="http://schemas.microsoft.com/office/drawing/2014/main" val="4148622963"/>
                  </a:ext>
                </a:extLst>
              </a:tr>
            </a:tbl>
          </a:graphicData>
        </a:graphic>
      </p:graphicFrame>
      <p:sp>
        <p:nvSpPr>
          <p:cNvPr id="4" name="Text Placeholder 3">
            <a:extLst>
              <a:ext uri="{FF2B5EF4-FFF2-40B4-BE49-F238E27FC236}">
                <a16:creationId xmlns:a16="http://schemas.microsoft.com/office/drawing/2014/main" id="{2EE1EBCE-CEE8-4F1F-AD12-81509832A292}"/>
              </a:ext>
            </a:extLst>
          </p:cNvPr>
          <p:cNvSpPr>
            <a:spLocks noGrp="1"/>
          </p:cNvSpPr>
          <p:nvPr>
            <p:ph type="body" sz="quarter" idx="14"/>
          </p:nvPr>
        </p:nvSpPr>
        <p:spPr/>
        <p:txBody>
          <a:bodyPr/>
          <a:lstStyle/>
          <a:p>
            <a:r>
              <a:rPr lang="en-US"/>
              <a:t>01/01/2023 - 10/03/2023</a:t>
            </a:r>
          </a:p>
        </p:txBody>
      </p:sp>
    </p:spTree>
    <p:extLst>
      <p:ext uri="{BB962C8B-B14F-4D97-AF65-F5344CB8AC3E}">
        <p14:creationId xmlns:p14="http://schemas.microsoft.com/office/powerpoint/2010/main" val="20078715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7751</Words>
  <Application>Microsoft Office PowerPoint</Application>
  <PresentationFormat>On-screen Show (4:3)</PresentationFormat>
  <Paragraphs>1654</Paragraphs>
  <Slides>47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47</vt:i4>
      </vt:variant>
    </vt:vector>
  </HeadingPairs>
  <TitlesOfParts>
    <vt:vector size="50" baseType="lpstr">
      <vt:lpstr>Calibri</vt:lpstr>
      <vt:lpstr>Arial</vt:lpstr>
      <vt:lpstr>quintly_template</vt:lpstr>
      <vt:lpstr>ORGANIC METRICS - BRANDS</vt:lpstr>
      <vt:lpstr>Instagram Custom Posts Table | 2 profiles - 1 of 8</vt:lpstr>
      <vt:lpstr>Instagram Custom Posts Table | 2 profiles - 2 of 8</vt:lpstr>
      <vt:lpstr>Instagram Custom Posts Table | 2 profiles - 3 of 8</vt:lpstr>
      <vt:lpstr>Instagram Custom Posts Table | 2 profiles - 4 of 8</vt:lpstr>
      <vt:lpstr>Instagram Custom Posts Table | 2 profiles - 5 of 8</vt:lpstr>
      <vt:lpstr>Instagram Custom Posts Table | 2 profiles - 6 of 8</vt:lpstr>
      <vt:lpstr>Instagram Custom Posts Table | 2 profiles - 7 of 8</vt:lpstr>
      <vt:lpstr>Instagram Custom Posts Table | 2 profiles - 8 of 8</vt:lpstr>
      <vt:lpstr>Facebook Custom Original Own Posts Table | 2 profiles - 1 of 9</vt:lpstr>
      <vt:lpstr>Facebook Custom Original Own Posts Table | 2 profiles - 2 of 9</vt:lpstr>
      <vt:lpstr>Facebook Custom Original Own Posts Table | 2 profiles - 3 of 9</vt:lpstr>
      <vt:lpstr>Facebook Custom Original Own Posts Table | 2 profiles - 4 of 9</vt:lpstr>
      <vt:lpstr>Facebook Custom Original Own Posts Table | 2 profiles - 5 of 9</vt:lpstr>
      <vt:lpstr>Facebook Custom Original Own Posts Table | 2 profiles - 6 of 9</vt:lpstr>
      <vt:lpstr>Facebook Custom Original Own Posts Table | 2 profiles - 7 of 9</vt:lpstr>
      <vt:lpstr>Facebook Custom Original Own Posts Table | 2 profiles - 8 of 9</vt:lpstr>
      <vt:lpstr>Facebook Custom Original Own Posts Table | 2 profiles - 9 of 9</vt:lpstr>
      <vt:lpstr>Instagram Followers Total | 2 profiles</vt:lpstr>
      <vt:lpstr>Facebook Fans or Followers Total | 2 profiles</vt:lpstr>
      <vt:lpstr>Instagram Stories Key Metrics Table | 2 profiles</vt:lpstr>
      <vt:lpstr>Instagram Stories Table | 2 profiles - 1 of 26</vt:lpstr>
      <vt:lpstr>Instagram Stories Table | 2 profiles - 2 of 26</vt:lpstr>
      <vt:lpstr>Instagram Stories Table | 2 profiles - 3 of 26</vt:lpstr>
      <vt:lpstr>Instagram Stories Table | 2 profiles - 4 of 26</vt:lpstr>
      <vt:lpstr>Instagram Stories Table | 2 profiles - 5 of 26</vt:lpstr>
      <vt:lpstr>Instagram Stories Table | 2 profiles - 6 of 26</vt:lpstr>
      <vt:lpstr>Instagram Stories Table | 2 profiles - 7 of 26</vt:lpstr>
      <vt:lpstr>Instagram Stories Table | 2 profiles - 8 of 26</vt:lpstr>
      <vt:lpstr>Instagram Stories Table | 2 profiles - 9 of 26</vt:lpstr>
      <vt:lpstr>Instagram Stories Table | 2 profiles - 10 of 26</vt:lpstr>
      <vt:lpstr>Instagram Stories Table | 2 profiles - 11 of 26</vt:lpstr>
      <vt:lpstr>Instagram Stories Table | 2 profiles - 12 of 26</vt:lpstr>
      <vt:lpstr>Instagram Stories Table | 2 profiles - 13 of 26</vt:lpstr>
      <vt:lpstr>Instagram Stories Table | 2 profiles - 14 of 26</vt:lpstr>
      <vt:lpstr>Instagram Stories Table | 2 profiles - 15 of 26</vt:lpstr>
      <vt:lpstr>Instagram Stories Table | 2 profiles - 16 of 26</vt:lpstr>
      <vt:lpstr>Instagram Stories Table | 2 profiles - 17 of 26</vt:lpstr>
      <vt:lpstr>Instagram Stories Table | 2 profiles - 18 of 26</vt:lpstr>
      <vt:lpstr>Instagram Stories Table | 2 profiles - 19 of 26</vt:lpstr>
      <vt:lpstr>Instagram Stories Table | 2 profiles - 20 of 26</vt:lpstr>
      <vt:lpstr>Instagram Stories Table | 2 profiles - 21 of 26</vt:lpstr>
      <vt:lpstr>Instagram Stories Table | 2 profiles - 22 of 26</vt:lpstr>
      <vt:lpstr>Instagram Stories Table | 2 profiles - 23 of 26</vt:lpstr>
      <vt:lpstr>Instagram Stories Table | 2 profiles - 24 of 26</vt:lpstr>
      <vt:lpstr>Instagram Stories Table | 2 profiles - 25 of 26</vt:lpstr>
      <vt:lpstr>Instagram Stories Table | 2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ORGANIC METRICS - BRANDS</dc:title>
  <dc:creator>Frederik Born</dc:creator>
  <cp:lastModifiedBy>Frederik Born</cp:lastModifiedBy>
  <cp:revision>1</cp:revision>
  <dcterms:created xsi:type="dcterms:W3CDTF">2023-10-03T09:32:21Z</dcterms:created>
  <dcterms:modified xsi:type="dcterms:W3CDTF">2023-10-03T09:33:58Z</dcterms:modified>
</cp:coreProperties>
</file>