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me_by_melia</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153758</c:v>
                </c:pt>
                <c:pt idx="1">
                  <c:v>153744</c:v>
                </c:pt>
                <c:pt idx="2">
                  <c:v>153712</c:v>
                </c:pt>
                <c:pt idx="3">
                  <c:v>153710</c:v>
                </c:pt>
                <c:pt idx="4">
                  <c:v>153699</c:v>
                </c:pt>
                <c:pt idx="5">
                  <c:v>153704</c:v>
                </c:pt>
                <c:pt idx="6">
                  <c:v>153708</c:v>
                </c:pt>
                <c:pt idx="7">
                  <c:v>153690</c:v>
                </c:pt>
                <c:pt idx="8">
                  <c:v>153665</c:v>
                </c:pt>
                <c:pt idx="9">
                  <c:v>153660</c:v>
                </c:pt>
                <c:pt idx="10">
                  <c:v>153657</c:v>
                </c:pt>
                <c:pt idx="11">
                  <c:v>153647</c:v>
                </c:pt>
                <c:pt idx="12">
                  <c:v>153652</c:v>
                </c:pt>
                <c:pt idx="13">
                  <c:v>153640</c:v>
                </c:pt>
                <c:pt idx="14">
                  <c:v>153640</c:v>
                </c:pt>
                <c:pt idx="15">
                  <c:v>153623</c:v>
                </c:pt>
                <c:pt idx="16">
                  <c:v>153641</c:v>
                </c:pt>
                <c:pt idx="17">
                  <c:v>153636</c:v>
                </c:pt>
                <c:pt idx="18">
                  <c:v>153626</c:v>
                </c:pt>
                <c:pt idx="19">
                  <c:v>153617</c:v>
                </c:pt>
                <c:pt idx="20">
                  <c:v>153617</c:v>
                </c:pt>
                <c:pt idx="21">
                  <c:v>153622</c:v>
                </c:pt>
                <c:pt idx="22">
                  <c:v>153618</c:v>
                </c:pt>
                <c:pt idx="23">
                  <c:v>153611</c:v>
                </c:pt>
                <c:pt idx="24">
                  <c:v>153603</c:v>
                </c:pt>
                <c:pt idx="25">
                  <c:v>153595</c:v>
                </c:pt>
                <c:pt idx="26">
                  <c:v>153618</c:v>
                </c:pt>
                <c:pt idx="27">
                  <c:v>153624</c:v>
                </c:pt>
                <c:pt idx="28">
                  <c:v>153633</c:v>
                </c:pt>
                <c:pt idx="29">
                  <c:v>153617</c:v>
                </c:pt>
                <c:pt idx="30">
                  <c:v>153606</c:v>
                </c:pt>
                <c:pt idx="31">
                  <c:v>153603</c:v>
                </c:pt>
                <c:pt idx="32">
                  <c:v>153618</c:v>
                </c:pt>
                <c:pt idx="33">
                  <c:v>153613</c:v>
                </c:pt>
                <c:pt idx="34">
                  <c:v>153632</c:v>
                </c:pt>
                <c:pt idx="35">
                  <c:v>153637</c:v>
                </c:pt>
                <c:pt idx="36">
                  <c:v>153652</c:v>
                </c:pt>
                <c:pt idx="37">
                  <c:v>153659</c:v>
                </c:pt>
                <c:pt idx="38">
                  <c:v>153666</c:v>
                </c:pt>
                <c:pt idx="39">
                  <c:v>153655</c:v>
                </c:pt>
                <c:pt idx="40">
                  <c:v>153668</c:v>
                </c:pt>
                <c:pt idx="41">
                  <c:v>153661</c:v>
                </c:pt>
                <c:pt idx="42">
                  <c:v>153652</c:v>
                </c:pt>
                <c:pt idx="43">
                  <c:v>153653</c:v>
                </c:pt>
                <c:pt idx="44">
                  <c:v>153652</c:v>
                </c:pt>
                <c:pt idx="45">
                  <c:v>153650</c:v>
                </c:pt>
                <c:pt idx="46">
                  <c:v>153661</c:v>
                </c:pt>
                <c:pt idx="47">
                  <c:v>153667</c:v>
                </c:pt>
                <c:pt idx="48">
                  <c:v>153702</c:v>
                </c:pt>
                <c:pt idx="49">
                  <c:v>153756</c:v>
                </c:pt>
                <c:pt idx="50">
                  <c:v>153795</c:v>
                </c:pt>
                <c:pt idx="51">
                  <c:v>153833</c:v>
                </c:pt>
                <c:pt idx="52">
                  <c:v>153864</c:v>
                </c:pt>
                <c:pt idx="53">
                  <c:v>153900</c:v>
                </c:pt>
                <c:pt idx="54">
                  <c:v>153935</c:v>
                </c:pt>
                <c:pt idx="55">
                  <c:v>153966</c:v>
                </c:pt>
                <c:pt idx="56">
                  <c:v>153999</c:v>
                </c:pt>
                <c:pt idx="57">
                  <c:v>153998</c:v>
                </c:pt>
                <c:pt idx="58">
                  <c:v>154012</c:v>
                </c:pt>
                <c:pt idx="59">
                  <c:v>154023</c:v>
                </c:pt>
                <c:pt idx="60">
                  <c:v>154022</c:v>
                </c:pt>
                <c:pt idx="61">
                  <c:v>154042</c:v>
                </c:pt>
                <c:pt idx="62">
                  <c:v>154031</c:v>
                </c:pt>
                <c:pt idx="63">
                  <c:v>154031</c:v>
                </c:pt>
                <c:pt idx="64">
                  <c:v>154047</c:v>
                </c:pt>
                <c:pt idx="65">
                  <c:v>154071</c:v>
                </c:pt>
                <c:pt idx="66">
                  <c:v>154071</c:v>
                </c:pt>
                <c:pt idx="67">
                  <c:v>154064</c:v>
                </c:pt>
                <c:pt idx="68">
                  <c:v>154058</c:v>
                </c:pt>
                <c:pt idx="69">
                  <c:v>154074</c:v>
                </c:pt>
                <c:pt idx="70">
                  <c:v>154081</c:v>
                </c:pt>
                <c:pt idx="71">
                  <c:v>154087</c:v>
                </c:pt>
                <c:pt idx="72">
                  <c:v>154102</c:v>
                </c:pt>
                <c:pt idx="73">
                  <c:v>154113</c:v>
                </c:pt>
                <c:pt idx="74">
                  <c:v>154140</c:v>
                </c:pt>
                <c:pt idx="75">
                  <c:v>154140</c:v>
                </c:pt>
                <c:pt idx="76">
                  <c:v>154161</c:v>
                </c:pt>
                <c:pt idx="77">
                  <c:v>154170</c:v>
                </c:pt>
                <c:pt idx="78">
                  <c:v>154170</c:v>
                </c:pt>
                <c:pt idx="79">
                  <c:v>154164</c:v>
                </c:pt>
                <c:pt idx="80">
                  <c:v>154168</c:v>
                </c:pt>
                <c:pt idx="81">
                  <c:v>154185</c:v>
                </c:pt>
                <c:pt idx="82">
                  <c:v>154190</c:v>
                </c:pt>
                <c:pt idx="83">
                  <c:v>154177</c:v>
                </c:pt>
                <c:pt idx="84">
                  <c:v>154172</c:v>
                </c:pt>
                <c:pt idx="85">
                  <c:v>154163</c:v>
                </c:pt>
                <c:pt idx="86">
                  <c:v>154170</c:v>
                </c:pt>
                <c:pt idx="87">
                  <c:v>154172</c:v>
                </c:pt>
                <c:pt idx="88">
                  <c:v>154213</c:v>
                </c:pt>
                <c:pt idx="89">
                  <c:v>154215</c:v>
                </c:pt>
                <c:pt idx="90">
                  <c:v>154206</c:v>
                </c:pt>
                <c:pt idx="91">
                  <c:v>154225</c:v>
                </c:pt>
                <c:pt idx="92">
                  <c:v>154240</c:v>
                </c:pt>
                <c:pt idx="93">
                  <c:v>154256</c:v>
                </c:pt>
                <c:pt idx="94">
                  <c:v>154269</c:v>
                </c:pt>
                <c:pt idx="95">
                  <c:v>154290</c:v>
                </c:pt>
                <c:pt idx="96">
                  <c:v>154306</c:v>
                </c:pt>
                <c:pt idx="97">
                  <c:v>154328</c:v>
                </c:pt>
                <c:pt idx="98">
                  <c:v>154342</c:v>
                </c:pt>
                <c:pt idx="99">
                  <c:v>154335</c:v>
                </c:pt>
                <c:pt idx="100">
                  <c:v>154342</c:v>
                </c:pt>
                <c:pt idx="101">
                  <c:v>154366</c:v>
                </c:pt>
                <c:pt idx="102">
                  <c:v>154373</c:v>
                </c:pt>
                <c:pt idx="103">
                  <c:v>154382</c:v>
                </c:pt>
                <c:pt idx="104">
                  <c:v>154406</c:v>
                </c:pt>
                <c:pt idx="105">
                  <c:v>154413</c:v>
                </c:pt>
                <c:pt idx="106">
                  <c:v>154427</c:v>
                </c:pt>
                <c:pt idx="107">
                  <c:v>154451</c:v>
                </c:pt>
                <c:pt idx="108">
                  <c:v>154482</c:v>
                </c:pt>
                <c:pt idx="109">
                  <c:v>154492</c:v>
                </c:pt>
                <c:pt idx="110">
                  <c:v>154504</c:v>
                </c:pt>
                <c:pt idx="111">
                  <c:v>154514</c:v>
                </c:pt>
                <c:pt idx="112">
                  <c:v>154528</c:v>
                </c:pt>
                <c:pt idx="113">
                  <c:v>154536</c:v>
                </c:pt>
                <c:pt idx="114">
                  <c:v>154540</c:v>
                </c:pt>
                <c:pt idx="115">
                  <c:v>154665</c:v>
                </c:pt>
                <c:pt idx="116">
                  <c:v>154762</c:v>
                </c:pt>
                <c:pt idx="117">
                  <c:v>154802</c:v>
                </c:pt>
                <c:pt idx="118">
                  <c:v>154836</c:v>
                </c:pt>
                <c:pt idx="119">
                  <c:v>154873</c:v>
                </c:pt>
                <c:pt idx="120">
                  <c:v>154897</c:v>
                </c:pt>
                <c:pt idx="121">
                  <c:v>154912</c:v>
                </c:pt>
                <c:pt idx="122">
                  <c:v>154965</c:v>
                </c:pt>
                <c:pt idx="123">
                  <c:v>154993</c:v>
                </c:pt>
                <c:pt idx="124">
                  <c:v>155023</c:v>
                </c:pt>
                <c:pt idx="125">
                  <c:v>155046</c:v>
                </c:pt>
                <c:pt idx="126">
                  <c:v>155046</c:v>
                </c:pt>
                <c:pt idx="127">
                  <c:v>155039</c:v>
                </c:pt>
                <c:pt idx="128">
                  <c:v>155041</c:v>
                </c:pt>
                <c:pt idx="129">
                  <c:v>155037</c:v>
                </c:pt>
                <c:pt idx="130">
                  <c:v>155046</c:v>
                </c:pt>
                <c:pt idx="131">
                  <c:v>155049</c:v>
                </c:pt>
                <c:pt idx="132">
                  <c:v>155077</c:v>
                </c:pt>
                <c:pt idx="133">
                  <c:v>155093</c:v>
                </c:pt>
                <c:pt idx="134">
                  <c:v>155103</c:v>
                </c:pt>
                <c:pt idx="135">
                  <c:v>155115</c:v>
                </c:pt>
                <c:pt idx="136">
                  <c:v>155119</c:v>
                </c:pt>
                <c:pt idx="137">
                  <c:v>155160</c:v>
                </c:pt>
                <c:pt idx="138">
                  <c:v>155176</c:v>
                </c:pt>
                <c:pt idx="139">
                  <c:v>155208</c:v>
                </c:pt>
                <c:pt idx="140">
                  <c:v>155223</c:v>
                </c:pt>
                <c:pt idx="141">
                  <c:v>155229</c:v>
                </c:pt>
                <c:pt idx="142">
                  <c:v>155238</c:v>
                </c:pt>
                <c:pt idx="143">
                  <c:v>155252</c:v>
                </c:pt>
                <c:pt idx="144">
                  <c:v>155281</c:v>
                </c:pt>
                <c:pt idx="145">
                  <c:v>155308</c:v>
                </c:pt>
                <c:pt idx="146">
                  <c:v>155327</c:v>
                </c:pt>
                <c:pt idx="147">
                  <c:v>155344</c:v>
                </c:pt>
                <c:pt idx="148">
                  <c:v>155354</c:v>
                </c:pt>
                <c:pt idx="149">
                  <c:v>155373</c:v>
                </c:pt>
                <c:pt idx="150">
                  <c:v>155397</c:v>
                </c:pt>
                <c:pt idx="151">
                  <c:v>155392</c:v>
                </c:pt>
                <c:pt idx="152">
                  <c:v>155426</c:v>
                </c:pt>
                <c:pt idx="153">
                  <c:v>155450</c:v>
                </c:pt>
                <c:pt idx="154">
                  <c:v>155470</c:v>
                </c:pt>
                <c:pt idx="155">
                  <c:v>155495</c:v>
                </c:pt>
                <c:pt idx="156">
                  <c:v>155518</c:v>
                </c:pt>
                <c:pt idx="157">
                  <c:v>155522</c:v>
                </c:pt>
                <c:pt idx="158">
                  <c:v>155524</c:v>
                </c:pt>
                <c:pt idx="159">
                  <c:v>155540</c:v>
                </c:pt>
                <c:pt idx="160">
                  <c:v>155577</c:v>
                </c:pt>
                <c:pt idx="161">
                  <c:v>155600</c:v>
                </c:pt>
                <c:pt idx="162">
                  <c:v>155608</c:v>
                </c:pt>
                <c:pt idx="163">
                  <c:v>155618</c:v>
                </c:pt>
                <c:pt idx="164">
                  <c:v>155622</c:v>
                </c:pt>
                <c:pt idx="165">
                  <c:v>155642</c:v>
                </c:pt>
                <c:pt idx="166">
                  <c:v>155659</c:v>
                </c:pt>
                <c:pt idx="167">
                  <c:v>155692</c:v>
                </c:pt>
                <c:pt idx="168">
                  <c:v>155718</c:v>
                </c:pt>
                <c:pt idx="169">
                  <c:v>155734</c:v>
                </c:pt>
                <c:pt idx="170">
                  <c:v>155741</c:v>
                </c:pt>
                <c:pt idx="171">
                  <c:v>155760</c:v>
                </c:pt>
                <c:pt idx="172">
                  <c:v>155770</c:v>
                </c:pt>
                <c:pt idx="173">
                  <c:v>155779</c:v>
                </c:pt>
                <c:pt idx="174">
                  <c:v>155804</c:v>
                </c:pt>
                <c:pt idx="175">
                  <c:v>155843</c:v>
                </c:pt>
                <c:pt idx="176">
                  <c:v>155841</c:v>
                </c:pt>
                <c:pt idx="177">
                  <c:v>155838</c:v>
                </c:pt>
                <c:pt idx="178">
                  <c:v>155848</c:v>
                </c:pt>
                <c:pt idx="179">
                  <c:v>155872</c:v>
                </c:pt>
                <c:pt idx="180">
                  <c:v>155901</c:v>
                </c:pt>
              </c:numCache>
            </c:numRef>
          </c:val>
          <c:smooth val="0"/>
          <c:extLst>
            <c:ext xmlns:c16="http://schemas.microsoft.com/office/drawing/2014/chart" uri="{C3380CC4-5D6E-409C-BE32-E72D297353CC}">
              <c16:uniqueId val="{00000000-5245-4853-90D8-14C9378CAC07}"/>
            </c:ext>
          </c:extLst>
        </c:ser>
        <c:dLbls>
          <c:showLegendKey val="0"/>
          <c:showVal val="0"/>
          <c:showCatName val="0"/>
          <c:showSerName val="0"/>
          <c:showPercent val="0"/>
          <c:showBubbleSize val="0"/>
        </c:dLbls>
        <c:smooth val="0"/>
        <c:axId val="232000184"/>
        <c:axId val="231993624"/>
      </c:lineChart>
      <c:dateAx>
        <c:axId val="23200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93624"/>
        <c:crosses val="autoZero"/>
        <c:auto val="1"/>
        <c:lblOffset val="100"/>
        <c:baseTimeUnit val="days"/>
      </c:dateAx>
      <c:valAx>
        <c:axId val="23199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00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 by Meliá</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877391</c:v>
                </c:pt>
                <c:pt idx="1">
                  <c:v>877374</c:v>
                </c:pt>
                <c:pt idx="2">
                  <c:v>877343</c:v>
                </c:pt>
                <c:pt idx="3">
                  <c:v>877320</c:v>
                </c:pt>
                <c:pt idx="4">
                  <c:v>877286</c:v>
                </c:pt>
                <c:pt idx="5">
                  <c:v>877267</c:v>
                </c:pt>
                <c:pt idx="6">
                  <c:v>877252</c:v>
                </c:pt>
                <c:pt idx="7">
                  <c:v>877237</c:v>
                </c:pt>
                <c:pt idx="8">
                  <c:v>877207</c:v>
                </c:pt>
                <c:pt idx="9">
                  <c:v>877191</c:v>
                </c:pt>
                <c:pt idx="10">
                  <c:v>877163</c:v>
                </c:pt>
                <c:pt idx="11">
                  <c:v>877143</c:v>
                </c:pt>
                <c:pt idx="12">
                  <c:v>877129</c:v>
                </c:pt>
                <c:pt idx="13">
                  <c:v>877104</c:v>
                </c:pt>
                <c:pt idx="14">
                  <c:v>877082</c:v>
                </c:pt>
                <c:pt idx="15">
                  <c:v>877060</c:v>
                </c:pt>
                <c:pt idx="16">
                  <c:v>877037</c:v>
                </c:pt>
                <c:pt idx="17">
                  <c:v>877018</c:v>
                </c:pt>
                <c:pt idx="18">
                  <c:v>876995</c:v>
                </c:pt>
                <c:pt idx="19">
                  <c:v>876977</c:v>
                </c:pt>
                <c:pt idx="20">
                  <c:v>876959</c:v>
                </c:pt>
                <c:pt idx="21">
                  <c:v>876943</c:v>
                </c:pt>
                <c:pt idx="22">
                  <c:v>876921</c:v>
                </c:pt>
                <c:pt idx="23">
                  <c:v>876908</c:v>
                </c:pt>
                <c:pt idx="24">
                  <c:v>876969</c:v>
                </c:pt>
                <c:pt idx="25">
                  <c:v>877056</c:v>
                </c:pt>
                <c:pt idx="26">
                  <c:v>877088</c:v>
                </c:pt>
                <c:pt idx="27">
                  <c:v>877342</c:v>
                </c:pt>
                <c:pt idx="28">
                  <c:v>877623</c:v>
                </c:pt>
                <c:pt idx="29">
                  <c:v>877828</c:v>
                </c:pt>
                <c:pt idx="30">
                  <c:v>877884</c:v>
                </c:pt>
                <c:pt idx="31">
                  <c:v>877862</c:v>
                </c:pt>
                <c:pt idx="32">
                  <c:v>877843</c:v>
                </c:pt>
                <c:pt idx="33">
                  <c:v>877816</c:v>
                </c:pt>
                <c:pt idx="34">
                  <c:v>877786</c:v>
                </c:pt>
                <c:pt idx="35">
                  <c:v>877763</c:v>
                </c:pt>
                <c:pt idx="36">
                  <c:v>877736</c:v>
                </c:pt>
                <c:pt idx="37">
                  <c:v>877716</c:v>
                </c:pt>
                <c:pt idx="38">
                  <c:v>877692</c:v>
                </c:pt>
                <c:pt idx="39">
                  <c:v>877674</c:v>
                </c:pt>
                <c:pt idx="40">
                  <c:v>877660</c:v>
                </c:pt>
                <c:pt idx="41">
                  <c:v>877643</c:v>
                </c:pt>
                <c:pt idx="42">
                  <c:v>877633</c:v>
                </c:pt>
                <c:pt idx="43">
                  <c:v>877636</c:v>
                </c:pt>
                <c:pt idx="44">
                  <c:v>877622</c:v>
                </c:pt>
                <c:pt idx="45">
                  <c:v>877599</c:v>
                </c:pt>
                <c:pt idx="46">
                  <c:v>877592</c:v>
                </c:pt>
                <c:pt idx="47">
                  <c:v>877598</c:v>
                </c:pt>
                <c:pt idx="48">
                  <c:v>877660</c:v>
                </c:pt>
                <c:pt idx="49">
                  <c:v>877720</c:v>
                </c:pt>
                <c:pt idx="50">
                  <c:v>877773</c:v>
                </c:pt>
                <c:pt idx="51">
                  <c:v>877821</c:v>
                </c:pt>
                <c:pt idx="52">
                  <c:v>877865</c:v>
                </c:pt>
                <c:pt idx="53">
                  <c:v>877896</c:v>
                </c:pt>
                <c:pt idx="54">
                  <c:v>877926</c:v>
                </c:pt>
                <c:pt idx="55">
                  <c:v>877968</c:v>
                </c:pt>
                <c:pt idx="56">
                  <c:v>878009</c:v>
                </c:pt>
                <c:pt idx="57">
                  <c:v>878061</c:v>
                </c:pt>
                <c:pt idx="58">
                  <c:v>878088</c:v>
                </c:pt>
                <c:pt idx="59">
                  <c:v>878074</c:v>
                </c:pt>
                <c:pt idx="60">
                  <c:v>878050</c:v>
                </c:pt>
                <c:pt idx="61">
                  <c:v>878034</c:v>
                </c:pt>
                <c:pt idx="62">
                  <c:v>878042</c:v>
                </c:pt>
                <c:pt idx="63">
                  <c:v>878033</c:v>
                </c:pt>
                <c:pt idx="64">
                  <c:v>878025</c:v>
                </c:pt>
                <c:pt idx="65">
                  <c:v>878068</c:v>
                </c:pt>
                <c:pt idx="66">
                  <c:v>878106</c:v>
                </c:pt>
                <c:pt idx="67">
                  <c:v>878146</c:v>
                </c:pt>
                <c:pt idx="68">
                  <c:v>878182</c:v>
                </c:pt>
                <c:pt idx="69">
                  <c:v>878079</c:v>
                </c:pt>
                <c:pt idx="70">
                  <c:v>878096</c:v>
                </c:pt>
                <c:pt idx="71">
                  <c:v>878129</c:v>
                </c:pt>
                <c:pt idx="72">
                  <c:v>878145</c:v>
                </c:pt>
                <c:pt idx="73">
                  <c:v>878162</c:v>
                </c:pt>
                <c:pt idx="74">
                  <c:v>878194</c:v>
                </c:pt>
                <c:pt idx="75">
                  <c:v>878214</c:v>
                </c:pt>
                <c:pt idx="76">
                  <c:v>878227</c:v>
                </c:pt>
                <c:pt idx="77">
                  <c:v>878249</c:v>
                </c:pt>
                <c:pt idx="78">
                  <c:v>878268</c:v>
                </c:pt>
                <c:pt idx="79">
                  <c:v>878295</c:v>
                </c:pt>
                <c:pt idx="80">
                  <c:v>878330</c:v>
                </c:pt>
                <c:pt idx="81">
                  <c:v>878347</c:v>
                </c:pt>
                <c:pt idx="82">
                  <c:v>878361</c:v>
                </c:pt>
                <c:pt idx="83">
                  <c:v>878379</c:v>
                </c:pt>
                <c:pt idx="84">
                  <c:v>878400</c:v>
                </c:pt>
                <c:pt idx="85">
                  <c:v>878421</c:v>
                </c:pt>
                <c:pt idx="86">
                  <c:v>878451</c:v>
                </c:pt>
                <c:pt idx="87">
                  <c:v>878492</c:v>
                </c:pt>
                <c:pt idx="88">
                  <c:v>878551</c:v>
                </c:pt>
                <c:pt idx="89">
                  <c:v>878559</c:v>
                </c:pt>
                <c:pt idx="90">
                  <c:v>878551</c:v>
                </c:pt>
                <c:pt idx="91">
                  <c:v>878547</c:v>
                </c:pt>
                <c:pt idx="92">
                  <c:v>878527</c:v>
                </c:pt>
                <c:pt idx="93">
                  <c:v>878521</c:v>
                </c:pt>
                <c:pt idx="94">
                  <c:v>878512</c:v>
                </c:pt>
                <c:pt idx="95">
                  <c:v>878513</c:v>
                </c:pt>
                <c:pt idx="96">
                  <c:v>878566</c:v>
                </c:pt>
                <c:pt idx="97">
                  <c:v>878630</c:v>
                </c:pt>
                <c:pt idx="98">
                  <c:v>878678</c:v>
                </c:pt>
                <c:pt idx="99">
                  <c:v>878739</c:v>
                </c:pt>
                <c:pt idx="100">
                  <c:v>878787</c:v>
                </c:pt>
                <c:pt idx="101">
                  <c:v>878829</c:v>
                </c:pt>
                <c:pt idx="102">
                  <c:v>878909</c:v>
                </c:pt>
                <c:pt idx="103">
                  <c:v>878936</c:v>
                </c:pt>
                <c:pt idx="104">
                  <c:v>878960</c:v>
                </c:pt>
                <c:pt idx="105">
                  <c:v>879006</c:v>
                </c:pt>
                <c:pt idx="106">
                  <c:v>879056</c:v>
                </c:pt>
                <c:pt idx="107">
                  <c:v>879130</c:v>
                </c:pt>
                <c:pt idx="108">
                  <c:v>879192</c:v>
                </c:pt>
                <c:pt idx="109">
                  <c:v>879251</c:v>
                </c:pt>
                <c:pt idx="110">
                  <c:v>879304</c:v>
                </c:pt>
                <c:pt idx="111">
                  <c:v>879341</c:v>
                </c:pt>
                <c:pt idx="112">
                  <c:v>879407</c:v>
                </c:pt>
                <c:pt idx="113">
                  <c:v>879448</c:v>
                </c:pt>
                <c:pt idx="114">
                  <c:v>879516</c:v>
                </c:pt>
                <c:pt idx="115">
                  <c:v>879572</c:v>
                </c:pt>
                <c:pt idx="116">
                  <c:v>879585</c:v>
                </c:pt>
                <c:pt idx="117">
                  <c:v>879585</c:v>
                </c:pt>
                <c:pt idx="118">
                  <c:v>879620</c:v>
                </c:pt>
                <c:pt idx="119">
                  <c:v>879672</c:v>
                </c:pt>
                <c:pt idx="120">
                  <c:v>879667</c:v>
                </c:pt>
                <c:pt idx="121">
                  <c:v>879662</c:v>
                </c:pt>
                <c:pt idx="122">
                  <c:v>879671</c:v>
                </c:pt>
                <c:pt idx="123">
                  <c:v>879712</c:v>
                </c:pt>
                <c:pt idx="124">
                  <c:v>879714</c:v>
                </c:pt>
                <c:pt idx="125">
                  <c:v>879704</c:v>
                </c:pt>
                <c:pt idx="126">
                  <c:v>879702</c:v>
                </c:pt>
                <c:pt idx="127">
                  <c:v>879703</c:v>
                </c:pt>
                <c:pt idx="128">
                  <c:v>879715</c:v>
                </c:pt>
                <c:pt idx="129">
                  <c:v>879725</c:v>
                </c:pt>
                <c:pt idx="130">
                  <c:v>879741</c:v>
                </c:pt>
                <c:pt idx="131">
                  <c:v>879734</c:v>
                </c:pt>
                <c:pt idx="132">
                  <c:v>879740</c:v>
                </c:pt>
                <c:pt idx="133">
                  <c:v>879745</c:v>
                </c:pt>
                <c:pt idx="134">
                  <c:v>879752</c:v>
                </c:pt>
                <c:pt idx="135">
                  <c:v>879791</c:v>
                </c:pt>
                <c:pt idx="136">
                  <c:v>879844</c:v>
                </c:pt>
                <c:pt idx="137">
                  <c:v>879879</c:v>
                </c:pt>
                <c:pt idx="138">
                  <c:v>879948</c:v>
                </c:pt>
                <c:pt idx="139">
                  <c:v>880050</c:v>
                </c:pt>
                <c:pt idx="140">
                  <c:v>880088</c:v>
                </c:pt>
                <c:pt idx="141">
                  <c:v>880129</c:v>
                </c:pt>
                <c:pt idx="142">
                  <c:v>880170</c:v>
                </c:pt>
                <c:pt idx="143">
                  <c:v>880208</c:v>
                </c:pt>
                <c:pt idx="144">
                  <c:v>880236</c:v>
                </c:pt>
                <c:pt idx="145">
                  <c:v>880289</c:v>
                </c:pt>
                <c:pt idx="146">
                  <c:v>880357</c:v>
                </c:pt>
                <c:pt idx="147">
                  <c:v>880437</c:v>
                </c:pt>
                <c:pt idx="148">
                  <c:v>880523</c:v>
                </c:pt>
                <c:pt idx="149">
                  <c:v>880617</c:v>
                </c:pt>
                <c:pt idx="150">
                  <c:v>880703</c:v>
                </c:pt>
                <c:pt idx="151">
                  <c:v>880774</c:v>
                </c:pt>
                <c:pt idx="152">
                  <c:v>881188</c:v>
                </c:pt>
                <c:pt idx="153">
                  <c:v>881481</c:v>
                </c:pt>
                <c:pt idx="154">
                  <c:v>881817</c:v>
                </c:pt>
                <c:pt idx="155">
                  <c:v>882113</c:v>
                </c:pt>
                <c:pt idx="156">
                  <c:v>882371</c:v>
                </c:pt>
                <c:pt idx="157">
                  <c:v>882653</c:v>
                </c:pt>
                <c:pt idx="158">
                  <c:v>882882</c:v>
                </c:pt>
                <c:pt idx="159">
                  <c:v>883080</c:v>
                </c:pt>
                <c:pt idx="160">
                  <c:v>883271</c:v>
                </c:pt>
                <c:pt idx="161">
                  <c:v>883393</c:v>
                </c:pt>
                <c:pt idx="162">
                  <c:v>883455</c:v>
                </c:pt>
                <c:pt idx="163">
                  <c:v>883528</c:v>
                </c:pt>
                <c:pt idx="164">
                  <c:v>883683</c:v>
                </c:pt>
                <c:pt idx="165">
                  <c:v>883864</c:v>
                </c:pt>
                <c:pt idx="166">
                  <c:v>884030</c:v>
                </c:pt>
                <c:pt idx="167">
                  <c:v>884144</c:v>
                </c:pt>
                <c:pt idx="168">
                  <c:v>884336</c:v>
                </c:pt>
                <c:pt idx="169">
                  <c:v>884544</c:v>
                </c:pt>
                <c:pt idx="170">
                  <c:v>884703</c:v>
                </c:pt>
                <c:pt idx="171">
                  <c:v>884875</c:v>
                </c:pt>
                <c:pt idx="172">
                  <c:v>885066</c:v>
                </c:pt>
                <c:pt idx="173">
                  <c:v>885223</c:v>
                </c:pt>
                <c:pt idx="174">
                  <c:v>885390</c:v>
                </c:pt>
                <c:pt idx="175">
                  <c:v>885561</c:v>
                </c:pt>
                <c:pt idx="176">
                  <c:v>885762</c:v>
                </c:pt>
                <c:pt idx="177">
                  <c:v>885972</c:v>
                </c:pt>
                <c:pt idx="178">
                  <c:v>886169</c:v>
                </c:pt>
                <c:pt idx="179">
                  <c:v>886359</c:v>
                </c:pt>
                <c:pt idx="180">
                  <c:v>886535</c:v>
                </c:pt>
              </c:numCache>
            </c:numRef>
          </c:val>
          <c:smooth val="0"/>
          <c:extLst>
            <c:ext xmlns:c16="http://schemas.microsoft.com/office/drawing/2014/chart" uri="{C3380CC4-5D6E-409C-BE32-E72D297353CC}">
              <c16:uniqueId val="{00000000-B3BD-4AF5-AA73-4B25A501E813}"/>
            </c:ext>
          </c:extLst>
        </c:ser>
        <c:dLbls>
          <c:showLegendKey val="0"/>
          <c:showVal val="0"/>
          <c:showCatName val="0"/>
          <c:showSerName val="0"/>
          <c:showPercent val="0"/>
          <c:showBubbleSize val="0"/>
        </c:dLbls>
        <c:smooth val="0"/>
        <c:axId val="232005432"/>
        <c:axId val="232004120"/>
      </c:lineChart>
      <c:dateAx>
        <c:axId val="23200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004120"/>
        <c:crosses val="autoZero"/>
        <c:auto val="1"/>
        <c:lblOffset val="100"/>
        <c:baseTimeUnit val="days"/>
      </c:dateAx>
      <c:valAx>
        <c:axId val="23200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00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3E8C-8BB8-4DFA-8065-C61F97D7B8F1}"/>
              </a:ext>
            </a:extLst>
          </p:cNvPr>
          <p:cNvSpPr>
            <a:spLocks noGrp="1"/>
          </p:cNvSpPr>
          <p:nvPr>
            <p:ph type="ctrTitle"/>
          </p:nvPr>
        </p:nvSpPr>
        <p:spPr/>
        <p:txBody>
          <a:bodyPr/>
          <a:lstStyle/>
          <a:p>
            <a:r>
              <a:rPr lang="en-US"/>
              <a:t>ORGANIC METRICS - BRANDS</a:t>
            </a:r>
          </a:p>
        </p:txBody>
      </p:sp>
      <p:sp>
        <p:nvSpPr>
          <p:cNvPr id="3" name="Subtitle 2">
            <a:extLst>
              <a:ext uri="{FF2B5EF4-FFF2-40B4-BE49-F238E27FC236}">
                <a16:creationId xmlns:a16="http://schemas.microsoft.com/office/drawing/2014/main" id="{C053508D-623F-4590-ADD5-56B3CCE0998C}"/>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47020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F854-FFE2-40A2-A7D6-066FDAA81548}"/>
              </a:ext>
            </a:extLst>
          </p:cNvPr>
          <p:cNvSpPr>
            <a:spLocks noGrp="1"/>
          </p:cNvSpPr>
          <p:nvPr>
            <p:ph type="title"/>
          </p:nvPr>
        </p:nvSpPr>
        <p:spPr/>
        <p:txBody>
          <a:bodyPr/>
          <a:lstStyle/>
          <a:p>
            <a:r>
              <a:rPr lang="en-US"/>
              <a:t>Instagram Custom Posts Table | 2 profiles - 1 of 10</a:t>
            </a:r>
          </a:p>
        </p:txBody>
      </p:sp>
      <p:graphicFrame>
        <p:nvGraphicFramePr>
          <p:cNvPr id="5" name="Table Placeholder 4">
            <a:extLst>
              <a:ext uri="{FF2B5EF4-FFF2-40B4-BE49-F238E27FC236}">
                <a16:creationId xmlns:a16="http://schemas.microsoft.com/office/drawing/2014/main" id="{92A61B4D-58BF-46C1-9A97-0F0FF7CCB593}"/>
              </a:ext>
            </a:extLst>
          </p:cNvPr>
          <p:cNvGraphicFramePr>
            <a:graphicFrameLocks noGrp="1"/>
          </p:cNvGraphicFramePr>
          <p:nvPr>
            <p:ph type="tbl" sz="quarter" idx="13"/>
            <p:extLst>
              <p:ext uri="{D42A27DB-BD31-4B8C-83A1-F6EECF244321}">
                <p14:modId xmlns:p14="http://schemas.microsoft.com/office/powerpoint/2010/main" val="274137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251207128"/>
                    </a:ext>
                  </a:extLst>
                </a:gridCol>
                <a:gridCol w="1152144">
                  <a:extLst>
                    <a:ext uri="{9D8B030D-6E8A-4147-A177-3AD203B41FA5}">
                      <a16:colId xmlns:a16="http://schemas.microsoft.com/office/drawing/2014/main" val="835685617"/>
                    </a:ext>
                  </a:extLst>
                </a:gridCol>
                <a:gridCol w="1152144">
                  <a:extLst>
                    <a:ext uri="{9D8B030D-6E8A-4147-A177-3AD203B41FA5}">
                      <a16:colId xmlns:a16="http://schemas.microsoft.com/office/drawing/2014/main" val="3971850405"/>
                    </a:ext>
                  </a:extLst>
                </a:gridCol>
                <a:gridCol w="1152144">
                  <a:extLst>
                    <a:ext uri="{9D8B030D-6E8A-4147-A177-3AD203B41FA5}">
                      <a16:colId xmlns:a16="http://schemas.microsoft.com/office/drawing/2014/main" val="640043479"/>
                    </a:ext>
                  </a:extLst>
                </a:gridCol>
                <a:gridCol w="1152144">
                  <a:extLst>
                    <a:ext uri="{9D8B030D-6E8A-4147-A177-3AD203B41FA5}">
                      <a16:colId xmlns:a16="http://schemas.microsoft.com/office/drawing/2014/main" val="158913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72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15:02:47</a:t>
                      </a:r>
                      <a:r>
                        <a:rPr kumimoji="0" lang="en-US" sz="1000" b="0" i="0" u="none" strike="noStrike" kern="1200" cap="none" spc="0" normalizeH="0" baseline="0" noProof="0">
                          <a:ln>
                            <a:noFill/>
                          </a:ln>
                          <a:solidFill>
                            <a:prstClr val="black"/>
                          </a:solidFill>
                          <a:effectLst/>
                          <a:uLnTx/>
                          <a:uFillTx/>
                          <a:latin typeface="Calibri"/>
                          <a:ea typeface="+mn-ea"/>
                          <a:cs typeface="+mn-cs"/>
                        </a:rPr>
                        <a:t>
 A charcuterie board with more flavour than the London skyline. Only at @radiorooftoplondon.
#MEbyMelia #MELondon #RadioRooftop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44611508"/>
                  </a:ext>
                </a:extLst>
              </a:tr>
            </a:tbl>
          </a:graphicData>
        </a:graphic>
      </p:graphicFrame>
      <p:sp>
        <p:nvSpPr>
          <p:cNvPr id="4" name="Text Placeholder 3">
            <a:extLst>
              <a:ext uri="{FF2B5EF4-FFF2-40B4-BE49-F238E27FC236}">
                <a16:creationId xmlns:a16="http://schemas.microsoft.com/office/drawing/2014/main" id="{5DE3A527-8B30-4EED-9929-75FD020CA54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18848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6D02-4E93-489A-9ECF-89F30BACEFB6}"/>
              </a:ext>
            </a:extLst>
          </p:cNvPr>
          <p:cNvSpPr>
            <a:spLocks noGrp="1"/>
          </p:cNvSpPr>
          <p:nvPr>
            <p:ph type="title"/>
          </p:nvPr>
        </p:nvSpPr>
        <p:spPr/>
        <p:txBody>
          <a:bodyPr/>
          <a:lstStyle/>
          <a:p>
            <a:r>
              <a:rPr lang="en-US"/>
              <a:t>Instagram Custom Posts Table | 2 profiles - 2 of 10</a:t>
            </a:r>
          </a:p>
        </p:txBody>
      </p:sp>
      <p:graphicFrame>
        <p:nvGraphicFramePr>
          <p:cNvPr id="5" name="Table Placeholder 4">
            <a:extLst>
              <a:ext uri="{FF2B5EF4-FFF2-40B4-BE49-F238E27FC236}">
                <a16:creationId xmlns:a16="http://schemas.microsoft.com/office/drawing/2014/main" id="{33DED253-A52B-4646-A854-E51F65B8BA75}"/>
              </a:ext>
            </a:extLst>
          </p:cNvPr>
          <p:cNvGraphicFramePr>
            <a:graphicFrameLocks noGrp="1"/>
          </p:cNvGraphicFramePr>
          <p:nvPr>
            <p:ph type="tbl" sz="quarter" idx="13"/>
            <p:extLst>
              <p:ext uri="{D42A27DB-BD31-4B8C-83A1-F6EECF244321}">
                <p14:modId xmlns:p14="http://schemas.microsoft.com/office/powerpoint/2010/main" val="328285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76516469"/>
                    </a:ext>
                  </a:extLst>
                </a:gridCol>
                <a:gridCol w="1152144">
                  <a:extLst>
                    <a:ext uri="{9D8B030D-6E8A-4147-A177-3AD203B41FA5}">
                      <a16:colId xmlns:a16="http://schemas.microsoft.com/office/drawing/2014/main" val="2132789402"/>
                    </a:ext>
                  </a:extLst>
                </a:gridCol>
                <a:gridCol w="1152144">
                  <a:extLst>
                    <a:ext uri="{9D8B030D-6E8A-4147-A177-3AD203B41FA5}">
                      <a16:colId xmlns:a16="http://schemas.microsoft.com/office/drawing/2014/main" val="1243476761"/>
                    </a:ext>
                  </a:extLst>
                </a:gridCol>
                <a:gridCol w="1152144">
                  <a:extLst>
                    <a:ext uri="{9D8B030D-6E8A-4147-A177-3AD203B41FA5}">
                      <a16:colId xmlns:a16="http://schemas.microsoft.com/office/drawing/2014/main" val="3940926128"/>
                    </a:ext>
                  </a:extLst>
                </a:gridCol>
                <a:gridCol w="1152144">
                  <a:extLst>
                    <a:ext uri="{9D8B030D-6E8A-4147-A177-3AD203B41FA5}">
                      <a16:colId xmlns:a16="http://schemas.microsoft.com/office/drawing/2014/main" val="250142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20941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- 2023-06-28 15:04:23</a:t>
                      </a:r>
                      <a:r>
                        <a:rPr kumimoji="0" lang="en-US" sz="1000" b="0" i="0" u="none" strike="noStrike" kern="1200" cap="none" spc="0" normalizeH="0" baseline="0" noProof="0">
                          <a:ln>
                            <a:noFill/>
                          </a:ln>
                          <a:solidFill>
                            <a:prstClr val="black"/>
                          </a:solidFill>
                          <a:effectLst/>
                          <a:uLnTx/>
                          <a:uFillTx/>
                          <a:latin typeface="Calibri"/>
                          <a:ea typeface="+mn-ea"/>
                          <a:cs typeface="+mn-cs"/>
                        </a:rPr>
                        <a:t>
 ‘La D My Dior’ starring @medubaihotel. The @Dior ‘La D My Dior’ timepiece is a reinvention of the emblematic ‘La D de Dior’. A ribbon that tells the time.
Be mesmerised by Savoir Flair’s use of ME Dubai’s stunning architecture and the watch’s signature cannage pattern, as this exclusive film explores a timepiece that adds a touch of elegance to every ensemble.
#DiorHorlogerie
Credits:
Founder and Editor-in-Chief - @halehnia
Publisher - @meleuv
Account Director - @zeenazaiid
Editorial Director - @gracegordonsf
Account Manager - @deenazaid
Talent Manager - @zainaabader
Senior Producer - @noorulsabah_
Creative Producer - @amiraabulaiti
Junior Producer - @jalanajjar
Videographer - @snimu_video
Hair Stylist - @maggiesemaan
Makeup Artist - @le.kairouz
Styling assistant - @shivanisudhir
Model - Yana
Location - @medubaihotel 
#WeAreME #MEDubai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extLst>
                  <a:ext uri="{0D108BD9-81ED-4DB2-BD59-A6C34878D82A}">
                    <a16:rowId xmlns:a16="http://schemas.microsoft.com/office/drawing/2014/main" val="459191070"/>
                  </a:ext>
                </a:extLst>
              </a:tr>
            </a:tbl>
          </a:graphicData>
        </a:graphic>
      </p:graphicFrame>
      <p:sp>
        <p:nvSpPr>
          <p:cNvPr id="4" name="Text Placeholder 3">
            <a:extLst>
              <a:ext uri="{FF2B5EF4-FFF2-40B4-BE49-F238E27FC236}">
                <a16:creationId xmlns:a16="http://schemas.microsoft.com/office/drawing/2014/main" id="{CD512A98-658B-4074-809D-7BE13131413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68543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41E2-D8E4-4E60-A268-9E9DE141FC2A}"/>
              </a:ext>
            </a:extLst>
          </p:cNvPr>
          <p:cNvSpPr>
            <a:spLocks noGrp="1"/>
          </p:cNvSpPr>
          <p:nvPr>
            <p:ph type="title"/>
          </p:nvPr>
        </p:nvSpPr>
        <p:spPr/>
        <p:txBody>
          <a:bodyPr/>
          <a:lstStyle/>
          <a:p>
            <a:r>
              <a:rPr lang="en-US"/>
              <a:t>Instagram Custom Posts Table | 2 profiles - 3 of 10</a:t>
            </a:r>
          </a:p>
        </p:txBody>
      </p:sp>
      <p:graphicFrame>
        <p:nvGraphicFramePr>
          <p:cNvPr id="5" name="Table Placeholder 4">
            <a:extLst>
              <a:ext uri="{FF2B5EF4-FFF2-40B4-BE49-F238E27FC236}">
                <a16:creationId xmlns:a16="http://schemas.microsoft.com/office/drawing/2014/main" id="{BCFF6A71-9329-4A65-8E40-D99A36F91C3D}"/>
              </a:ext>
            </a:extLst>
          </p:cNvPr>
          <p:cNvGraphicFramePr>
            <a:graphicFrameLocks noGrp="1"/>
          </p:cNvGraphicFramePr>
          <p:nvPr>
            <p:ph type="tbl" sz="quarter" idx="13"/>
            <p:extLst>
              <p:ext uri="{D42A27DB-BD31-4B8C-83A1-F6EECF244321}">
                <p14:modId xmlns:p14="http://schemas.microsoft.com/office/powerpoint/2010/main" val="329587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329170987"/>
                    </a:ext>
                  </a:extLst>
                </a:gridCol>
                <a:gridCol w="1152144">
                  <a:extLst>
                    <a:ext uri="{9D8B030D-6E8A-4147-A177-3AD203B41FA5}">
                      <a16:colId xmlns:a16="http://schemas.microsoft.com/office/drawing/2014/main" val="2457680172"/>
                    </a:ext>
                  </a:extLst>
                </a:gridCol>
                <a:gridCol w="1152144">
                  <a:extLst>
                    <a:ext uri="{9D8B030D-6E8A-4147-A177-3AD203B41FA5}">
                      <a16:colId xmlns:a16="http://schemas.microsoft.com/office/drawing/2014/main" val="3649714407"/>
                    </a:ext>
                  </a:extLst>
                </a:gridCol>
                <a:gridCol w="1152144">
                  <a:extLst>
                    <a:ext uri="{9D8B030D-6E8A-4147-A177-3AD203B41FA5}">
                      <a16:colId xmlns:a16="http://schemas.microsoft.com/office/drawing/2014/main" val="3636386294"/>
                    </a:ext>
                  </a:extLst>
                </a:gridCol>
                <a:gridCol w="1152144">
                  <a:extLst>
                    <a:ext uri="{9D8B030D-6E8A-4147-A177-3AD203B41FA5}">
                      <a16:colId xmlns:a16="http://schemas.microsoft.com/office/drawing/2014/main" val="1770414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62342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- 2023-06-26 15:03:23</a:t>
                      </a:r>
                      <a:r>
                        <a:rPr kumimoji="0" lang="en-US" sz="1000" b="0" i="0" u="none" strike="noStrike" kern="1200" cap="none" spc="0" normalizeH="0" baseline="0" noProof="0">
                          <a:ln>
                            <a:noFill/>
                          </a:ln>
                          <a:solidFill>
                            <a:prstClr val="black"/>
                          </a:solidFill>
                          <a:effectLst/>
                          <a:uLnTx/>
                          <a:uFillTx/>
                          <a:latin typeface="Calibri"/>
                          <a:ea typeface="+mn-ea"/>
                          <a:cs typeface="+mn-cs"/>
                        </a:rPr>
                        <a:t>
 Life is short, but you can make it Suite. Discover ME+ at @mecabohotel.
#MEbyMelia #MECabo #SuiteME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7404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- 2023-06-23 15:36:01</a:t>
                      </a:r>
                      <a:r>
                        <a:rPr kumimoji="0" lang="en-US" sz="1000" b="0" i="0" u="none" strike="noStrike" kern="1200" cap="none" spc="0" normalizeH="0" baseline="0" noProof="0">
                          <a:ln>
                            <a:noFill/>
                          </a:ln>
                          <a:solidFill>
                            <a:prstClr val="black"/>
                          </a:solidFill>
                          <a:effectLst/>
                          <a:uLnTx/>
                          <a:uFillTx/>
                          <a:latin typeface="Calibri"/>
                          <a:ea typeface="+mn-ea"/>
                          <a:cs typeface="+mn-cs"/>
                        </a:rPr>
                        <a:t>
 Sónar 2023 in 20 seconds. Art, music, and technology in celebration of 30 years of @sonarfestival, featuring the iconic installation “Processing... 30 years of Sónar” hosted by ME by Meliá.
‌
Post-festival blues incoming…
‌
Until next time.
‌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6220</a:t>
                      </a:r>
                    </a:p>
                  </a:txBody>
                  <a:tcPr/>
                </a:tc>
                <a:extLst>
                  <a:ext uri="{0D108BD9-81ED-4DB2-BD59-A6C34878D82A}">
                    <a16:rowId xmlns:a16="http://schemas.microsoft.com/office/drawing/2014/main" val="240768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- 2023-06-22 15:02:44</a:t>
                      </a:r>
                      <a:r>
                        <a:rPr kumimoji="0" lang="en-US" sz="1000" b="0" i="0" u="none" strike="noStrike" kern="1200" cap="none" spc="0" normalizeH="0" baseline="0" noProof="0">
                          <a:ln>
                            <a:noFill/>
                          </a:ln>
                          <a:solidFill>
                            <a:prstClr val="black"/>
                          </a:solidFill>
                          <a:effectLst/>
                          <a:uLnTx/>
                          <a:uFillTx/>
                          <a:latin typeface="Calibri"/>
                          <a:ea typeface="+mn-ea"/>
                          <a:cs typeface="+mn-cs"/>
                        </a:rPr>
                        <a:t>
 Mediterranean Morsels. Food to nourish the soul at @besositges.
#MEbyMelia #MESitges #BesoSitges @mesitges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11904488"/>
                  </a:ext>
                </a:extLst>
              </a:tr>
            </a:tbl>
          </a:graphicData>
        </a:graphic>
      </p:graphicFrame>
      <p:sp>
        <p:nvSpPr>
          <p:cNvPr id="4" name="Text Placeholder 3">
            <a:extLst>
              <a:ext uri="{FF2B5EF4-FFF2-40B4-BE49-F238E27FC236}">
                <a16:creationId xmlns:a16="http://schemas.microsoft.com/office/drawing/2014/main" id="{4A6BD7CE-6100-4788-8405-6235E26BE97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29850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0F11E-76A4-4A43-88F8-8688E6B33129}"/>
              </a:ext>
            </a:extLst>
          </p:cNvPr>
          <p:cNvSpPr>
            <a:spLocks noGrp="1"/>
          </p:cNvSpPr>
          <p:nvPr>
            <p:ph type="title"/>
          </p:nvPr>
        </p:nvSpPr>
        <p:spPr/>
        <p:txBody>
          <a:bodyPr/>
          <a:lstStyle/>
          <a:p>
            <a:r>
              <a:rPr lang="en-US"/>
              <a:t>Instagram Custom Posts Table | 2 profiles - 4 of 10</a:t>
            </a:r>
          </a:p>
        </p:txBody>
      </p:sp>
      <p:graphicFrame>
        <p:nvGraphicFramePr>
          <p:cNvPr id="5" name="Table Placeholder 4">
            <a:extLst>
              <a:ext uri="{FF2B5EF4-FFF2-40B4-BE49-F238E27FC236}">
                <a16:creationId xmlns:a16="http://schemas.microsoft.com/office/drawing/2014/main" id="{77408BBA-4A79-49ED-BDE0-99B3903F658E}"/>
              </a:ext>
            </a:extLst>
          </p:cNvPr>
          <p:cNvGraphicFramePr>
            <a:graphicFrameLocks noGrp="1"/>
          </p:cNvGraphicFramePr>
          <p:nvPr>
            <p:ph type="tbl" sz="quarter" idx="13"/>
            <p:extLst>
              <p:ext uri="{D42A27DB-BD31-4B8C-83A1-F6EECF244321}">
                <p14:modId xmlns:p14="http://schemas.microsoft.com/office/powerpoint/2010/main" val="153861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9377249"/>
                    </a:ext>
                  </a:extLst>
                </a:gridCol>
                <a:gridCol w="1152144">
                  <a:extLst>
                    <a:ext uri="{9D8B030D-6E8A-4147-A177-3AD203B41FA5}">
                      <a16:colId xmlns:a16="http://schemas.microsoft.com/office/drawing/2014/main" val="1764063369"/>
                    </a:ext>
                  </a:extLst>
                </a:gridCol>
                <a:gridCol w="1152144">
                  <a:extLst>
                    <a:ext uri="{9D8B030D-6E8A-4147-A177-3AD203B41FA5}">
                      <a16:colId xmlns:a16="http://schemas.microsoft.com/office/drawing/2014/main" val="1455629974"/>
                    </a:ext>
                  </a:extLst>
                </a:gridCol>
                <a:gridCol w="1152144">
                  <a:extLst>
                    <a:ext uri="{9D8B030D-6E8A-4147-A177-3AD203B41FA5}">
                      <a16:colId xmlns:a16="http://schemas.microsoft.com/office/drawing/2014/main" val="4011001436"/>
                    </a:ext>
                  </a:extLst>
                </a:gridCol>
                <a:gridCol w="1152144">
                  <a:extLst>
                    <a:ext uri="{9D8B030D-6E8A-4147-A177-3AD203B41FA5}">
                      <a16:colId xmlns:a16="http://schemas.microsoft.com/office/drawing/2014/main" val="360203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3377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- 2023-06-22 10:33:35</a:t>
                      </a:r>
                      <a:r>
                        <a:rPr kumimoji="0" lang="en-US" sz="1000" b="0" i="0" u="none" strike="noStrike" kern="1200" cap="none" spc="0" normalizeH="0" baseline="0" noProof="0">
                          <a:ln>
                            <a:noFill/>
                          </a:ln>
                          <a:solidFill>
                            <a:prstClr val="black"/>
                          </a:solidFill>
                          <a:effectLst/>
                          <a:uLnTx/>
                          <a:uFillTx/>
                          <a:latin typeface="Calibri"/>
                          <a:ea typeface="+mn-ea"/>
                          <a:cs typeface="+mn-cs"/>
                        </a:rPr>
                        <a:t>
 Strike a pose for #QUEERforME. Our exclusive runway show by @secoricardo and @tequilaalacran at @mecabohotel.
#ExpressYourPride with ME by Meliá, today and every day.
#MEbyMelia #MECabo #Pride #Pride2023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4085</a:t>
                      </a:r>
                    </a:p>
                  </a:txBody>
                  <a:tcPr/>
                </a:tc>
                <a:extLst>
                  <a:ext uri="{0D108BD9-81ED-4DB2-BD59-A6C34878D82A}">
                    <a16:rowId xmlns:a16="http://schemas.microsoft.com/office/drawing/2014/main" val="33851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- 2023-06-19 15:02:57</a:t>
                      </a:r>
                      <a:r>
                        <a:rPr kumimoji="0" lang="en-US" sz="1000" b="0" i="0" u="none" strike="noStrike" kern="1200" cap="none" spc="0" normalizeH="0" baseline="0" noProof="0">
                          <a:ln>
                            <a:noFill/>
                          </a:ln>
                          <a:solidFill>
                            <a:prstClr val="black"/>
                          </a:solidFill>
                          <a:effectLst/>
                          <a:uLnTx/>
                          <a:uFillTx/>
                          <a:latin typeface="Calibri"/>
                          <a:ea typeface="+mn-ea"/>
                          <a:cs typeface="+mn-cs"/>
                        </a:rPr>
                        <a:t>
 Turquoise surf, golden sands, and your best friend by your side. This is @mecabohotel.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0365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- 2023-06-16 15:08:25</a:t>
                      </a:r>
                      <a:r>
                        <a:rPr kumimoji="0" lang="en-US" sz="1000" b="0" i="0" u="none" strike="noStrike" kern="1200" cap="none" spc="0" normalizeH="0" baseline="0" noProof="0">
                          <a:ln>
                            <a:noFill/>
                          </a:ln>
                          <a:solidFill>
                            <a:prstClr val="black"/>
                          </a:solidFill>
                          <a:effectLst/>
                          <a:uLnTx/>
                          <a:uFillTx/>
                          <a:latin typeface="Calibri"/>
                          <a:ea typeface="+mn-ea"/>
                          <a:cs typeface="+mn-cs"/>
                        </a:rPr>
                        <a:t>
 That ‘first one by the pool’ feeling...
Photo by @touchangel and @eduvrdoperez 
#MEbyMelia #MEIbiza @meibizahotel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233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- 2023-06-14 13:42:56</a:t>
                      </a:r>
                      <a:r>
                        <a:rPr kumimoji="0" lang="en-US" sz="1000" b="0" i="0" u="none" strike="noStrike" kern="1200" cap="none" spc="0" normalizeH="0" baseline="0" noProof="0">
                          <a:ln>
                            <a:noFill/>
                          </a:ln>
                          <a:solidFill>
                            <a:prstClr val="black"/>
                          </a:solidFill>
                          <a:effectLst/>
                          <a:uLnTx/>
                          <a:uFillTx/>
                          <a:latin typeface="Calibri"/>
                          <a:ea typeface="+mn-ea"/>
                          <a:cs typeface="+mn-cs"/>
                        </a:rPr>
                        <a:t>
 This could be us, but you’re not at @mecabohotel... yet.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71547196"/>
                  </a:ext>
                </a:extLst>
              </a:tr>
            </a:tbl>
          </a:graphicData>
        </a:graphic>
      </p:graphicFrame>
      <p:sp>
        <p:nvSpPr>
          <p:cNvPr id="4" name="Text Placeholder 3">
            <a:extLst>
              <a:ext uri="{FF2B5EF4-FFF2-40B4-BE49-F238E27FC236}">
                <a16:creationId xmlns:a16="http://schemas.microsoft.com/office/drawing/2014/main" id="{9FAF25AC-C90F-4265-9BF3-5EAB80953E2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576319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A4AD-FB6A-496D-89E6-80B93984704E}"/>
              </a:ext>
            </a:extLst>
          </p:cNvPr>
          <p:cNvSpPr>
            <a:spLocks noGrp="1"/>
          </p:cNvSpPr>
          <p:nvPr>
            <p:ph type="title"/>
          </p:nvPr>
        </p:nvSpPr>
        <p:spPr/>
        <p:txBody>
          <a:bodyPr/>
          <a:lstStyle/>
          <a:p>
            <a:r>
              <a:rPr lang="en-US"/>
              <a:t>Instagram Custom Posts Table | 2 profiles - 5 of 10</a:t>
            </a:r>
          </a:p>
        </p:txBody>
      </p:sp>
      <p:graphicFrame>
        <p:nvGraphicFramePr>
          <p:cNvPr id="5" name="Table Placeholder 4">
            <a:extLst>
              <a:ext uri="{FF2B5EF4-FFF2-40B4-BE49-F238E27FC236}">
                <a16:creationId xmlns:a16="http://schemas.microsoft.com/office/drawing/2014/main" id="{BF492C6A-AE21-47D8-857E-7FD3076CCBE9}"/>
              </a:ext>
            </a:extLst>
          </p:cNvPr>
          <p:cNvGraphicFramePr>
            <a:graphicFrameLocks noGrp="1"/>
          </p:cNvGraphicFramePr>
          <p:nvPr>
            <p:ph type="tbl" sz="quarter" idx="13"/>
            <p:extLst>
              <p:ext uri="{D42A27DB-BD31-4B8C-83A1-F6EECF244321}">
                <p14:modId xmlns:p14="http://schemas.microsoft.com/office/powerpoint/2010/main" val="2257608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88096587"/>
                    </a:ext>
                  </a:extLst>
                </a:gridCol>
                <a:gridCol w="1152144">
                  <a:extLst>
                    <a:ext uri="{9D8B030D-6E8A-4147-A177-3AD203B41FA5}">
                      <a16:colId xmlns:a16="http://schemas.microsoft.com/office/drawing/2014/main" val="2681361031"/>
                    </a:ext>
                  </a:extLst>
                </a:gridCol>
                <a:gridCol w="1152144">
                  <a:extLst>
                    <a:ext uri="{9D8B030D-6E8A-4147-A177-3AD203B41FA5}">
                      <a16:colId xmlns:a16="http://schemas.microsoft.com/office/drawing/2014/main" val="3170617279"/>
                    </a:ext>
                  </a:extLst>
                </a:gridCol>
                <a:gridCol w="1152144">
                  <a:extLst>
                    <a:ext uri="{9D8B030D-6E8A-4147-A177-3AD203B41FA5}">
                      <a16:colId xmlns:a16="http://schemas.microsoft.com/office/drawing/2014/main" val="4248453769"/>
                    </a:ext>
                  </a:extLst>
                </a:gridCol>
                <a:gridCol w="1152144">
                  <a:extLst>
                    <a:ext uri="{9D8B030D-6E8A-4147-A177-3AD203B41FA5}">
                      <a16:colId xmlns:a16="http://schemas.microsoft.com/office/drawing/2014/main" val="4126087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0861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- 2023-06-13 15:18:13</a:t>
                      </a:r>
                      <a:r>
                        <a:rPr kumimoji="0" lang="en-US" sz="1000" b="0" i="0" u="none" strike="noStrike" kern="1200" cap="none" spc="0" normalizeH="0" baseline="0" noProof="0">
                          <a:ln>
                            <a:noFill/>
                          </a:ln>
                          <a:solidFill>
                            <a:prstClr val="black"/>
                          </a:solidFill>
                          <a:effectLst/>
                          <a:uLnTx/>
                          <a:uFillTx/>
                          <a:latin typeface="Calibri"/>
                          <a:ea typeface="+mn-ea"/>
                          <a:cs typeface="+mn-cs"/>
                        </a:rPr>
                        <a:t>
 Countdown to ‘Processing... 30 years of Sónar’ presented by ME by Meliá - Sónar+D 2023 | 15.16.17 June – Barcelona.
Celebrate 30 years of @sonarfestival from the exclusive comfort of @mebarcelonahotel. Don’t miss it!
Book your stay today.
Music: Fennesz / Fa.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4738</a:t>
                      </a:r>
                    </a:p>
                  </a:txBody>
                  <a:tcPr/>
                </a:tc>
                <a:extLst>
                  <a:ext uri="{0D108BD9-81ED-4DB2-BD59-A6C34878D82A}">
                    <a16:rowId xmlns:a16="http://schemas.microsoft.com/office/drawing/2014/main" val="4142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- 2023-06-12 15:04:16</a:t>
                      </a:r>
                      <a:r>
                        <a:rPr kumimoji="0" lang="en-US" sz="1000" b="0" i="0" u="none" strike="noStrike" kern="1200" cap="none" spc="0" normalizeH="0" baseline="0" noProof="0">
                          <a:ln>
                            <a:noFill/>
                          </a:ln>
                          <a:solidFill>
                            <a:prstClr val="black"/>
                          </a:solidFill>
                          <a:effectLst/>
                          <a:uLnTx/>
                          <a:uFillTx/>
                          <a:latin typeface="Calibri"/>
                          <a:ea typeface="+mn-ea"/>
                          <a:cs typeface="+mn-cs"/>
                        </a:rPr>
                        <a:t>
 ME Ibiza... Do we need to say more?
#MEbyMelia #MEIbiza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4500</a:t>
                      </a:r>
                    </a:p>
                  </a:txBody>
                  <a:tcPr/>
                </a:tc>
                <a:extLst>
                  <a:ext uri="{0D108BD9-81ED-4DB2-BD59-A6C34878D82A}">
                    <a16:rowId xmlns:a16="http://schemas.microsoft.com/office/drawing/2014/main" val="2798994114"/>
                  </a:ext>
                </a:extLst>
              </a:tr>
            </a:tbl>
          </a:graphicData>
        </a:graphic>
      </p:graphicFrame>
      <p:sp>
        <p:nvSpPr>
          <p:cNvPr id="4" name="Text Placeholder 3">
            <a:extLst>
              <a:ext uri="{FF2B5EF4-FFF2-40B4-BE49-F238E27FC236}">
                <a16:creationId xmlns:a16="http://schemas.microsoft.com/office/drawing/2014/main" id="{9CBFE2B8-779F-40F2-B925-C9DACF4479D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07970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2845-381D-4B33-AB9D-879C83075DD8}"/>
              </a:ext>
            </a:extLst>
          </p:cNvPr>
          <p:cNvSpPr>
            <a:spLocks noGrp="1"/>
          </p:cNvSpPr>
          <p:nvPr>
            <p:ph type="title"/>
          </p:nvPr>
        </p:nvSpPr>
        <p:spPr/>
        <p:txBody>
          <a:bodyPr/>
          <a:lstStyle/>
          <a:p>
            <a:r>
              <a:rPr lang="en-US"/>
              <a:t>Instagram Custom Posts Table | 2 profiles - 6 of 10</a:t>
            </a:r>
          </a:p>
        </p:txBody>
      </p:sp>
      <p:graphicFrame>
        <p:nvGraphicFramePr>
          <p:cNvPr id="5" name="Table Placeholder 4">
            <a:extLst>
              <a:ext uri="{FF2B5EF4-FFF2-40B4-BE49-F238E27FC236}">
                <a16:creationId xmlns:a16="http://schemas.microsoft.com/office/drawing/2014/main" id="{1B82CA83-F5DF-45AE-B7C9-1BCEC02B40D3}"/>
              </a:ext>
            </a:extLst>
          </p:cNvPr>
          <p:cNvGraphicFramePr>
            <a:graphicFrameLocks noGrp="1"/>
          </p:cNvGraphicFramePr>
          <p:nvPr>
            <p:ph type="tbl" sz="quarter" idx="13"/>
            <p:extLst>
              <p:ext uri="{D42A27DB-BD31-4B8C-83A1-F6EECF244321}">
                <p14:modId xmlns:p14="http://schemas.microsoft.com/office/powerpoint/2010/main" val="190750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83762799"/>
                    </a:ext>
                  </a:extLst>
                </a:gridCol>
                <a:gridCol w="1152144">
                  <a:extLst>
                    <a:ext uri="{9D8B030D-6E8A-4147-A177-3AD203B41FA5}">
                      <a16:colId xmlns:a16="http://schemas.microsoft.com/office/drawing/2014/main" val="1116908669"/>
                    </a:ext>
                  </a:extLst>
                </a:gridCol>
                <a:gridCol w="1152144">
                  <a:extLst>
                    <a:ext uri="{9D8B030D-6E8A-4147-A177-3AD203B41FA5}">
                      <a16:colId xmlns:a16="http://schemas.microsoft.com/office/drawing/2014/main" val="4007136845"/>
                    </a:ext>
                  </a:extLst>
                </a:gridCol>
                <a:gridCol w="1152144">
                  <a:extLst>
                    <a:ext uri="{9D8B030D-6E8A-4147-A177-3AD203B41FA5}">
                      <a16:colId xmlns:a16="http://schemas.microsoft.com/office/drawing/2014/main" val="1779728276"/>
                    </a:ext>
                  </a:extLst>
                </a:gridCol>
                <a:gridCol w="1152144">
                  <a:extLst>
                    <a:ext uri="{9D8B030D-6E8A-4147-A177-3AD203B41FA5}">
                      <a16:colId xmlns:a16="http://schemas.microsoft.com/office/drawing/2014/main" val="401165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2057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- 2023-06-09 12:06:48</a:t>
                      </a:r>
                      <a:r>
                        <a:rPr kumimoji="0" lang="en-US" sz="1000" b="0" i="0" u="none" strike="noStrike" kern="1200" cap="none" spc="0" normalizeH="0" baseline="0" noProof="0">
                          <a:ln>
                            <a:noFill/>
                          </a:ln>
                          <a:solidFill>
                            <a:prstClr val="black"/>
                          </a:solidFill>
                          <a:effectLst/>
                          <a:uLnTx/>
                          <a:uFillTx/>
                          <a:latin typeface="Calibri"/>
                          <a:ea typeface="+mn-ea"/>
                          <a:cs typeface="+mn-cs"/>
                        </a:rPr>
                        <a:t>
 “When you don’t follow trends, your design becomes timeless.” 10 years of @melondonhotel, as told by its creators.
@fosterandpartners Partner Architect, Annamaria Anderloni, reveals the inside story of ME London’s iconic design and why it remains so captivating over a decade later.
Watch the full episode on our YouTube channel.
Interviewees: Annamaria Anderloni (@fosterandpartners) &amp; @ebbyybrown 
Production &amp; Creative Direction @weareeffedigital 
Filming &amp; Editing: @rancefilm
Makeup: @simonasvantnerova_
Hairstyling: @margaritakosheleva_
#MEbyMelia #MELondon #MELondonX #10thanniversary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7196</a:t>
                      </a:r>
                    </a:p>
                  </a:txBody>
                  <a:tcPr/>
                </a:tc>
                <a:extLst>
                  <a:ext uri="{0D108BD9-81ED-4DB2-BD59-A6C34878D82A}">
                    <a16:rowId xmlns:a16="http://schemas.microsoft.com/office/drawing/2014/main" val="296379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- 2023-06-05 15:09:52</a:t>
                      </a:r>
                      <a:r>
                        <a:rPr kumimoji="0" lang="en-US" sz="1000" b="0" i="0" u="none" strike="noStrike" kern="1200" cap="none" spc="0" normalizeH="0" baseline="0" noProof="0">
                          <a:ln>
                            <a:noFill/>
                          </a:ln>
                          <a:solidFill>
                            <a:prstClr val="black"/>
                          </a:solidFill>
                          <a:effectLst/>
                          <a:uLnTx/>
                          <a:uFillTx/>
                          <a:latin typeface="Calibri"/>
                          <a:ea typeface="+mn-ea"/>
                          <a:cs typeface="+mn-cs"/>
                        </a:rPr>
                        <a:t>
 Postcard moments at @mesitges.
Photo by @sampedrobraga 
#MEbyMelia #MESitges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84565386"/>
                  </a:ext>
                </a:extLst>
              </a:tr>
            </a:tbl>
          </a:graphicData>
        </a:graphic>
      </p:graphicFrame>
      <p:sp>
        <p:nvSpPr>
          <p:cNvPr id="4" name="Text Placeholder 3">
            <a:extLst>
              <a:ext uri="{FF2B5EF4-FFF2-40B4-BE49-F238E27FC236}">
                <a16:creationId xmlns:a16="http://schemas.microsoft.com/office/drawing/2014/main" id="{DBAE0FEE-CA0A-4CA1-B172-555AB8BF246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97819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B4EE2-FE01-4C00-AB3B-BE7A90A058B1}"/>
              </a:ext>
            </a:extLst>
          </p:cNvPr>
          <p:cNvSpPr>
            <a:spLocks noGrp="1"/>
          </p:cNvSpPr>
          <p:nvPr>
            <p:ph type="title"/>
          </p:nvPr>
        </p:nvSpPr>
        <p:spPr/>
        <p:txBody>
          <a:bodyPr/>
          <a:lstStyle/>
          <a:p>
            <a:r>
              <a:rPr lang="en-US"/>
              <a:t>Instagram Custom Posts Table | 2 profiles - 7 of 10</a:t>
            </a:r>
          </a:p>
        </p:txBody>
      </p:sp>
      <p:graphicFrame>
        <p:nvGraphicFramePr>
          <p:cNvPr id="5" name="Table Placeholder 4">
            <a:extLst>
              <a:ext uri="{FF2B5EF4-FFF2-40B4-BE49-F238E27FC236}">
                <a16:creationId xmlns:a16="http://schemas.microsoft.com/office/drawing/2014/main" id="{09112858-73AD-484D-85AC-F59FEA0CD297}"/>
              </a:ext>
            </a:extLst>
          </p:cNvPr>
          <p:cNvGraphicFramePr>
            <a:graphicFrameLocks noGrp="1"/>
          </p:cNvGraphicFramePr>
          <p:nvPr>
            <p:ph type="tbl" sz="quarter" idx="13"/>
            <p:extLst>
              <p:ext uri="{D42A27DB-BD31-4B8C-83A1-F6EECF244321}">
                <p14:modId xmlns:p14="http://schemas.microsoft.com/office/powerpoint/2010/main" val="150132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69758329"/>
                    </a:ext>
                  </a:extLst>
                </a:gridCol>
                <a:gridCol w="1152144">
                  <a:extLst>
                    <a:ext uri="{9D8B030D-6E8A-4147-A177-3AD203B41FA5}">
                      <a16:colId xmlns:a16="http://schemas.microsoft.com/office/drawing/2014/main" val="14036163"/>
                    </a:ext>
                  </a:extLst>
                </a:gridCol>
                <a:gridCol w="1152144">
                  <a:extLst>
                    <a:ext uri="{9D8B030D-6E8A-4147-A177-3AD203B41FA5}">
                      <a16:colId xmlns:a16="http://schemas.microsoft.com/office/drawing/2014/main" val="131919879"/>
                    </a:ext>
                  </a:extLst>
                </a:gridCol>
                <a:gridCol w="1152144">
                  <a:extLst>
                    <a:ext uri="{9D8B030D-6E8A-4147-A177-3AD203B41FA5}">
                      <a16:colId xmlns:a16="http://schemas.microsoft.com/office/drawing/2014/main" val="3303545231"/>
                    </a:ext>
                  </a:extLst>
                </a:gridCol>
                <a:gridCol w="1152144">
                  <a:extLst>
                    <a:ext uri="{9D8B030D-6E8A-4147-A177-3AD203B41FA5}">
                      <a16:colId xmlns:a16="http://schemas.microsoft.com/office/drawing/2014/main" val="1940863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671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- 2023-06-02 15:22:44</a:t>
                      </a:r>
                      <a:r>
                        <a:rPr kumimoji="0" lang="en-US" sz="1000" b="0" i="0" u="none" strike="noStrike" kern="1200" cap="none" spc="0" normalizeH="0" baseline="0" noProof="0">
                          <a:ln>
                            <a:noFill/>
                          </a:ln>
                          <a:solidFill>
                            <a:prstClr val="black"/>
                          </a:solidFill>
                          <a:effectLst/>
                          <a:uLnTx/>
                          <a:uFillTx/>
                          <a:latin typeface="Calibri"/>
                          <a:ea typeface="+mn-ea"/>
                          <a:cs typeface="+mn-cs"/>
                        </a:rPr>
                        <a:t>
 #ExpressYourPride today and every day with an action-packed series of summer events, exhibitions, and panels, celebrating the beauty of being your truest self.
#Pride2023 is for you and ME.
#MEbyMelia #Pridemonth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5096</a:t>
                      </a:r>
                    </a:p>
                  </a:txBody>
                  <a:tcPr/>
                </a:tc>
                <a:extLst>
                  <a:ext uri="{0D108BD9-81ED-4DB2-BD59-A6C34878D82A}">
                    <a16:rowId xmlns:a16="http://schemas.microsoft.com/office/drawing/2014/main" val="309275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- 2023-05-31 15:07:18</a:t>
                      </a:r>
                      <a:r>
                        <a:rPr kumimoji="0" lang="en-US" sz="1000" b="0" i="0" u="none" strike="noStrike" kern="1200" cap="none" spc="0" normalizeH="0" baseline="0" noProof="0">
                          <a:ln>
                            <a:noFill/>
                          </a:ln>
                          <a:solidFill>
                            <a:prstClr val="black"/>
                          </a:solidFill>
                          <a:effectLst/>
                          <a:uLnTx/>
                          <a:uFillTx/>
                          <a:latin typeface="Calibri"/>
                          <a:ea typeface="+mn-ea"/>
                          <a:cs typeface="+mn-cs"/>
                        </a:rPr>
                        <a:t>
 10 years of being ME. Join the celebration.
ME London X. Coming soon.
#MEbyMelia #MELondon #MELONDONX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extLst>
                  <a:ext uri="{0D108BD9-81ED-4DB2-BD59-A6C34878D82A}">
                    <a16:rowId xmlns:a16="http://schemas.microsoft.com/office/drawing/2014/main" val="143627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- 2023-05-30 15:04:33</a:t>
                      </a:r>
                      <a:r>
                        <a:rPr kumimoji="0" lang="en-US" sz="1000" b="0" i="0" u="none" strike="noStrike" kern="1200" cap="none" spc="0" normalizeH="0" baseline="0" noProof="0">
                          <a:ln>
                            <a:noFill/>
                          </a:ln>
                          <a:solidFill>
                            <a:prstClr val="black"/>
                          </a:solidFill>
                          <a:effectLst/>
                          <a:uLnTx/>
                          <a:uFillTx/>
                          <a:latin typeface="Calibri"/>
                          <a:ea typeface="+mn-ea"/>
                          <a:cs typeface="+mn-cs"/>
                        </a:rPr>
                        <a:t>
 Champagne and art. Only at @mecabohotel.
#MEbyMelia #WeareME #MECabo #ArtforME @avanstokkum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a:t>
                      </a:r>
                    </a:p>
                  </a:txBody>
                  <a:tcPr/>
                </a:tc>
                <a:extLst>
                  <a:ext uri="{0D108BD9-81ED-4DB2-BD59-A6C34878D82A}">
                    <a16:rowId xmlns:a16="http://schemas.microsoft.com/office/drawing/2014/main" val="91143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- 2023-05-26 15:03:28</a:t>
                      </a:r>
                      <a:r>
                        <a:rPr kumimoji="0" lang="en-US" sz="1000" b="0" i="0" u="none" strike="noStrike" kern="1200" cap="none" spc="0" normalizeH="0" baseline="0" noProof="0">
                          <a:ln>
                            <a:noFill/>
                          </a:ln>
                          <a:solidFill>
                            <a:prstClr val="black"/>
                          </a:solidFill>
                          <a:effectLst/>
                          <a:uLnTx/>
                          <a:uFillTx/>
                          <a:latin typeface="Calibri"/>
                          <a:ea typeface="+mn-ea"/>
                          <a:cs typeface="+mn-cs"/>
                        </a:rPr>
                        <a:t>
 Undisturbed indulgence at @melondonhotel. All you need to do is ask.
#MEbyMelia #MELondon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36383146"/>
                  </a:ext>
                </a:extLst>
              </a:tr>
            </a:tbl>
          </a:graphicData>
        </a:graphic>
      </p:graphicFrame>
      <p:sp>
        <p:nvSpPr>
          <p:cNvPr id="4" name="Text Placeholder 3">
            <a:extLst>
              <a:ext uri="{FF2B5EF4-FFF2-40B4-BE49-F238E27FC236}">
                <a16:creationId xmlns:a16="http://schemas.microsoft.com/office/drawing/2014/main" id="{E4DD887B-8576-47F7-B96B-3D1D34D5890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2141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B5EA6-DD6C-4CCE-9F19-9A489D10D888}"/>
              </a:ext>
            </a:extLst>
          </p:cNvPr>
          <p:cNvSpPr>
            <a:spLocks noGrp="1"/>
          </p:cNvSpPr>
          <p:nvPr>
            <p:ph type="title"/>
          </p:nvPr>
        </p:nvSpPr>
        <p:spPr/>
        <p:txBody>
          <a:bodyPr/>
          <a:lstStyle/>
          <a:p>
            <a:r>
              <a:rPr lang="en-US"/>
              <a:t>Instagram Custom Posts Table | 2 profiles - 8 of 10</a:t>
            </a:r>
          </a:p>
        </p:txBody>
      </p:sp>
      <p:graphicFrame>
        <p:nvGraphicFramePr>
          <p:cNvPr id="5" name="Table Placeholder 4">
            <a:extLst>
              <a:ext uri="{FF2B5EF4-FFF2-40B4-BE49-F238E27FC236}">
                <a16:creationId xmlns:a16="http://schemas.microsoft.com/office/drawing/2014/main" id="{339ED47E-5F5C-4160-A96D-E2C3162791D5}"/>
              </a:ext>
            </a:extLst>
          </p:cNvPr>
          <p:cNvGraphicFramePr>
            <a:graphicFrameLocks noGrp="1"/>
          </p:cNvGraphicFramePr>
          <p:nvPr>
            <p:ph type="tbl" sz="quarter" idx="13"/>
            <p:extLst>
              <p:ext uri="{D42A27DB-BD31-4B8C-83A1-F6EECF244321}">
                <p14:modId xmlns:p14="http://schemas.microsoft.com/office/powerpoint/2010/main" val="64935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498051422"/>
                    </a:ext>
                  </a:extLst>
                </a:gridCol>
                <a:gridCol w="1152144">
                  <a:extLst>
                    <a:ext uri="{9D8B030D-6E8A-4147-A177-3AD203B41FA5}">
                      <a16:colId xmlns:a16="http://schemas.microsoft.com/office/drawing/2014/main" val="4063611167"/>
                    </a:ext>
                  </a:extLst>
                </a:gridCol>
                <a:gridCol w="1152144">
                  <a:extLst>
                    <a:ext uri="{9D8B030D-6E8A-4147-A177-3AD203B41FA5}">
                      <a16:colId xmlns:a16="http://schemas.microsoft.com/office/drawing/2014/main" val="1415018802"/>
                    </a:ext>
                  </a:extLst>
                </a:gridCol>
                <a:gridCol w="1152144">
                  <a:extLst>
                    <a:ext uri="{9D8B030D-6E8A-4147-A177-3AD203B41FA5}">
                      <a16:colId xmlns:a16="http://schemas.microsoft.com/office/drawing/2014/main" val="3663579204"/>
                    </a:ext>
                  </a:extLst>
                </a:gridCol>
                <a:gridCol w="1152144">
                  <a:extLst>
                    <a:ext uri="{9D8B030D-6E8A-4147-A177-3AD203B41FA5}">
                      <a16:colId xmlns:a16="http://schemas.microsoft.com/office/drawing/2014/main" val="185368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3073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- 2023-05-25 12:33:29</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30th edition of Sónar Festival from the exclusive comfort of ME Barcelona. Celebrate 30 years of Music, Creativity &amp; Technology.
Three exhilarating days, 140 mind-blowing performances, including ‘Processing... 30 years of Sónar’ an AI-powered audiovisual journey through the iconic festival’s universe. Created in collaboration with ME by Meliá.
June 15th, 16th, and 17th. Barcelona. Book your stay today.
#MEbyMelia #MEBarcelona #SonarFestival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a:t>
                      </a:r>
                    </a:p>
                  </a:txBody>
                  <a:tcPr/>
                </a:tc>
                <a:extLst>
                  <a:ext uri="{0D108BD9-81ED-4DB2-BD59-A6C34878D82A}">
                    <a16:rowId xmlns:a16="http://schemas.microsoft.com/office/drawing/2014/main" val="425873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- 2023-05-23 14:01:32</a:t>
                      </a:r>
                      <a:r>
                        <a:rPr kumimoji="0" lang="en-US" sz="1000" b="0" i="0" u="none" strike="noStrike" kern="1200" cap="none" spc="0" normalizeH="0" baseline="0" noProof="0">
                          <a:ln>
                            <a:noFill/>
                          </a:ln>
                          <a:solidFill>
                            <a:prstClr val="black"/>
                          </a:solidFill>
                          <a:effectLst/>
                          <a:uLnTx/>
                          <a:uFillTx/>
                          <a:latin typeface="Calibri"/>
                          <a:ea typeface="+mn-ea"/>
                          <a:cs typeface="+mn-cs"/>
                        </a:rPr>
                        <a:t>
 And around Barcelona we go.
See the world from a different perspective with @pinoemie_.
We are individuals, we are together, #WeAreME.
#MEbyMelia #MEBarcelona @mebarcelonahotel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6530</a:t>
                      </a:r>
                    </a:p>
                  </a:txBody>
                  <a:tcPr/>
                </a:tc>
                <a:extLst>
                  <a:ext uri="{0D108BD9-81ED-4DB2-BD59-A6C34878D82A}">
                    <a16:rowId xmlns:a16="http://schemas.microsoft.com/office/drawing/2014/main" val="3079185647"/>
                  </a:ext>
                </a:extLst>
              </a:tr>
            </a:tbl>
          </a:graphicData>
        </a:graphic>
      </p:graphicFrame>
      <p:sp>
        <p:nvSpPr>
          <p:cNvPr id="4" name="Text Placeholder 3">
            <a:extLst>
              <a:ext uri="{FF2B5EF4-FFF2-40B4-BE49-F238E27FC236}">
                <a16:creationId xmlns:a16="http://schemas.microsoft.com/office/drawing/2014/main" id="{3F776BE7-5066-4B68-BB11-463E583DFB1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579864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0ED3A-A537-4A18-A3C3-8E0870F7AA65}"/>
              </a:ext>
            </a:extLst>
          </p:cNvPr>
          <p:cNvSpPr>
            <a:spLocks noGrp="1"/>
          </p:cNvSpPr>
          <p:nvPr>
            <p:ph type="title"/>
          </p:nvPr>
        </p:nvSpPr>
        <p:spPr/>
        <p:txBody>
          <a:bodyPr/>
          <a:lstStyle/>
          <a:p>
            <a:r>
              <a:rPr lang="en-US"/>
              <a:t>Instagram Custom Posts Table | 2 profiles - 9 of 10</a:t>
            </a:r>
          </a:p>
        </p:txBody>
      </p:sp>
      <p:graphicFrame>
        <p:nvGraphicFramePr>
          <p:cNvPr id="5" name="Table Placeholder 4">
            <a:extLst>
              <a:ext uri="{FF2B5EF4-FFF2-40B4-BE49-F238E27FC236}">
                <a16:creationId xmlns:a16="http://schemas.microsoft.com/office/drawing/2014/main" id="{1050546E-772A-4727-80F9-C5A82C6F98F0}"/>
              </a:ext>
            </a:extLst>
          </p:cNvPr>
          <p:cNvGraphicFramePr>
            <a:graphicFrameLocks noGrp="1"/>
          </p:cNvGraphicFramePr>
          <p:nvPr>
            <p:ph type="tbl" sz="quarter" idx="13"/>
            <p:extLst>
              <p:ext uri="{D42A27DB-BD31-4B8C-83A1-F6EECF244321}">
                <p14:modId xmlns:p14="http://schemas.microsoft.com/office/powerpoint/2010/main" val="88593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36022173"/>
                    </a:ext>
                  </a:extLst>
                </a:gridCol>
                <a:gridCol w="1152144">
                  <a:extLst>
                    <a:ext uri="{9D8B030D-6E8A-4147-A177-3AD203B41FA5}">
                      <a16:colId xmlns:a16="http://schemas.microsoft.com/office/drawing/2014/main" val="566556688"/>
                    </a:ext>
                  </a:extLst>
                </a:gridCol>
                <a:gridCol w="1152144">
                  <a:extLst>
                    <a:ext uri="{9D8B030D-6E8A-4147-A177-3AD203B41FA5}">
                      <a16:colId xmlns:a16="http://schemas.microsoft.com/office/drawing/2014/main" val="379076960"/>
                    </a:ext>
                  </a:extLst>
                </a:gridCol>
                <a:gridCol w="1152144">
                  <a:extLst>
                    <a:ext uri="{9D8B030D-6E8A-4147-A177-3AD203B41FA5}">
                      <a16:colId xmlns:a16="http://schemas.microsoft.com/office/drawing/2014/main" val="1270390907"/>
                    </a:ext>
                  </a:extLst>
                </a:gridCol>
                <a:gridCol w="1152144">
                  <a:extLst>
                    <a:ext uri="{9D8B030D-6E8A-4147-A177-3AD203B41FA5}">
                      <a16:colId xmlns:a16="http://schemas.microsoft.com/office/drawing/2014/main" val="850808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5379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- 2023-05-19 15:05:36</a:t>
                      </a:r>
                      <a:r>
                        <a:rPr kumimoji="0" lang="en-US" sz="1000" b="0" i="0" u="none" strike="noStrike" kern="1200" cap="none" spc="0" normalizeH="0" baseline="0" noProof="0">
                          <a:ln>
                            <a:noFill/>
                          </a:ln>
                          <a:solidFill>
                            <a:prstClr val="black"/>
                          </a:solidFill>
                          <a:effectLst/>
                          <a:uLnTx/>
                          <a:uFillTx/>
                          <a:latin typeface="Calibri"/>
                          <a:ea typeface="+mn-ea"/>
                          <a:cs typeface="+mn-cs"/>
                        </a:rPr>
                        <a:t>
 Wake me when it’s summer…
#MEbyMelia #MESitges @mesitges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731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- 2023-05-18 15:03:31</a:t>
                      </a:r>
                      <a:r>
                        <a:rPr kumimoji="0" lang="en-US" sz="1000" b="0" i="0" u="none" strike="noStrike" kern="1200" cap="none" spc="0" normalizeH="0" baseline="0" noProof="0">
                          <a:ln>
                            <a:noFill/>
                          </a:ln>
                          <a:solidFill>
                            <a:prstClr val="black"/>
                          </a:solidFill>
                          <a:effectLst/>
                          <a:uLnTx/>
                          <a:uFillTx/>
                          <a:latin typeface="Calibri"/>
                          <a:ea typeface="+mn-ea"/>
                          <a:cs typeface="+mn-cs"/>
                        </a:rPr>
                        <a:t>
 Electric scenes at the premiere of ‘Processing… 30 years of Sónar’ presented by ME by Meliá - Sónar+D 2023 | 15th 16th 17th June - Barcelona.
Celebrate 30 years of Music, Creativity &amp; Technology with @sonarfestival in this AI-powered audiovisual journey through the iconic festival’s universe.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6282</a:t>
                      </a:r>
                    </a:p>
                  </a:txBody>
                  <a:tcPr/>
                </a:tc>
                <a:extLst>
                  <a:ext uri="{0D108BD9-81ED-4DB2-BD59-A6C34878D82A}">
                    <a16:rowId xmlns:a16="http://schemas.microsoft.com/office/drawing/2014/main" val="336959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- 2023-05-15 15:06:54</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5700</a:t>
                      </a:r>
                    </a:p>
                  </a:txBody>
                  <a:tcPr/>
                </a:tc>
                <a:extLst>
                  <a:ext uri="{0D108BD9-81ED-4DB2-BD59-A6C34878D82A}">
                    <a16:rowId xmlns:a16="http://schemas.microsoft.com/office/drawing/2014/main" val="2157705229"/>
                  </a:ext>
                </a:extLst>
              </a:tr>
            </a:tbl>
          </a:graphicData>
        </a:graphic>
      </p:graphicFrame>
      <p:sp>
        <p:nvSpPr>
          <p:cNvPr id="4" name="Text Placeholder 3">
            <a:extLst>
              <a:ext uri="{FF2B5EF4-FFF2-40B4-BE49-F238E27FC236}">
                <a16:creationId xmlns:a16="http://schemas.microsoft.com/office/drawing/2014/main" id="{4836B5DD-3441-4793-BFEC-006FBA9003C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248883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0F5D-8A4C-4A41-B7CE-443DB6A5064B}"/>
              </a:ext>
            </a:extLst>
          </p:cNvPr>
          <p:cNvSpPr>
            <a:spLocks noGrp="1"/>
          </p:cNvSpPr>
          <p:nvPr>
            <p:ph type="title"/>
          </p:nvPr>
        </p:nvSpPr>
        <p:spPr/>
        <p:txBody>
          <a:bodyPr/>
          <a:lstStyle/>
          <a:p>
            <a:r>
              <a:rPr lang="en-US"/>
              <a:t>Instagram Custom Posts Table | 2 profiles - 10 of 10</a:t>
            </a:r>
          </a:p>
        </p:txBody>
      </p:sp>
      <p:graphicFrame>
        <p:nvGraphicFramePr>
          <p:cNvPr id="5" name="Table Placeholder 4">
            <a:extLst>
              <a:ext uri="{FF2B5EF4-FFF2-40B4-BE49-F238E27FC236}">
                <a16:creationId xmlns:a16="http://schemas.microsoft.com/office/drawing/2014/main" id="{337B4411-F2F7-43A5-B1E4-7CD5B678FF03}"/>
              </a:ext>
            </a:extLst>
          </p:cNvPr>
          <p:cNvGraphicFramePr>
            <a:graphicFrameLocks noGrp="1"/>
          </p:cNvGraphicFramePr>
          <p:nvPr>
            <p:ph type="tbl" sz="quarter" idx="13"/>
            <p:extLst>
              <p:ext uri="{D42A27DB-BD31-4B8C-83A1-F6EECF244321}">
                <p14:modId xmlns:p14="http://schemas.microsoft.com/office/powerpoint/2010/main" val="132575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9255678"/>
                    </a:ext>
                  </a:extLst>
                </a:gridCol>
                <a:gridCol w="1152144">
                  <a:extLst>
                    <a:ext uri="{9D8B030D-6E8A-4147-A177-3AD203B41FA5}">
                      <a16:colId xmlns:a16="http://schemas.microsoft.com/office/drawing/2014/main" val="1452898898"/>
                    </a:ext>
                  </a:extLst>
                </a:gridCol>
                <a:gridCol w="1152144">
                  <a:extLst>
                    <a:ext uri="{9D8B030D-6E8A-4147-A177-3AD203B41FA5}">
                      <a16:colId xmlns:a16="http://schemas.microsoft.com/office/drawing/2014/main" val="105233664"/>
                    </a:ext>
                  </a:extLst>
                </a:gridCol>
                <a:gridCol w="1152144">
                  <a:extLst>
                    <a:ext uri="{9D8B030D-6E8A-4147-A177-3AD203B41FA5}">
                      <a16:colId xmlns:a16="http://schemas.microsoft.com/office/drawing/2014/main" val="3311121631"/>
                    </a:ext>
                  </a:extLst>
                </a:gridCol>
                <a:gridCol w="1152144">
                  <a:extLst>
                    <a:ext uri="{9D8B030D-6E8A-4147-A177-3AD203B41FA5}">
                      <a16:colId xmlns:a16="http://schemas.microsoft.com/office/drawing/2014/main" val="166131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4579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- 2023-05-12 15:06:04</a:t>
                      </a:r>
                      <a:r>
                        <a:rPr kumimoji="0" lang="en-US" sz="1000" b="0" i="0" u="none" strike="noStrike" kern="1200" cap="none" spc="0" normalizeH="0" baseline="0" noProof="0">
                          <a:ln>
                            <a:noFill/>
                          </a:ln>
                          <a:solidFill>
                            <a:prstClr val="black"/>
                          </a:solidFill>
                          <a:effectLst/>
                          <a:uLnTx/>
                          <a:uFillTx/>
                          <a:latin typeface="Calibri"/>
                          <a:ea typeface="+mn-ea"/>
                          <a:cs typeface="+mn-cs"/>
                        </a:rPr>
                        <a:t>
 A walk on the wild side with @pinoemie_ at @mesitges.
We are individuals, we are together,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10403</a:t>
                      </a:r>
                    </a:p>
                  </a:txBody>
                  <a:tcPr/>
                </a:tc>
                <a:extLst>
                  <a:ext uri="{0D108BD9-81ED-4DB2-BD59-A6C34878D82A}">
                    <a16:rowId xmlns:a16="http://schemas.microsoft.com/office/drawing/2014/main" val="164800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- 2023-05-10 17:20:41</a:t>
                      </a:r>
                      <a:r>
                        <a:rPr kumimoji="0" lang="en-US" sz="1000" b="0" i="0" u="none" strike="noStrike" kern="1200" cap="none" spc="0" normalizeH="0" baseline="0" noProof="0">
                          <a:ln>
                            <a:noFill/>
                          </a:ln>
                          <a:solidFill>
                            <a:prstClr val="black"/>
                          </a:solidFill>
                          <a:effectLst/>
                          <a:uLnTx/>
                          <a:uFillTx/>
                          <a:latin typeface="Calibri"/>
                          <a:ea typeface="+mn-ea"/>
                          <a:cs typeface="+mn-cs"/>
                        </a:rPr>
                        <a:t>
 ‘Processing… 30 years of Sónar’ presented by ME by Meliá - Sónar+D 2023 | 15th 16th 17th June - Barcelona.
Celebrate 30 years of @sonarfestival  with ME by Meliá in this AI-powered audiovisual journey through the iconic festival’s universe. Featuring music by @_fennesz. 
Music: Fennesz / Fa.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6928</a:t>
                      </a:r>
                    </a:p>
                  </a:txBody>
                  <a:tcPr/>
                </a:tc>
                <a:extLst>
                  <a:ext uri="{0D108BD9-81ED-4DB2-BD59-A6C34878D82A}">
                    <a16:rowId xmlns:a16="http://schemas.microsoft.com/office/drawing/2014/main" val="327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- 2023-05-09 15:03:59</a:t>
                      </a:r>
                      <a:r>
                        <a:rPr kumimoji="0" lang="en-US" sz="1000" b="0" i="0" u="none" strike="noStrike" kern="1200" cap="none" spc="0" normalizeH="0" baseline="0" noProof="0">
                          <a:ln>
                            <a:noFill/>
                          </a:ln>
                          <a:solidFill>
                            <a:prstClr val="black"/>
                          </a:solidFill>
                          <a:effectLst/>
                          <a:uLnTx/>
                          <a:uFillTx/>
                          <a:latin typeface="Calibri"/>
                          <a:ea typeface="+mn-ea"/>
                          <a:cs typeface="+mn-cs"/>
                        </a:rPr>
                        <a:t>
 San Francisco to ME Cabo in 0.2 seconds, by @liv.ishak.
Cabanas, cocktails, and that unique Cabo flavour. What more could you want?
We are individuals, we are together, #WeAreME.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9477</a:t>
                      </a:r>
                    </a:p>
                  </a:txBody>
                  <a:tcPr/>
                </a:tc>
                <a:extLst>
                  <a:ext uri="{0D108BD9-81ED-4DB2-BD59-A6C34878D82A}">
                    <a16:rowId xmlns:a16="http://schemas.microsoft.com/office/drawing/2014/main" val="489839993"/>
                  </a:ext>
                </a:extLst>
              </a:tr>
            </a:tbl>
          </a:graphicData>
        </a:graphic>
      </p:graphicFrame>
      <p:sp>
        <p:nvSpPr>
          <p:cNvPr id="4" name="Text Placeholder 3">
            <a:extLst>
              <a:ext uri="{FF2B5EF4-FFF2-40B4-BE49-F238E27FC236}">
                <a16:creationId xmlns:a16="http://schemas.microsoft.com/office/drawing/2014/main" id="{9AAD362A-85AC-4DFA-9D30-C4689FDCD28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510525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FB8F7-9819-4F47-8F7E-B259B172EB9C}"/>
              </a:ext>
            </a:extLst>
          </p:cNvPr>
          <p:cNvSpPr>
            <a:spLocks noGrp="1"/>
          </p:cNvSpPr>
          <p:nvPr>
            <p:ph type="title"/>
          </p:nvPr>
        </p:nvSpPr>
        <p:spPr/>
        <p:txBody>
          <a:bodyPr/>
          <a:lstStyle/>
          <a:p>
            <a:r>
              <a:rPr lang="en-US"/>
              <a:t>Facebook Custom Original Own Posts Table | 2 profiles - 1 of 11</a:t>
            </a:r>
          </a:p>
        </p:txBody>
      </p:sp>
      <p:graphicFrame>
        <p:nvGraphicFramePr>
          <p:cNvPr id="5" name="Table Placeholder 4">
            <a:extLst>
              <a:ext uri="{FF2B5EF4-FFF2-40B4-BE49-F238E27FC236}">
                <a16:creationId xmlns:a16="http://schemas.microsoft.com/office/drawing/2014/main" id="{EAFF74DC-8BE4-4687-9A50-2170EDE1ACF2}"/>
              </a:ext>
            </a:extLst>
          </p:cNvPr>
          <p:cNvGraphicFramePr>
            <a:graphicFrameLocks noGrp="1"/>
          </p:cNvGraphicFramePr>
          <p:nvPr>
            <p:ph type="tbl" sz="quarter" idx="13"/>
            <p:extLst>
              <p:ext uri="{D42A27DB-BD31-4B8C-83A1-F6EECF244321}">
                <p14:modId xmlns:p14="http://schemas.microsoft.com/office/powerpoint/2010/main" val="724906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971461"/>
                    </a:ext>
                  </a:extLst>
                </a:gridCol>
                <a:gridCol w="987552">
                  <a:extLst>
                    <a:ext uri="{9D8B030D-6E8A-4147-A177-3AD203B41FA5}">
                      <a16:colId xmlns:a16="http://schemas.microsoft.com/office/drawing/2014/main" val="2819073405"/>
                    </a:ext>
                  </a:extLst>
                </a:gridCol>
                <a:gridCol w="987552">
                  <a:extLst>
                    <a:ext uri="{9D8B030D-6E8A-4147-A177-3AD203B41FA5}">
                      <a16:colId xmlns:a16="http://schemas.microsoft.com/office/drawing/2014/main" val="3742097466"/>
                    </a:ext>
                  </a:extLst>
                </a:gridCol>
                <a:gridCol w="987552">
                  <a:extLst>
                    <a:ext uri="{9D8B030D-6E8A-4147-A177-3AD203B41FA5}">
                      <a16:colId xmlns:a16="http://schemas.microsoft.com/office/drawing/2014/main" val="1665096970"/>
                    </a:ext>
                  </a:extLst>
                </a:gridCol>
                <a:gridCol w="987552">
                  <a:extLst>
                    <a:ext uri="{9D8B030D-6E8A-4147-A177-3AD203B41FA5}">
                      <a16:colId xmlns:a16="http://schemas.microsoft.com/office/drawing/2014/main" val="315911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76046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- 2023-06-30 15:00:02</a:t>
                      </a:r>
                      <a:r>
                        <a:rPr kumimoji="0" lang="en-US" sz="1000" b="0" i="0" u="none" strike="noStrike" kern="1200" cap="none" spc="0" normalizeH="0" baseline="0" noProof="0">
                          <a:ln>
                            <a:noFill/>
                          </a:ln>
                          <a:solidFill>
                            <a:prstClr val="black"/>
                          </a:solidFill>
                          <a:effectLst/>
                          <a:uLnTx/>
                          <a:uFillTx/>
                          <a:latin typeface="Calibri"/>
                          <a:ea typeface="+mn-ea"/>
                          <a:cs typeface="+mn-cs"/>
                        </a:rPr>
                        <a:t>
 A charcuterie board with more flavour than the London skyline. Only at Radio Rooftop London.
Discover More: https://ow.ly/UJNC50P1gR3
#MEbyMelia #MELondon #RadioRooftop ME 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4185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- 2023-06-28 18:12:12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6316665"/>
                  </a:ext>
                </a:extLst>
              </a:tr>
            </a:tbl>
          </a:graphicData>
        </a:graphic>
      </p:graphicFrame>
      <p:sp>
        <p:nvSpPr>
          <p:cNvPr id="4" name="Text Placeholder 3">
            <a:extLst>
              <a:ext uri="{FF2B5EF4-FFF2-40B4-BE49-F238E27FC236}">
                <a16:creationId xmlns:a16="http://schemas.microsoft.com/office/drawing/2014/main" id="{6C45F50A-BF3E-4C0A-92DF-6A5D683199A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67489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6242D-E958-4107-B77B-3CE4853ABB3F}"/>
              </a:ext>
            </a:extLst>
          </p:cNvPr>
          <p:cNvSpPr>
            <a:spLocks noGrp="1"/>
          </p:cNvSpPr>
          <p:nvPr>
            <p:ph type="title"/>
          </p:nvPr>
        </p:nvSpPr>
        <p:spPr/>
        <p:txBody>
          <a:bodyPr/>
          <a:lstStyle/>
          <a:p>
            <a:r>
              <a:rPr lang="en-US"/>
              <a:t>Facebook Custom Original Own Posts Table | 2 profiles - 2 of 11</a:t>
            </a:r>
          </a:p>
        </p:txBody>
      </p:sp>
      <p:graphicFrame>
        <p:nvGraphicFramePr>
          <p:cNvPr id="5" name="Table Placeholder 4">
            <a:extLst>
              <a:ext uri="{FF2B5EF4-FFF2-40B4-BE49-F238E27FC236}">
                <a16:creationId xmlns:a16="http://schemas.microsoft.com/office/drawing/2014/main" id="{7D1986EA-53A9-4D52-B796-2DA89FDD89E2}"/>
              </a:ext>
            </a:extLst>
          </p:cNvPr>
          <p:cNvGraphicFramePr>
            <a:graphicFrameLocks noGrp="1"/>
          </p:cNvGraphicFramePr>
          <p:nvPr>
            <p:ph type="tbl" sz="quarter" idx="13"/>
            <p:extLst>
              <p:ext uri="{D42A27DB-BD31-4B8C-83A1-F6EECF244321}">
                <p14:modId xmlns:p14="http://schemas.microsoft.com/office/powerpoint/2010/main" val="3778427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2406518"/>
                    </a:ext>
                  </a:extLst>
                </a:gridCol>
                <a:gridCol w="987552">
                  <a:extLst>
                    <a:ext uri="{9D8B030D-6E8A-4147-A177-3AD203B41FA5}">
                      <a16:colId xmlns:a16="http://schemas.microsoft.com/office/drawing/2014/main" val="2975315213"/>
                    </a:ext>
                  </a:extLst>
                </a:gridCol>
                <a:gridCol w="987552">
                  <a:extLst>
                    <a:ext uri="{9D8B030D-6E8A-4147-A177-3AD203B41FA5}">
                      <a16:colId xmlns:a16="http://schemas.microsoft.com/office/drawing/2014/main" val="374692083"/>
                    </a:ext>
                  </a:extLst>
                </a:gridCol>
                <a:gridCol w="987552">
                  <a:extLst>
                    <a:ext uri="{9D8B030D-6E8A-4147-A177-3AD203B41FA5}">
                      <a16:colId xmlns:a16="http://schemas.microsoft.com/office/drawing/2014/main" val="875115470"/>
                    </a:ext>
                  </a:extLst>
                </a:gridCol>
                <a:gridCol w="987552">
                  <a:extLst>
                    <a:ext uri="{9D8B030D-6E8A-4147-A177-3AD203B41FA5}">
                      <a16:colId xmlns:a16="http://schemas.microsoft.com/office/drawing/2014/main" val="19345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68317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- 2023-06-28 15:00:01</a:t>
                      </a:r>
                      <a:r>
                        <a:rPr kumimoji="0" lang="en-US" sz="1000" b="0" i="0" u="none" strike="noStrike" kern="1200" cap="none" spc="0" normalizeH="0" baseline="0" noProof="0">
                          <a:ln>
                            <a:noFill/>
                          </a:ln>
                          <a:solidFill>
                            <a:prstClr val="black"/>
                          </a:solidFill>
                          <a:effectLst/>
                          <a:uLnTx/>
                          <a:uFillTx/>
                          <a:latin typeface="Calibri"/>
                          <a:ea typeface="+mn-ea"/>
                          <a:cs typeface="+mn-cs"/>
                        </a:rPr>
                        <a:t>
 ‘La D My Dior’ starring ME Dubai. The Dior ‘La D My Dior’ timepiece is a reinvention of the emblematic ‘La D de Dior’. A ribbon that tells the time.
Be mesmerised by Savoir Flair’s use of ME Dubai’s stunning architecture and the watch’s signature cannage pattern, as this exclusive film explores a timepiece that adds a touch of elegance to every ensemble.
#DiorHorlogerie
Credits:
Founder and Editor-in-Chief - @halehnia
Publisher - @meleuv
Account Director - @zeenazaiid
Editorial Director - @gracegordonsf
Account Manager - @deenazaid
Talent Manager - @zainaabader
Senior Producer - @noorulsabah_
Creative Producer - @amiraabulaiti
Junior Producer - @jalanajjar
Videographer - @snimu_video
Hair Stylist - @maggiesemaan
Makeup Artist - @le.kairouz
Styling assistant - @shivanisudhir
Model - Yana
Location - ME Dubai
Discover More: https://ow.ly/JzNn50OZ6RW
#WeAreME #MEDubai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extLst>
                  <a:ext uri="{0D108BD9-81ED-4DB2-BD59-A6C34878D82A}">
                    <a16:rowId xmlns:a16="http://schemas.microsoft.com/office/drawing/2014/main" val="3859125855"/>
                  </a:ext>
                </a:extLst>
              </a:tr>
            </a:tbl>
          </a:graphicData>
        </a:graphic>
      </p:graphicFrame>
      <p:sp>
        <p:nvSpPr>
          <p:cNvPr id="4" name="Text Placeholder 3">
            <a:extLst>
              <a:ext uri="{FF2B5EF4-FFF2-40B4-BE49-F238E27FC236}">
                <a16:creationId xmlns:a16="http://schemas.microsoft.com/office/drawing/2014/main" id="{A5517C9B-9C4D-443E-97DA-C3212A67F62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9152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6712-81B5-4BC7-A101-B8D928E5E09D}"/>
              </a:ext>
            </a:extLst>
          </p:cNvPr>
          <p:cNvSpPr>
            <a:spLocks noGrp="1"/>
          </p:cNvSpPr>
          <p:nvPr>
            <p:ph type="title"/>
          </p:nvPr>
        </p:nvSpPr>
        <p:spPr/>
        <p:txBody>
          <a:bodyPr/>
          <a:lstStyle/>
          <a:p>
            <a:r>
              <a:rPr lang="en-US"/>
              <a:t>Facebook Custom Original Own Posts Table | 2 profiles - 3 of 11</a:t>
            </a:r>
          </a:p>
        </p:txBody>
      </p:sp>
      <p:graphicFrame>
        <p:nvGraphicFramePr>
          <p:cNvPr id="5" name="Table Placeholder 4">
            <a:extLst>
              <a:ext uri="{FF2B5EF4-FFF2-40B4-BE49-F238E27FC236}">
                <a16:creationId xmlns:a16="http://schemas.microsoft.com/office/drawing/2014/main" id="{55A29166-EA2D-4973-AF6B-E089B72B270B}"/>
              </a:ext>
            </a:extLst>
          </p:cNvPr>
          <p:cNvGraphicFramePr>
            <a:graphicFrameLocks noGrp="1"/>
          </p:cNvGraphicFramePr>
          <p:nvPr>
            <p:ph type="tbl" sz="quarter" idx="13"/>
            <p:extLst>
              <p:ext uri="{D42A27DB-BD31-4B8C-83A1-F6EECF244321}">
                <p14:modId xmlns:p14="http://schemas.microsoft.com/office/powerpoint/2010/main" val="95286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5880874"/>
                    </a:ext>
                  </a:extLst>
                </a:gridCol>
                <a:gridCol w="987552">
                  <a:extLst>
                    <a:ext uri="{9D8B030D-6E8A-4147-A177-3AD203B41FA5}">
                      <a16:colId xmlns:a16="http://schemas.microsoft.com/office/drawing/2014/main" val="4100068242"/>
                    </a:ext>
                  </a:extLst>
                </a:gridCol>
                <a:gridCol w="987552">
                  <a:extLst>
                    <a:ext uri="{9D8B030D-6E8A-4147-A177-3AD203B41FA5}">
                      <a16:colId xmlns:a16="http://schemas.microsoft.com/office/drawing/2014/main" val="2836565288"/>
                    </a:ext>
                  </a:extLst>
                </a:gridCol>
                <a:gridCol w="987552">
                  <a:extLst>
                    <a:ext uri="{9D8B030D-6E8A-4147-A177-3AD203B41FA5}">
                      <a16:colId xmlns:a16="http://schemas.microsoft.com/office/drawing/2014/main" val="132731832"/>
                    </a:ext>
                  </a:extLst>
                </a:gridCol>
                <a:gridCol w="987552">
                  <a:extLst>
                    <a:ext uri="{9D8B030D-6E8A-4147-A177-3AD203B41FA5}">
                      <a16:colId xmlns:a16="http://schemas.microsoft.com/office/drawing/2014/main" val="363413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29691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- 2023-06-26 14:59:08</a:t>
                      </a:r>
                      <a:r>
                        <a:rPr kumimoji="0" lang="en-US" sz="1000" b="0" i="0" u="none" strike="noStrike" kern="1200" cap="none" spc="0" normalizeH="0" baseline="0" noProof="0">
                          <a:ln>
                            <a:noFill/>
                          </a:ln>
                          <a:solidFill>
                            <a:prstClr val="black"/>
                          </a:solidFill>
                          <a:effectLst/>
                          <a:uLnTx/>
                          <a:uFillTx/>
                          <a:latin typeface="Calibri"/>
                          <a:ea typeface="+mn-ea"/>
                          <a:cs typeface="+mn-cs"/>
                        </a:rPr>
                        <a:t>
 Life is short, but you can make it Suite. Discover ME+ at ME Cabo.
Discover More: https://ow.ly/qUYo50OWXA5
#MEbyMelia #MECabo #SuiteME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9631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- 2023-06-23 15:20:00</a:t>
                      </a:r>
                      <a:r>
                        <a:rPr kumimoji="0" lang="en-US" sz="1000" b="0" i="0" u="none" strike="noStrike" kern="1200" cap="none" spc="0" normalizeH="0" baseline="0" noProof="0">
                          <a:ln>
                            <a:noFill/>
                          </a:ln>
                          <a:solidFill>
                            <a:prstClr val="black"/>
                          </a:solidFill>
                          <a:effectLst/>
                          <a:uLnTx/>
                          <a:uFillTx/>
                          <a:latin typeface="Calibri"/>
                          <a:ea typeface="+mn-ea"/>
                          <a:cs typeface="+mn-cs"/>
                        </a:rPr>
                        <a:t>
 Sónar 2023 in 20 seconds. Art, music, and technology in celebration of 30 years of Sónar Festival, featuring the iconic installation "Processing... 30 years of Sónar" hosted by ME by Meliá.
‌
Post-festival blues incoming…
‌
Until next time.
‌
#MEbyMelia #MEBarcelona #sonar30 ME Barcelona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extLst>
                  <a:ext uri="{0D108BD9-81ED-4DB2-BD59-A6C34878D82A}">
                    <a16:rowId xmlns:a16="http://schemas.microsoft.com/office/drawing/2014/main" val="24801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- 2023-06-22 15:00:02</a:t>
                      </a:r>
                      <a:r>
                        <a:rPr kumimoji="0" lang="en-US" sz="1000" b="0" i="0" u="none" strike="noStrike" kern="1200" cap="none" spc="0" normalizeH="0" baseline="0" noProof="0">
                          <a:ln>
                            <a:noFill/>
                          </a:ln>
                          <a:solidFill>
                            <a:prstClr val="black"/>
                          </a:solidFill>
                          <a:effectLst/>
                          <a:uLnTx/>
                          <a:uFillTx/>
                          <a:latin typeface="Calibri"/>
                          <a:ea typeface="+mn-ea"/>
                          <a:cs typeface="+mn-cs"/>
                        </a:rPr>
                        <a:t>
 Mediterranean Morsels. Food to nourish the soul at Beso Sitges.
Discover More: https://ow.ly/4lcq50OUFfn
#MEbyMelia #MESitges #BesoSitges ME 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9622379"/>
                  </a:ext>
                </a:extLst>
              </a:tr>
            </a:tbl>
          </a:graphicData>
        </a:graphic>
      </p:graphicFrame>
      <p:sp>
        <p:nvSpPr>
          <p:cNvPr id="4" name="Text Placeholder 3">
            <a:extLst>
              <a:ext uri="{FF2B5EF4-FFF2-40B4-BE49-F238E27FC236}">
                <a16:creationId xmlns:a16="http://schemas.microsoft.com/office/drawing/2014/main" id="{5A2EAFF1-1AB3-4783-95F9-2A2DEAA565E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135141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18A8B-DF4D-420E-8FAE-EF5301A1CBFF}"/>
              </a:ext>
            </a:extLst>
          </p:cNvPr>
          <p:cNvSpPr>
            <a:spLocks noGrp="1"/>
          </p:cNvSpPr>
          <p:nvPr>
            <p:ph type="title"/>
          </p:nvPr>
        </p:nvSpPr>
        <p:spPr/>
        <p:txBody>
          <a:bodyPr/>
          <a:lstStyle/>
          <a:p>
            <a:r>
              <a:rPr lang="en-US"/>
              <a:t>Facebook Custom Original Own Posts Table | 2 profiles - 4 of 11</a:t>
            </a:r>
          </a:p>
        </p:txBody>
      </p:sp>
      <p:graphicFrame>
        <p:nvGraphicFramePr>
          <p:cNvPr id="5" name="Table Placeholder 4">
            <a:extLst>
              <a:ext uri="{FF2B5EF4-FFF2-40B4-BE49-F238E27FC236}">
                <a16:creationId xmlns:a16="http://schemas.microsoft.com/office/drawing/2014/main" id="{DBB1CA36-6EBC-48C6-91C7-83748CFC2008}"/>
              </a:ext>
            </a:extLst>
          </p:cNvPr>
          <p:cNvGraphicFramePr>
            <a:graphicFrameLocks noGrp="1"/>
          </p:cNvGraphicFramePr>
          <p:nvPr>
            <p:ph type="tbl" sz="quarter" idx="13"/>
            <p:extLst>
              <p:ext uri="{D42A27DB-BD31-4B8C-83A1-F6EECF244321}">
                <p14:modId xmlns:p14="http://schemas.microsoft.com/office/powerpoint/2010/main" val="83160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7550156"/>
                    </a:ext>
                  </a:extLst>
                </a:gridCol>
                <a:gridCol w="987552">
                  <a:extLst>
                    <a:ext uri="{9D8B030D-6E8A-4147-A177-3AD203B41FA5}">
                      <a16:colId xmlns:a16="http://schemas.microsoft.com/office/drawing/2014/main" val="1878343692"/>
                    </a:ext>
                  </a:extLst>
                </a:gridCol>
                <a:gridCol w="987552">
                  <a:extLst>
                    <a:ext uri="{9D8B030D-6E8A-4147-A177-3AD203B41FA5}">
                      <a16:colId xmlns:a16="http://schemas.microsoft.com/office/drawing/2014/main" val="3173895099"/>
                    </a:ext>
                  </a:extLst>
                </a:gridCol>
                <a:gridCol w="987552">
                  <a:extLst>
                    <a:ext uri="{9D8B030D-6E8A-4147-A177-3AD203B41FA5}">
                      <a16:colId xmlns:a16="http://schemas.microsoft.com/office/drawing/2014/main" val="4054072210"/>
                    </a:ext>
                  </a:extLst>
                </a:gridCol>
                <a:gridCol w="987552">
                  <a:extLst>
                    <a:ext uri="{9D8B030D-6E8A-4147-A177-3AD203B41FA5}">
                      <a16:colId xmlns:a16="http://schemas.microsoft.com/office/drawing/2014/main" val="719965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42231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- 2023-06-22 10:25:01</a:t>
                      </a:r>
                      <a:r>
                        <a:rPr kumimoji="0" lang="en-US" sz="1000" b="0" i="0" u="none" strike="noStrike" kern="1200" cap="none" spc="0" normalizeH="0" baseline="0" noProof="0">
                          <a:ln>
                            <a:noFill/>
                          </a:ln>
                          <a:solidFill>
                            <a:prstClr val="black"/>
                          </a:solidFill>
                          <a:effectLst/>
                          <a:uLnTx/>
                          <a:uFillTx/>
                          <a:latin typeface="Calibri"/>
                          <a:ea typeface="+mn-ea"/>
                          <a:cs typeface="+mn-cs"/>
                        </a:rPr>
                        <a:t>
 Strike a pose for #QUEERforME. Our exclusive runway show by Ricardo Seco and Tequila Alacrán at ME Cabo.
#ExpressYourPride with ME by Meliá, today and every day.
#MEbyMelia #MECabo #Pride #Pride2023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extLst>
                  <a:ext uri="{0D108BD9-81ED-4DB2-BD59-A6C34878D82A}">
                    <a16:rowId xmlns:a16="http://schemas.microsoft.com/office/drawing/2014/main" val="160613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- 2023-06-19 15:00:01</a:t>
                      </a:r>
                      <a:r>
                        <a:rPr kumimoji="0" lang="en-US" sz="1000" b="0" i="0" u="none" strike="noStrike" kern="1200" cap="none" spc="0" normalizeH="0" baseline="0" noProof="0">
                          <a:ln>
                            <a:noFill/>
                          </a:ln>
                          <a:solidFill>
                            <a:prstClr val="black"/>
                          </a:solidFill>
                          <a:effectLst/>
                          <a:uLnTx/>
                          <a:uFillTx/>
                          <a:latin typeface="Calibri"/>
                          <a:ea typeface="+mn-ea"/>
                          <a:cs typeface="+mn-cs"/>
                        </a:rPr>
                        <a:t>
 Turquoise surf, golden sands, and your best friend by your side. This is ME Cabo.
Discover More: https://ow.ly/B22350ORF2l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857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- 2023-06-16 15:00:02</a:t>
                      </a:r>
                      <a:r>
                        <a:rPr kumimoji="0" lang="en-US" sz="1000" b="0" i="0" u="none" strike="noStrike" kern="1200" cap="none" spc="0" normalizeH="0" baseline="0" noProof="0">
                          <a:ln>
                            <a:noFill/>
                          </a:ln>
                          <a:solidFill>
                            <a:prstClr val="black"/>
                          </a:solidFill>
                          <a:effectLst/>
                          <a:uLnTx/>
                          <a:uFillTx/>
                          <a:latin typeface="Calibri"/>
                          <a:ea typeface="+mn-ea"/>
                          <a:cs typeface="+mn-cs"/>
                        </a:rPr>
                        <a:t>
 That ‘first one by the pool’ feeling...
Photos by Joel Hilario and Eduardo Pérez 
Discover More: https://ow.ly/Zp5450OQjgt
#MEbyMelia #MEIbiza ME Ibiza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00364310"/>
                  </a:ext>
                </a:extLst>
              </a:tr>
            </a:tbl>
          </a:graphicData>
        </a:graphic>
      </p:graphicFrame>
      <p:sp>
        <p:nvSpPr>
          <p:cNvPr id="4" name="Text Placeholder 3">
            <a:extLst>
              <a:ext uri="{FF2B5EF4-FFF2-40B4-BE49-F238E27FC236}">
                <a16:creationId xmlns:a16="http://schemas.microsoft.com/office/drawing/2014/main" id="{398CC23D-5CE2-4D5B-B697-47581731EC8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075611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FA77-2104-4AC8-962B-FAB221EF259E}"/>
              </a:ext>
            </a:extLst>
          </p:cNvPr>
          <p:cNvSpPr>
            <a:spLocks noGrp="1"/>
          </p:cNvSpPr>
          <p:nvPr>
            <p:ph type="title"/>
          </p:nvPr>
        </p:nvSpPr>
        <p:spPr/>
        <p:txBody>
          <a:bodyPr/>
          <a:lstStyle/>
          <a:p>
            <a:r>
              <a:rPr lang="en-US"/>
              <a:t>Facebook Custom Original Own Posts Table | 2 profiles - 5 of 11</a:t>
            </a:r>
          </a:p>
        </p:txBody>
      </p:sp>
      <p:graphicFrame>
        <p:nvGraphicFramePr>
          <p:cNvPr id="5" name="Table Placeholder 4">
            <a:extLst>
              <a:ext uri="{FF2B5EF4-FFF2-40B4-BE49-F238E27FC236}">
                <a16:creationId xmlns:a16="http://schemas.microsoft.com/office/drawing/2014/main" id="{9DC3170B-8063-49C7-8CDD-4D587F256CBD}"/>
              </a:ext>
            </a:extLst>
          </p:cNvPr>
          <p:cNvGraphicFramePr>
            <a:graphicFrameLocks noGrp="1"/>
          </p:cNvGraphicFramePr>
          <p:nvPr>
            <p:ph type="tbl" sz="quarter" idx="13"/>
            <p:extLst>
              <p:ext uri="{D42A27DB-BD31-4B8C-83A1-F6EECF244321}">
                <p14:modId xmlns:p14="http://schemas.microsoft.com/office/powerpoint/2010/main" val="3962390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69020862"/>
                    </a:ext>
                  </a:extLst>
                </a:gridCol>
                <a:gridCol w="987552">
                  <a:extLst>
                    <a:ext uri="{9D8B030D-6E8A-4147-A177-3AD203B41FA5}">
                      <a16:colId xmlns:a16="http://schemas.microsoft.com/office/drawing/2014/main" val="1497133116"/>
                    </a:ext>
                  </a:extLst>
                </a:gridCol>
                <a:gridCol w="987552">
                  <a:extLst>
                    <a:ext uri="{9D8B030D-6E8A-4147-A177-3AD203B41FA5}">
                      <a16:colId xmlns:a16="http://schemas.microsoft.com/office/drawing/2014/main" val="3071078042"/>
                    </a:ext>
                  </a:extLst>
                </a:gridCol>
                <a:gridCol w="987552">
                  <a:extLst>
                    <a:ext uri="{9D8B030D-6E8A-4147-A177-3AD203B41FA5}">
                      <a16:colId xmlns:a16="http://schemas.microsoft.com/office/drawing/2014/main" val="3157176823"/>
                    </a:ext>
                  </a:extLst>
                </a:gridCol>
                <a:gridCol w="987552">
                  <a:extLst>
                    <a:ext uri="{9D8B030D-6E8A-4147-A177-3AD203B41FA5}">
                      <a16:colId xmlns:a16="http://schemas.microsoft.com/office/drawing/2014/main" val="428631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55621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- 2023-06-14 13:40:01</a:t>
                      </a:r>
                      <a:r>
                        <a:rPr kumimoji="0" lang="en-US" sz="1000" b="0" i="0" u="none" strike="noStrike" kern="1200" cap="none" spc="0" normalizeH="0" baseline="0" noProof="0">
                          <a:ln>
                            <a:noFill/>
                          </a:ln>
                          <a:solidFill>
                            <a:prstClr val="black"/>
                          </a:solidFill>
                          <a:effectLst/>
                          <a:uLnTx/>
                          <a:uFillTx/>
                          <a:latin typeface="Calibri"/>
                          <a:ea typeface="+mn-ea"/>
                          <a:cs typeface="+mn-cs"/>
                        </a:rPr>
                        <a:t>
 This could be you, but you’re not at ME Cabo... yet.
Discover More: https://ow.ly/qVkr50ONnEc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8630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- 2023-06-13 15:00:01</a:t>
                      </a:r>
                      <a:r>
                        <a:rPr kumimoji="0" lang="en-US" sz="1000" b="0" i="0" u="none" strike="noStrike" kern="1200" cap="none" spc="0" normalizeH="0" baseline="0" noProof="0">
                          <a:ln>
                            <a:noFill/>
                          </a:ln>
                          <a:solidFill>
                            <a:prstClr val="black"/>
                          </a:solidFill>
                          <a:effectLst/>
                          <a:uLnTx/>
                          <a:uFillTx/>
                          <a:latin typeface="Calibri"/>
                          <a:ea typeface="+mn-ea"/>
                          <a:cs typeface="+mn-cs"/>
                        </a:rPr>
                        <a:t>
 Countdown to ‘Processing... 30 years of Sónar’ presented by ME by Meliá - Sónar+D 2023 | 15.16.17 June – Barcelona.
Celebrate 30 years of Sónar Festival from the exclusive comfort of ME Barcelona Hotel. Don’t miss it!
Book your stay today: https://ow.ly/C2YC50OMFAw
Music: Fennesz / Fa.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extLst>
                  <a:ext uri="{0D108BD9-81ED-4DB2-BD59-A6C34878D82A}">
                    <a16:rowId xmlns:a16="http://schemas.microsoft.com/office/drawing/2014/main" val="4188632114"/>
                  </a:ext>
                </a:extLst>
              </a:tr>
            </a:tbl>
          </a:graphicData>
        </a:graphic>
      </p:graphicFrame>
      <p:sp>
        <p:nvSpPr>
          <p:cNvPr id="4" name="Text Placeholder 3">
            <a:extLst>
              <a:ext uri="{FF2B5EF4-FFF2-40B4-BE49-F238E27FC236}">
                <a16:creationId xmlns:a16="http://schemas.microsoft.com/office/drawing/2014/main" id="{83FEA40E-0901-4443-93B3-627EABFFBBC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25461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E341-35B2-4F29-AE11-FCE55C444FF9}"/>
              </a:ext>
            </a:extLst>
          </p:cNvPr>
          <p:cNvSpPr>
            <a:spLocks noGrp="1"/>
          </p:cNvSpPr>
          <p:nvPr>
            <p:ph type="title"/>
          </p:nvPr>
        </p:nvSpPr>
        <p:spPr/>
        <p:txBody>
          <a:bodyPr/>
          <a:lstStyle/>
          <a:p>
            <a:r>
              <a:rPr lang="en-US"/>
              <a:t>Facebook Custom Original Own Posts Table | 2 profiles - 6 of 11</a:t>
            </a:r>
          </a:p>
        </p:txBody>
      </p:sp>
      <p:graphicFrame>
        <p:nvGraphicFramePr>
          <p:cNvPr id="5" name="Table Placeholder 4">
            <a:extLst>
              <a:ext uri="{FF2B5EF4-FFF2-40B4-BE49-F238E27FC236}">
                <a16:creationId xmlns:a16="http://schemas.microsoft.com/office/drawing/2014/main" id="{683B1BEE-099B-4C6B-B033-CC0C90D9D706}"/>
              </a:ext>
            </a:extLst>
          </p:cNvPr>
          <p:cNvGraphicFramePr>
            <a:graphicFrameLocks noGrp="1"/>
          </p:cNvGraphicFramePr>
          <p:nvPr>
            <p:ph type="tbl" sz="quarter" idx="13"/>
            <p:extLst>
              <p:ext uri="{D42A27DB-BD31-4B8C-83A1-F6EECF244321}">
                <p14:modId xmlns:p14="http://schemas.microsoft.com/office/powerpoint/2010/main" val="43270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4350873"/>
                    </a:ext>
                  </a:extLst>
                </a:gridCol>
                <a:gridCol w="987552">
                  <a:extLst>
                    <a:ext uri="{9D8B030D-6E8A-4147-A177-3AD203B41FA5}">
                      <a16:colId xmlns:a16="http://schemas.microsoft.com/office/drawing/2014/main" val="1285085155"/>
                    </a:ext>
                  </a:extLst>
                </a:gridCol>
                <a:gridCol w="987552">
                  <a:extLst>
                    <a:ext uri="{9D8B030D-6E8A-4147-A177-3AD203B41FA5}">
                      <a16:colId xmlns:a16="http://schemas.microsoft.com/office/drawing/2014/main" val="510749391"/>
                    </a:ext>
                  </a:extLst>
                </a:gridCol>
                <a:gridCol w="987552">
                  <a:extLst>
                    <a:ext uri="{9D8B030D-6E8A-4147-A177-3AD203B41FA5}">
                      <a16:colId xmlns:a16="http://schemas.microsoft.com/office/drawing/2014/main" val="3199260379"/>
                    </a:ext>
                  </a:extLst>
                </a:gridCol>
                <a:gridCol w="987552">
                  <a:extLst>
                    <a:ext uri="{9D8B030D-6E8A-4147-A177-3AD203B41FA5}">
                      <a16:colId xmlns:a16="http://schemas.microsoft.com/office/drawing/2014/main" val="424067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44830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- 2023-06-13 10:28:22</a:t>
                      </a:r>
                      <a:r>
                        <a:rPr kumimoji="0" lang="en-US" sz="1000" b="0" i="0" u="none" strike="noStrike" kern="1200" cap="none" spc="0" normalizeH="0" baseline="0" noProof="0">
                          <a:ln>
                            <a:noFill/>
                          </a:ln>
                          <a:solidFill>
                            <a:prstClr val="black"/>
                          </a:solidFill>
                          <a:effectLst/>
                          <a:uLnTx/>
                          <a:uFillTx/>
                          <a:latin typeface="Calibri"/>
                          <a:ea typeface="+mn-ea"/>
                          <a:cs typeface="+mn-cs"/>
                        </a:rPr>
                        <a:t>
 ME Ibiza... Do we need to say more?
Discover More: https://ow.ly/8IqQ50OK6CR
#MEbyMelia #MEIbiza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extLst>
                  <a:ext uri="{0D108BD9-81ED-4DB2-BD59-A6C34878D82A}">
                    <a16:rowId xmlns:a16="http://schemas.microsoft.com/office/drawing/2014/main" val="344861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- 2023-06-09 12:03:40</a:t>
                      </a:r>
                      <a:r>
                        <a:rPr kumimoji="0" lang="en-US" sz="1000" b="0" i="0" u="none" strike="noStrike" kern="1200" cap="none" spc="0" normalizeH="0" baseline="0" noProof="0">
                          <a:ln>
                            <a:noFill/>
                          </a:ln>
                          <a:solidFill>
                            <a:prstClr val="black"/>
                          </a:solidFill>
                          <a:effectLst/>
                          <a:uLnTx/>
                          <a:uFillTx/>
                          <a:latin typeface="Calibri"/>
                          <a:ea typeface="+mn-ea"/>
                          <a:cs typeface="+mn-cs"/>
                        </a:rPr>
                        <a:t>
 "When you don’t follow trends, your design becomes timeless.” 10 years of ME London, as told by its creators.
Foster + Partners Partner Architect, Annamaria Anderloni, reveals the inside story of ME London's iconic design and why it remains so captivating over a decade later.
Watch the full episode on our YouTube channel. (https://youtu.be/B4p-BVj-5Xc)
Interviewees: Annamaria Anderloni (Foster + Partners) &amp; Ebeneze brown 
Production &amp; Creative Direction: We Are F 
Filming &amp; Editing: Rancefilm 
Makeup: Simona Svantnerova Makeup Artist 
Hairstyling: Margarita Kosheleva
#MEbyMelia #MELondon #MELondonX #10thanniversary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extLst>
                  <a:ext uri="{0D108BD9-81ED-4DB2-BD59-A6C34878D82A}">
                    <a16:rowId xmlns:a16="http://schemas.microsoft.com/office/drawing/2014/main" val="3523080108"/>
                  </a:ext>
                </a:extLst>
              </a:tr>
            </a:tbl>
          </a:graphicData>
        </a:graphic>
      </p:graphicFrame>
      <p:sp>
        <p:nvSpPr>
          <p:cNvPr id="4" name="Text Placeholder 3">
            <a:extLst>
              <a:ext uri="{FF2B5EF4-FFF2-40B4-BE49-F238E27FC236}">
                <a16:creationId xmlns:a16="http://schemas.microsoft.com/office/drawing/2014/main" id="{1B53E447-8446-4B1F-82AF-38AB1399FA2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94492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7F50-317E-49AE-8393-A8A112070289}"/>
              </a:ext>
            </a:extLst>
          </p:cNvPr>
          <p:cNvSpPr>
            <a:spLocks noGrp="1"/>
          </p:cNvSpPr>
          <p:nvPr>
            <p:ph type="title"/>
          </p:nvPr>
        </p:nvSpPr>
        <p:spPr/>
        <p:txBody>
          <a:bodyPr/>
          <a:lstStyle/>
          <a:p>
            <a:r>
              <a:rPr lang="en-US"/>
              <a:t>Facebook Custom Original Own Posts Table | 2 profiles - 7 of 11</a:t>
            </a:r>
          </a:p>
        </p:txBody>
      </p:sp>
      <p:graphicFrame>
        <p:nvGraphicFramePr>
          <p:cNvPr id="5" name="Table Placeholder 4">
            <a:extLst>
              <a:ext uri="{FF2B5EF4-FFF2-40B4-BE49-F238E27FC236}">
                <a16:creationId xmlns:a16="http://schemas.microsoft.com/office/drawing/2014/main" id="{73767867-A56E-4F63-B416-76C6B7E100D5}"/>
              </a:ext>
            </a:extLst>
          </p:cNvPr>
          <p:cNvGraphicFramePr>
            <a:graphicFrameLocks noGrp="1"/>
          </p:cNvGraphicFramePr>
          <p:nvPr>
            <p:ph type="tbl" sz="quarter" idx="13"/>
            <p:extLst>
              <p:ext uri="{D42A27DB-BD31-4B8C-83A1-F6EECF244321}">
                <p14:modId xmlns:p14="http://schemas.microsoft.com/office/powerpoint/2010/main" val="333473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7514886"/>
                    </a:ext>
                  </a:extLst>
                </a:gridCol>
                <a:gridCol w="987552">
                  <a:extLst>
                    <a:ext uri="{9D8B030D-6E8A-4147-A177-3AD203B41FA5}">
                      <a16:colId xmlns:a16="http://schemas.microsoft.com/office/drawing/2014/main" val="2647309905"/>
                    </a:ext>
                  </a:extLst>
                </a:gridCol>
                <a:gridCol w="987552">
                  <a:extLst>
                    <a:ext uri="{9D8B030D-6E8A-4147-A177-3AD203B41FA5}">
                      <a16:colId xmlns:a16="http://schemas.microsoft.com/office/drawing/2014/main" val="1237165960"/>
                    </a:ext>
                  </a:extLst>
                </a:gridCol>
                <a:gridCol w="987552">
                  <a:extLst>
                    <a:ext uri="{9D8B030D-6E8A-4147-A177-3AD203B41FA5}">
                      <a16:colId xmlns:a16="http://schemas.microsoft.com/office/drawing/2014/main" val="3230562547"/>
                    </a:ext>
                  </a:extLst>
                </a:gridCol>
                <a:gridCol w="987552">
                  <a:extLst>
                    <a:ext uri="{9D8B030D-6E8A-4147-A177-3AD203B41FA5}">
                      <a16:colId xmlns:a16="http://schemas.microsoft.com/office/drawing/2014/main" val="206332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8319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- 2023-06-08 17:41:09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828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- 2023-06-05 15:20:26</a:t>
                      </a:r>
                      <a:r>
                        <a:rPr kumimoji="0" lang="en-US" sz="1000" b="0" i="0" u="none" strike="noStrike" kern="1200" cap="none" spc="0" normalizeH="0" baseline="0" noProof="0">
                          <a:ln>
                            <a:noFill/>
                          </a:ln>
                          <a:solidFill>
                            <a:prstClr val="black"/>
                          </a:solidFill>
                          <a:effectLst/>
                          <a:uLnTx/>
                          <a:uFillTx/>
                          <a:latin typeface="Calibri"/>
                          <a:ea typeface="+mn-ea"/>
                          <a:cs typeface="+mn-cs"/>
                        </a:rPr>
                        <a:t>
 Postcard moments at ME Sitges.
Photos by Pedro Braga Sampaio
Discover More: http://ow.ly/rYKF50OFqpH
#MEbyMelia #MESitges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8096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- 2023-06-02 15:00:01</a:t>
                      </a:r>
                      <a:r>
                        <a:rPr kumimoji="0" lang="en-US" sz="1000" b="0" i="0" u="none" strike="noStrike" kern="1200" cap="none" spc="0" normalizeH="0" baseline="0" noProof="0">
                          <a:ln>
                            <a:noFill/>
                          </a:ln>
                          <a:solidFill>
                            <a:prstClr val="black"/>
                          </a:solidFill>
                          <a:effectLst/>
                          <a:uLnTx/>
                          <a:uFillTx/>
                          <a:latin typeface="Calibri"/>
                          <a:ea typeface="+mn-ea"/>
                          <a:cs typeface="+mn-cs"/>
                        </a:rPr>
                        <a:t>
 #ExpressYourPride today and every day with an action-packed series of summer events, exhibitions, and panels, celebrating the beauty of being your truest self.
#Pride2023 is for you and ME.
#MEbyMelia #Pridemonth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extLst>
                  <a:ext uri="{0D108BD9-81ED-4DB2-BD59-A6C34878D82A}">
                    <a16:rowId xmlns:a16="http://schemas.microsoft.com/office/drawing/2014/main" val="1359842100"/>
                  </a:ext>
                </a:extLst>
              </a:tr>
            </a:tbl>
          </a:graphicData>
        </a:graphic>
      </p:graphicFrame>
      <p:sp>
        <p:nvSpPr>
          <p:cNvPr id="4" name="Text Placeholder 3">
            <a:extLst>
              <a:ext uri="{FF2B5EF4-FFF2-40B4-BE49-F238E27FC236}">
                <a16:creationId xmlns:a16="http://schemas.microsoft.com/office/drawing/2014/main" id="{2BCF27E6-4C49-4E37-8A07-A32861A6495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16815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BDDA8-D273-4891-A57B-1578DC6053DA}"/>
              </a:ext>
            </a:extLst>
          </p:cNvPr>
          <p:cNvSpPr>
            <a:spLocks noGrp="1"/>
          </p:cNvSpPr>
          <p:nvPr>
            <p:ph type="title"/>
          </p:nvPr>
        </p:nvSpPr>
        <p:spPr/>
        <p:txBody>
          <a:bodyPr/>
          <a:lstStyle/>
          <a:p>
            <a:r>
              <a:rPr lang="en-US"/>
              <a:t>Facebook Custom Original Own Posts Table | 2 profiles - 8 of 11</a:t>
            </a:r>
          </a:p>
        </p:txBody>
      </p:sp>
      <p:graphicFrame>
        <p:nvGraphicFramePr>
          <p:cNvPr id="5" name="Table Placeholder 4">
            <a:extLst>
              <a:ext uri="{FF2B5EF4-FFF2-40B4-BE49-F238E27FC236}">
                <a16:creationId xmlns:a16="http://schemas.microsoft.com/office/drawing/2014/main" id="{F7200C70-D71F-4FF8-B45A-D425020E69EB}"/>
              </a:ext>
            </a:extLst>
          </p:cNvPr>
          <p:cNvGraphicFramePr>
            <a:graphicFrameLocks noGrp="1"/>
          </p:cNvGraphicFramePr>
          <p:nvPr>
            <p:ph type="tbl" sz="quarter" idx="13"/>
            <p:extLst>
              <p:ext uri="{D42A27DB-BD31-4B8C-83A1-F6EECF244321}">
                <p14:modId xmlns:p14="http://schemas.microsoft.com/office/powerpoint/2010/main" val="3580958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549449"/>
                    </a:ext>
                  </a:extLst>
                </a:gridCol>
                <a:gridCol w="987552">
                  <a:extLst>
                    <a:ext uri="{9D8B030D-6E8A-4147-A177-3AD203B41FA5}">
                      <a16:colId xmlns:a16="http://schemas.microsoft.com/office/drawing/2014/main" val="1423822590"/>
                    </a:ext>
                  </a:extLst>
                </a:gridCol>
                <a:gridCol w="987552">
                  <a:extLst>
                    <a:ext uri="{9D8B030D-6E8A-4147-A177-3AD203B41FA5}">
                      <a16:colId xmlns:a16="http://schemas.microsoft.com/office/drawing/2014/main" val="3413071139"/>
                    </a:ext>
                  </a:extLst>
                </a:gridCol>
                <a:gridCol w="987552">
                  <a:extLst>
                    <a:ext uri="{9D8B030D-6E8A-4147-A177-3AD203B41FA5}">
                      <a16:colId xmlns:a16="http://schemas.microsoft.com/office/drawing/2014/main" val="3886873737"/>
                    </a:ext>
                  </a:extLst>
                </a:gridCol>
                <a:gridCol w="987552">
                  <a:extLst>
                    <a:ext uri="{9D8B030D-6E8A-4147-A177-3AD203B41FA5}">
                      <a16:colId xmlns:a16="http://schemas.microsoft.com/office/drawing/2014/main" val="337109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78472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- 2023-05-31 15:00:02</a:t>
                      </a:r>
                      <a:r>
                        <a:rPr kumimoji="0" lang="en-US" sz="1000" b="0" i="0" u="none" strike="noStrike" kern="1200" cap="none" spc="0" normalizeH="0" baseline="0" noProof="0">
                          <a:ln>
                            <a:noFill/>
                          </a:ln>
                          <a:solidFill>
                            <a:prstClr val="black"/>
                          </a:solidFill>
                          <a:effectLst/>
                          <a:uLnTx/>
                          <a:uFillTx/>
                          <a:latin typeface="Calibri"/>
                          <a:ea typeface="+mn-ea"/>
                          <a:cs typeface="+mn-cs"/>
                        </a:rPr>
                        <a:t>
 10 years of being ME. Join the celebration.
ME London X. Coming soon.
Discover More: http://ow.ly/RM6y50OAImE
#MEbyMelia #MELondon #MELONDONX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580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- 2023-05-30 15:00:01</a:t>
                      </a:r>
                      <a:r>
                        <a:rPr kumimoji="0" lang="en-US" sz="1000" b="0" i="0" u="none" strike="noStrike" kern="1200" cap="none" spc="0" normalizeH="0" baseline="0" noProof="0">
                          <a:ln>
                            <a:noFill/>
                          </a:ln>
                          <a:solidFill>
                            <a:prstClr val="black"/>
                          </a:solidFill>
                          <a:effectLst/>
                          <a:uLnTx/>
                          <a:uFillTx/>
                          <a:latin typeface="Calibri"/>
                          <a:ea typeface="+mn-ea"/>
                          <a:cs typeface="+mn-cs"/>
                        </a:rPr>
                        <a:t>
 Never-ending artistry. Only at ME Cabo.
Discover More: http://ow.ly/9STu50OzrkN
#MEbyMelia #WeareME #MECabo #ArtforME Alberto van stokkum photographer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0179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- 2023-05-26 15:00:02</a:t>
                      </a:r>
                      <a:r>
                        <a:rPr kumimoji="0" lang="en-US" sz="1000" b="0" i="0" u="none" strike="noStrike" kern="1200" cap="none" spc="0" normalizeH="0" baseline="0" noProof="0">
                          <a:ln>
                            <a:noFill/>
                          </a:ln>
                          <a:solidFill>
                            <a:prstClr val="black"/>
                          </a:solidFill>
                          <a:effectLst/>
                          <a:uLnTx/>
                          <a:uFillTx/>
                          <a:latin typeface="Calibri"/>
                          <a:ea typeface="+mn-ea"/>
                          <a:cs typeface="+mn-cs"/>
                        </a:rPr>
                        <a:t>
 Undisturbed indulgence at ME London. All you need to do is ask.
Discover More: http://ow.ly/XzBP50OxxsO
#MEbyMelia #MELondon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53490784"/>
                  </a:ext>
                </a:extLst>
              </a:tr>
            </a:tbl>
          </a:graphicData>
        </a:graphic>
      </p:graphicFrame>
      <p:sp>
        <p:nvSpPr>
          <p:cNvPr id="4" name="Text Placeholder 3">
            <a:extLst>
              <a:ext uri="{FF2B5EF4-FFF2-40B4-BE49-F238E27FC236}">
                <a16:creationId xmlns:a16="http://schemas.microsoft.com/office/drawing/2014/main" id="{C9A73210-11E8-4831-9FDF-34F04FCF34B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69402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7725-F863-45E4-B4D2-026B5904D5F7}"/>
              </a:ext>
            </a:extLst>
          </p:cNvPr>
          <p:cNvSpPr>
            <a:spLocks noGrp="1"/>
          </p:cNvSpPr>
          <p:nvPr>
            <p:ph type="title"/>
          </p:nvPr>
        </p:nvSpPr>
        <p:spPr/>
        <p:txBody>
          <a:bodyPr/>
          <a:lstStyle/>
          <a:p>
            <a:r>
              <a:rPr lang="en-US"/>
              <a:t>Facebook Custom Original Own Posts Table | 2 profiles - 9 of 11</a:t>
            </a:r>
          </a:p>
        </p:txBody>
      </p:sp>
      <p:graphicFrame>
        <p:nvGraphicFramePr>
          <p:cNvPr id="5" name="Table Placeholder 4">
            <a:extLst>
              <a:ext uri="{FF2B5EF4-FFF2-40B4-BE49-F238E27FC236}">
                <a16:creationId xmlns:a16="http://schemas.microsoft.com/office/drawing/2014/main" id="{A1EC54C5-9065-462B-B4A7-F9034B4F37B8}"/>
              </a:ext>
            </a:extLst>
          </p:cNvPr>
          <p:cNvGraphicFramePr>
            <a:graphicFrameLocks noGrp="1"/>
          </p:cNvGraphicFramePr>
          <p:nvPr>
            <p:ph type="tbl" sz="quarter" idx="13"/>
            <p:extLst>
              <p:ext uri="{D42A27DB-BD31-4B8C-83A1-F6EECF244321}">
                <p14:modId xmlns:p14="http://schemas.microsoft.com/office/powerpoint/2010/main" val="85520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6929225"/>
                    </a:ext>
                  </a:extLst>
                </a:gridCol>
                <a:gridCol w="987552">
                  <a:extLst>
                    <a:ext uri="{9D8B030D-6E8A-4147-A177-3AD203B41FA5}">
                      <a16:colId xmlns:a16="http://schemas.microsoft.com/office/drawing/2014/main" val="91511832"/>
                    </a:ext>
                  </a:extLst>
                </a:gridCol>
                <a:gridCol w="987552">
                  <a:extLst>
                    <a:ext uri="{9D8B030D-6E8A-4147-A177-3AD203B41FA5}">
                      <a16:colId xmlns:a16="http://schemas.microsoft.com/office/drawing/2014/main" val="2468154008"/>
                    </a:ext>
                  </a:extLst>
                </a:gridCol>
                <a:gridCol w="987552">
                  <a:extLst>
                    <a:ext uri="{9D8B030D-6E8A-4147-A177-3AD203B41FA5}">
                      <a16:colId xmlns:a16="http://schemas.microsoft.com/office/drawing/2014/main" val="3237982882"/>
                    </a:ext>
                  </a:extLst>
                </a:gridCol>
                <a:gridCol w="987552">
                  <a:extLst>
                    <a:ext uri="{9D8B030D-6E8A-4147-A177-3AD203B41FA5}">
                      <a16:colId xmlns:a16="http://schemas.microsoft.com/office/drawing/2014/main" val="369278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91430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- 2023-05-25 12:30:00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30th edition of Sónar Festival from the exclusive comfort of ME Barcelona. Celebrate 30 years of Music, Creativity &amp; Technology.
Three exhilarating days, 140 mind-blowing performances, including 'Processing... 30 years of Sónar' an AI-powered audiovisual journey through the iconic festival’s universe. Created in collaboration with ME by Meliá.
June 15th, 16th, and 17th. Barcelona.
Book your stay today: http://ow.ly/RmAy50OwmWB
#MEbyMelia #MEBarcelona #SonarFestival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extLst>
                  <a:ext uri="{0D108BD9-81ED-4DB2-BD59-A6C34878D82A}">
                    <a16:rowId xmlns:a16="http://schemas.microsoft.com/office/drawing/2014/main" val="195890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- 2023-05-23 14:08:10</a:t>
                      </a:r>
                      <a:r>
                        <a:rPr kumimoji="0" lang="en-US" sz="1000" b="0" i="0" u="none" strike="noStrike" kern="1200" cap="none" spc="0" normalizeH="0" baseline="0" noProof="0">
                          <a:ln>
                            <a:noFill/>
                          </a:ln>
                          <a:solidFill>
                            <a:prstClr val="black"/>
                          </a:solidFill>
                          <a:effectLst/>
                          <a:uLnTx/>
                          <a:uFillTx/>
                          <a:latin typeface="Calibri"/>
                          <a:ea typeface="+mn-ea"/>
                          <a:cs typeface="+mn-cs"/>
                        </a:rPr>
                        <a:t>
 All day long, on the chaise longue with Noémie Pino.
See the world from a different perspective.
We are individuals, we are together, #WeAreME.
Discover More: http://ow.ly/m1qU50Ouf5F
#MEbyMelia #MEBarcelona ME Barcelona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8127839"/>
                  </a:ext>
                </a:extLst>
              </a:tr>
            </a:tbl>
          </a:graphicData>
        </a:graphic>
      </p:graphicFrame>
      <p:sp>
        <p:nvSpPr>
          <p:cNvPr id="4" name="Text Placeholder 3">
            <a:extLst>
              <a:ext uri="{FF2B5EF4-FFF2-40B4-BE49-F238E27FC236}">
                <a16:creationId xmlns:a16="http://schemas.microsoft.com/office/drawing/2014/main" id="{381A4190-E84D-428D-B671-03F03034099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79009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EE92-4581-467C-88B1-2FA94C9524B2}"/>
              </a:ext>
            </a:extLst>
          </p:cNvPr>
          <p:cNvSpPr>
            <a:spLocks noGrp="1"/>
          </p:cNvSpPr>
          <p:nvPr>
            <p:ph type="title"/>
          </p:nvPr>
        </p:nvSpPr>
        <p:spPr/>
        <p:txBody>
          <a:bodyPr/>
          <a:lstStyle/>
          <a:p>
            <a:r>
              <a:rPr lang="en-US"/>
              <a:t>Facebook Custom Original Own Posts Table | 2 profiles - 10 of 11</a:t>
            </a:r>
          </a:p>
        </p:txBody>
      </p:sp>
      <p:graphicFrame>
        <p:nvGraphicFramePr>
          <p:cNvPr id="5" name="Table Placeholder 4">
            <a:extLst>
              <a:ext uri="{FF2B5EF4-FFF2-40B4-BE49-F238E27FC236}">
                <a16:creationId xmlns:a16="http://schemas.microsoft.com/office/drawing/2014/main" id="{559C4DCF-74FB-45B4-A2DD-1C268C1BC7D5}"/>
              </a:ext>
            </a:extLst>
          </p:cNvPr>
          <p:cNvGraphicFramePr>
            <a:graphicFrameLocks noGrp="1"/>
          </p:cNvGraphicFramePr>
          <p:nvPr>
            <p:ph type="tbl" sz="quarter" idx="13"/>
            <p:extLst>
              <p:ext uri="{D42A27DB-BD31-4B8C-83A1-F6EECF244321}">
                <p14:modId xmlns:p14="http://schemas.microsoft.com/office/powerpoint/2010/main" val="214329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0086343"/>
                    </a:ext>
                  </a:extLst>
                </a:gridCol>
                <a:gridCol w="987552">
                  <a:extLst>
                    <a:ext uri="{9D8B030D-6E8A-4147-A177-3AD203B41FA5}">
                      <a16:colId xmlns:a16="http://schemas.microsoft.com/office/drawing/2014/main" val="2830997956"/>
                    </a:ext>
                  </a:extLst>
                </a:gridCol>
                <a:gridCol w="987552">
                  <a:extLst>
                    <a:ext uri="{9D8B030D-6E8A-4147-A177-3AD203B41FA5}">
                      <a16:colId xmlns:a16="http://schemas.microsoft.com/office/drawing/2014/main" val="349303152"/>
                    </a:ext>
                  </a:extLst>
                </a:gridCol>
                <a:gridCol w="987552">
                  <a:extLst>
                    <a:ext uri="{9D8B030D-6E8A-4147-A177-3AD203B41FA5}">
                      <a16:colId xmlns:a16="http://schemas.microsoft.com/office/drawing/2014/main" val="2744869556"/>
                    </a:ext>
                  </a:extLst>
                </a:gridCol>
                <a:gridCol w="987552">
                  <a:extLst>
                    <a:ext uri="{9D8B030D-6E8A-4147-A177-3AD203B41FA5}">
                      <a16:colId xmlns:a16="http://schemas.microsoft.com/office/drawing/2014/main" val="978765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8515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- 2023-05-19 15:03:07</a:t>
                      </a:r>
                      <a:r>
                        <a:rPr kumimoji="0" lang="en-US" sz="1000" b="0" i="0" u="none" strike="noStrike" kern="1200" cap="none" spc="0" normalizeH="0" baseline="0" noProof="0">
                          <a:ln>
                            <a:noFill/>
                          </a:ln>
                          <a:solidFill>
                            <a:prstClr val="black"/>
                          </a:solidFill>
                          <a:effectLst/>
                          <a:uLnTx/>
                          <a:uFillTx/>
                          <a:latin typeface="Calibri"/>
                          <a:ea typeface="+mn-ea"/>
                          <a:cs typeface="+mn-cs"/>
                        </a:rPr>
                        <a:t>
 Wake me when it’s summer…
Discover More: http://ow.ly/8eTs50OrVKM
#MEbyMelia #MESitges ME 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1241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- 2023-05-18 15:00:01</a:t>
                      </a:r>
                      <a:r>
                        <a:rPr kumimoji="0" lang="en-US" sz="1000" b="0" i="0" u="none" strike="noStrike" kern="1200" cap="none" spc="0" normalizeH="0" baseline="0" noProof="0">
                          <a:ln>
                            <a:noFill/>
                          </a:ln>
                          <a:solidFill>
                            <a:prstClr val="black"/>
                          </a:solidFill>
                          <a:effectLst/>
                          <a:uLnTx/>
                          <a:uFillTx/>
                          <a:latin typeface="Calibri"/>
                          <a:ea typeface="+mn-ea"/>
                          <a:cs typeface="+mn-cs"/>
                        </a:rPr>
                        <a:t>
 Electric scenes at the premiere of ‘Processing… 30 years of Sónar’ presented by ME by Meliá - Sónar+D 2023 | 15th 16th 17th June - Barcelona.
Celebrate 30 years of Music, Creativity &amp; Technology with Sónar Festival in this AI-powered audiovisual journey through the iconic festival’s universe.
Discover More: http://ow.ly/uECu50OqVuv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extLst>
                  <a:ext uri="{0D108BD9-81ED-4DB2-BD59-A6C34878D82A}">
                    <a16:rowId xmlns:a16="http://schemas.microsoft.com/office/drawing/2014/main" val="530759628"/>
                  </a:ext>
                </a:extLst>
              </a:tr>
            </a:tbl>
          </a:graphicData>
        </a:graphic>
      </p:graphicFrame>
      <p:sp>
        <p:nvSpPr>
          <p:cNvPr id="4" name="Text Placeholder 3">
            <a:extLst>
              <a:ext uri="{FF2B5EF4-FFF2-40B4-BE49-F238E27FC236}">
                <a16:creationId xmlns:a16="http://schemas.microsoft.com/office/drawing/2014/main" id="{F4A52E77-011B-4A4E-9121-A5D26AA6489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390356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EBA19-5AB4-4D94-B88A-7B8D60BB9E35}"/>
              </a:ext>
            </a:extLst>
          </p:cNvPr>
          <p:cNvSpPr>
            <a:spLocks noGrp="1"/>
          </p:cNvSpPr>
          <p:nvPr>
            <p:ph type="title"/>
          </p:nvPr>
        </p:nvSpPr>
        <p:spPr/>
        <p:txBody>
          <a:bodyPr/>
          <a:lstStyle/>
          <a:p>
            <a:r>
              <a:rPr lang="en-US"/>
              <a:t>Facebook Custom Original Own Posts Table | 2 profiles - 11 of 11</a:t>
            </a:r>
          </a:p>
        </p:txBody>
      </p:sp>
      <p:graphicFrame>
        <p:nvGraphicFramePr>
          <p:cNvPr id="5" name="Table Placeholder 4">
            <a:extLst>
              <a:ext uri="{FF2B5EF4-FFF2-40B4-BE49-F238E27FC236}">
                <a16:creationId xmlns:a16="http://schemas.microsoft.com/office/drawing/2014/main" id="{410ED12F-34A1-4588-ACFD-E8611AAEB5DF}"/>
              </a:ext>
            </a:extLst>
          </p:cNvPr>
          <p:cNvGraphicFramePr>
            <a:graphicFrameLocks noGrp="1"/>
          </p:cNvGraphicFramePr>
          <p:nvPr>
            <p:ph type="tbl" sz="quarter" idx="13"/>
            <p:extLst>
              <p:ext uri="{D42A27DB-BD31-4B8C-83A1-F6EECF244321}">
                <p14:modId xmlns:p14="http://schemas.microsoft.com/office/powerpoint/2010/main" val="71895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198072"/>
                    </a:ext>
                  </a:extLst>
                </a:gridCol>
                <a:gridCol w="987552">
                  <a:extLst>
                    <a:ext uri="{9D8B030D-6E8A-4147-A177-3AD203B41FA5}">
                      <a16:colId xmlns:a16="http://schemas.microsoft.com/office/drawing/2014/main" val="1767417316"/>
                    </a:ext>
                  </a:extLst>
                </a:gridCol>
                <a:gridCol w="987552">
                  <a:extLst>
                    <a:ext uri="{9D8B030D-6E8A-4147-A177-3AD203B41FA5}">
                      <a16:colId xmlns:a16="http://schemas.microsoft.com/office/drawing/2014/main" val="3994903366"/>
                    </a:ext>
                  </a:extLst>
                </a:gridCol>
                <a:gridCol w="987552">
                  <a:extLst>
                    <a:ext uri="{9D8B030D-6E8A-4147-A177-3AD203B41FA5}">
                      <a16:colId xmlns:a16="http://schemas.microsoft.com/office/drawing/2014/main" val="3077830361"/>
                    </a:ext>
                  </a:extLst>
                </a:gridCol>
                <a:gridCol w="987552">
                  <a:extLst>
                    <a:ext uri="{9D8B030D-6E8A-4147-A177-3AD203B41FA5}">
                      <a16:colId xmlns:a16="http://schemas.microsoft.com/office/drawing/2014/main" val="424600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38515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- 2023-05-15 15:09:21</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Discover More: http://ow.ly/BHbW50OnLG8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extLst>
                  <a:ext uri="{0D108BD9-81ED-4DB2-BD59-A6C34878D82A}">
                    <a16:rowId xmlns:a16="http://schemas.microsoft.com/office/drawing/2014/main" val="393792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- 2023-05-15 15:05:00</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Discover More: http://ow.ly/BHbW50OnLG8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extLst>
                  <a:ext uri="{0D108BD9-81ED-4DB2-BD59-A6C34878D82A}">
                    <a16:rowId xmlns:a16="http://schemas.microsoft.com/office/drawing/2014/main" val="469751940"/>
                  </a:ext>
                </a:extLst>
              </a:tr>
            </a:tbl>
          </a:graphicData>
        </a:graphic>
      </p:graphicFrame>
      <p:sp>
        <p:nvSpPr>
          <p:cNvPr id="4" name="Text Placeholder 3">
            <a:extLst>
              <a:ext uri="{FF2B5EF4-FFF2-40B4-BE49-F238E27FC236}">
                <a16:creationId xmlns:a16="http://schemas.microsoft.com/office/drawing/2014/main" id="{2AE06710-2E95-4B30-8915-D7F37D6A784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80435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C6D7A-9559-4581-9BCF-9E284456E961}"/>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8602E478-504A-4C38-AAF5-C90BFEE88FF5}"/>
              </a:ext>
            </a:extLst>
          </p:cNvPr>
          <p:cNvGraphicFramePr>
            <a:graphicFrameLocks noGrp="1"/>
          </p:cNvGraphicFramePr>
          <p:nvPr>
            <p:ph type="chart" sz="quarter" idx="13"/>
            <p:extLst>
              <p:ext uri="{D42A27DB-BD31-4B8C-83A1-F6EECF244321}">
                <p14:modId xmlns:p14="http://schemas.microsoft.com/office/powerpoint/2010/main" val="1237743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4413AB-E97E-45CD-BE5D-20DB6D2E9117}"/>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38CF7FE6-732E-4EEB-ABC3-BF7895F960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614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1DD4A-D522-4F15-8C48-3CD15B862005}"/>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48DD9559-6489-454B-AFB2-C1694352C9D9}"/>
              </a:ext>
            </a:extLst>
          </p:cNvPr>
          <p:cNvGraphicFramePr>
            <a:graphicFrameLocks noGrp="1"/>
          </p:cNvGraphicFramePr>
          <p:nvPr>
            <p:ph type="chart" sz="quarter" idx="13"/>
            <p:extLst>
              <p:ext uri="{D42A27DB-BD31-4B8C-83A1-F6EECF244321}">
                <p14:modId xmlns:p14="http://schemas.microsoft.com/office/powerpoint/2010/main" val="116986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BD9BF-70FC-4677-8B2E-91BA5971D418}"/>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3B401012-D960-4F90-AAE5-507849EF2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61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C294F-3B14-430B-A5B2-9D27EBEA5C7F}"/>
              </a:ext>
            </a:extLst>
          </p:cNvPr>
          <p:cNvSpPr>
            <a:spLocks noGrp="1"/>
          </p:cNvSpPr>
          <p:nvPr>
            <p:ph type="title"/>
          </p:nvPr>
        </p:nvSpPr>
        <p:spPr/>
        <p:txBody>
          <a:bodyPr/>
          <a:lstStyle/>
          <a:p>
            <a:r>
              <a:rPr lang="en-US"/>
              <a:t>Instagram Stories Key Metrics Table | 2 profiles</a:t>
            </a:r>
          </a:p>
        </p:txBody>
      </p:sp>
      <p:graphicFrame>
        <p:nvGraphicFramePr>
          <p:cNvPr id="5" name="Table Placeholder 4">
            <a:extLst>
              <a:ext uri="{FF2B5EF4-FFF2-40B4-BE49-F238E27FC236}">
                <a16:creationId xmlns:a16="http://schemas.microsoft.com/office/drawing/2014/main" id="{F8BE08E8-1FA1-4DFA-80B5-C669A8E58DEE}"/>
              </a:ext>
            </a:extLst>
          </p:cNvPr>
          <p:cNvGraphicFramePr>
            <a:graphicFrameLocks noGrp="1"/>
          </p:cNvGraphicFramePr>
          <p:nvPr>
            <p:ph type="tbl" sz="quarter" idx="13"/>
            <p:extLst>
              <p:ext uri="{D42A27DB-BD31-4B8C-83A1-F6EECF244321}">
                <p14:modId xmlns:p14="http://schemas.microsoft.com/office/powerpoint/2010/main" val="318970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58620116"/>
                    </a:ext>
                  </a:extLst>
                </a:gridCol>
                <a:gridCol w="658368">
                  <a:extLst>
                    <a:ext uri="{9D8B030D-6E8A-4147-A177-3AD203B41FA5}">
                      <a16:colId xmlns:a16="http://schemas.microsoft.com/office/drawing/2014/main" val="1272816256"/>
                    </a:ext>
                  </a:extLst>
                </a:gridCol>
                <a:gridCol w="658368">
                  <a:extLst>
                    <a:ext uri="{9D8B030D-6E8A-4147-A177-3AD203B41FA5}">
                      <a16:colId xmlns:a16="http://schemas.microsoft.com/office/drawing/2014/main" val="865471543"/>
                    </a:ext>
                  </a:extLst>
                </a:gridCol>
                <a:gridCol w="329184">
                  <a:extLst>
                    <a:ext uri="{9D8B030D-6E8A-4147-A177-3AD203B41FA5}">
                      <a16:colId xmlns:a16="http://schemas.microsoft.com/office/drawing/2014/main" val="265705957"/>
                    </a:ext>
                  </a:extLst>
                </a:gridCol>
                <a:gridCol w="329184">
                  <a:extLst>
                    <a:ext uri="{9D8B030D-6E8A-4147-A177-3AD203B41FA5}">
                      <a16:colId xmlns:a16="http://schemas.microsoft.com/office/drawing/2014/main" val="2703821092"/>
                    </a:ext>
                  </a:extLst>
                </a:gridCol>
                <a:gridCol w="658368">
                  <a:extLst>
                    <a:ext uri="{9D8B030D-6E8A-4147-A177-3AD203B41FA5}">
                      <a16:colId xmlns:a16="http://schemas.microsoft.com/office/drawing/2014/main" val="2520753469"/>
                    </a:ext>
                  </a:extLst>
                </a:gridCol>
                <a:gridCol w="658368">
                  <a:extLst>
                    <a:ext uri="{9D8B030D-6E8A-4147-A177-3AD203B41FA5}">
                      <a16:colId xmlns:a16="http://schemas.microsoft.com/office/drawing/2014/main" val="896554176"/>
                    </a:ext>
                  </a:extLst>
                </a:gridCol>
                <a:gridCol w="658368">
                  <a:extLst>
                    <a:ext uri="{9D8B030D-6E8A-4147-A177-3AD203B41FA5}">
                      <a16:colId xmlns:a16="http://schemas.microsoft.com/office/drawing/2014/main" val="4053848619"/>
                    </a:ext>
                  </a:extLst>
                </a:gridCol>
                <a:gridCol w="658368">
                  <a:extLst>
                    <a:ext uri="{9D8B030D-6E8A-4147-A177-3AD203B41FA5}">
                      <a16:colId xmlns:a16="http://schemas.microsoft.com/office/drawing/2014/main" val="963350785"/>
                    </a:ext>
                  </a:extLst>
                </a:gridCol>
                <a:gridCol w="658368">
                  <a:extLst>
                    <a:ext uri="{9D8B030D-6E8A-4147-A177-3AD203B41FA5}">
                      <a16:colId xmlns:a16="http://schemas.microsoft.com/office/drawing/2014/main" val="4101613587"/>
                    </a:ext>
                  </a:extLst>
                </a:gridCol>
                <a:gridCol w="658368">
                  <a:extLst>
                    <a:ext uri="{9D8B030D-6E8A-4147-A177-3AD203B41FA5}">
                      <a16:colId xmlns:a16="http://schemas.microsoft.com/office/drawing/2014/main" val="1314569719"/>
                    </a:ext>
                  </a:extLst>
                </a:gridCol>
                <a:gridCol w="658368">
                  <a:extLst>
                    <a:ext uri="{9D8B030D-6E8A-4147-A177-3AD203B41FA5}">
                      <a16:colId xmlns:a16="http://schemas.microsoft.com/office/drawing/2014/main" val="96953875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089087361"/>
                  </a:ext>
                </a:extLst>
              </a:tr>
              <a:tr h="370840">
                <a:tc>
                  <a:txBody>
                    <a:bodyPr/>
                    <a:lstStyle/>
                    <a:p>
                      <a:r>
                        <a:rPr lang="en-US" sz="1000"/>
                        <a:t>me_by_melia</a:t>
                      </a:r>
                    </a:p>
                  </a:txBody>
                  <a:tcPr/>
                </a:tc>
                <a:tc>
                  <a:txBody>
                    <a:bodyPr/>
                    <a:lstStyle/>
                    <a:p>
                      <a:r>
                        <a:rPr lang="en-US" sz="1000"/>
                        <a:t>649</a:t>
                      </a:r>
                    </a:p>
                  </a:txBody>
                  <a:tcPr/>
                </a:tc>
                <a:tc>
                  <a:txBody>
                    <a:bodyPr/>
                    <a:lstStyle/>
                    <a:p>
                      <a:r>
                        <a:rPr lang="en-US" sz="1000"/>
                        <a:t>0.9199 %</a:t>
                      </a:r>
                    </a:p>
                  </a:txBody>
                  <a:tcPr/>
                </a:tc>
                <a:tc>
                  <a:txBody>
                    <a:bodyPr/>
                    <a:lstStyle/>
                    <a:p>
                      <a:r>
                        <a:rPr lang="en-US" sz="1000"/>
                        <a:t>18.07</a:t>
                      </a:r>
                    </a:p>
                  </a:txBody>
                  <a:tcPr/>
                </a:tc>
                <a:tc>
                  <a:txBody>
                    <a:bodyPr/>
                    <a:lstStyle/>
                    <a:p>
                      <a:r>
                        <a:rPr lang="en-US" sz="1000"/>
                        <a:t>0.00</a:t>
                      </a:r>
                    </a:p>
                  </a:txBody>
                  <a:tcPr/>
                </a:tc>
                <a:tc>
                  <a:txBody>
                    <a:bodyPr/>
                    <a:lstStyle/>
                    <a:p>
                      <a:r>
                        <a:rPr lang="en-US" sz="1000"/>
                        <a:t>255.75</a:t>
                      </a:r>
                    </a:p>
                  </a:txBody>
                  <a:tcPr/>
                </a:tc>
                <a:tc>
                  <a:txBody>
                    <a:bodyPr/>
                    <a:lstStyle/>
                    <a:p>
                      <a:r>
                        <a:rPr lang="en-US" sz="1000"/>
                        <a:t>252.97</a:t>
                      </a:r>
                    </a:p>
                  </a:txBody>
                  <a:tcPr/>
                </a:tc>
                <a:tc>
                  <a:txBody>
                    <a:bodyPr/>
                    <a:lstStyle/>
                    <a:p>
                      <a:r>
                        <a:rPr lang="en-US" sz="1000"/>
                        <a:t>226.94</a:t>
                      </a:r>
                    </a:p>
                  </a:txBody>
                  <a:tcPr/>
                </a:tc>
                <a:tc>
                  <a:txBody>
                    <a:bodyPr/>
                    <a:lstStyle/>
                    <a:p>
                      <a:r>
                        <a:rPr lang="en-US" sz="1000"/>
                        <a:t>226.94</a:t>
                      </a:r>
                    </a:p>
                  </a:txBody>
                  <a:tcPr/>
                </a:tc>
                <a:tc>
                  <a:txBody>
                    <a:bodyPr/>
                    <a:lstStyle/>
                    <a:p>
                      <a:r>
                        <a:rPr lang="en-US" sz="1000"/>
                        <a:t>165984</a:t>
                      </a:r>
                    </a:p>
                  </a:txBody>
                  <a:tcPr/>
                </a:tc>
                <a:tc>
                  <a:txBody>
                    <a:bodyPr/>
                    <a:lstStyle/>
                    <a:p>
                      <a:r>
                        <a:rPr lang="en-US" sz="1000"/>
                        <a:t>11726</a:t>
                      </a:r>
                    </a:p>
                  </a:txBody>
                  <a:tcPr/>
                </a:tc>
                <a:tc>
                  <a:txBody>
                    <a:bodyPr/>
                    <a:lstStyle/>
                    <a:p>
                      <a:r>
                        <a:rPr lang="en-US" sz="1000"/>
                        <a:t>147285</a:t>
                      </a:r>
                    </a:p>
                  </a:txBody>
                  <a:tcPr/>
                </a:tc>
                <a:extLst>
                  <a:ext uri="{0D108BD9-81ED-4DB2-BD59-A6C34878D82A}">
                    <a16:rowId xmlns:a16="http://schemas.microsoft.com/office/drawing/2014/main" val="2180824501"/>
                  </a:ext>
                </a:extLst>
              </a:tr>
            </a:tbl>
          </a:graphicData>
        </a:graphic>
      </p:graphicFrame>
      <p:sp>
        <p:nvSpPr>
          <p:cNvPr id="4" name="Text Placeholder 3">
            <a:extLst>
              <a:ext uri="{FF2B5EF4-FFF2-40B4-BE49-F238E27FC236}">
                <a16:creationId xmlns:a16="http://schemas.microsoft.com/office/drawing/2014/main" id="{506AED51-EEA9-4AB3-B4D3-6882C40658C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292316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A045B-A27E-48FD-8BE7-3960C985A98D}"/>
              </a:ext>
            </a:extLst>
          </p:cNvPr>
          <p:cNvSpPr>
            <a:spLocks noGrp="1"/>
          </p:cNvSpPr>
          <p:nvPr>
            <p:ph type="title"/>
          </p:nvPr>
        </p:nvSpPr>
        <p:spPr/>
        <p:txBody>
          <a:bodyPr/>
          <a:lstStyle/>
          <a:p>
            <a:r>
              <a:rPr lang="en-US"/>
              <a:t>Instagram Stories Table | 2 profiles - 1 of 26</a:t>
            </a:r>
          </a:p>
        </p:txBody>
      </p:sp>
      <p:graphicFrame>
        <p:nvGraphicFramePr>
          <p:cNvPr id="5" name="Table Placeholder 4">
            <a:extLst>
              <a:ext uri="{FF2B5EF4-FFF2-40B4-BE49-F238E27FC236}">
                <a16:creationId xmlns:a16="http://schemas.microsoft.com/office/drawing/2014/main" id="{8513D464-FA46-44A6-98C2-1ABDC060A0AC}"/>
              </a:ext>
            </a:extLst>
          </p:cNvPr>
          <p:cNvGraphicFramePr>
            <a:graphicFrameLocks noGrp="1"/>
          </p:cNvGraphicFramePr>
          <p:nvPr>
            <p:ph type="tbl" sz="quarter" idx="13"/>
            <p:extLst>
              <p:ext uri="{D42A27DB-BD31-4B8C-83A1-F6EECF244321}">
                <p14:modId xmlns:p14="http://schemas.microsoft.com/office/powerpoint/2010/main" val="154980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05899520"/>
                    </a:ext>
                  </a:extLst>
                </a:gridCol>
                <a:gridCol w="493776">
                  <a:extLst>
                    <a:ext uri="{9D8B030D-6E8A-4147-A177-3AD203B41FA5}">
                      <a16:colId xmlns:a16="http://schemas.microsoft.com/office/drawing/2014/main" val="1702266615"/>
                    </a:ext>
                  </a:extLst>
                </a:gridCol>
                <a:gridCol w="658368">
                  <a:extLst>
                    <a:ext uri="{9D8B030D-6E8A-4147-A177-3AD203B41FA5}">
                      <a16:colId xmlns:a16="http://schemas.microsoft.com/office/drawing/2014/main" val="2418417332"/>
                    </a:ext>
                  </a:extLst>
                </a:gridCol>
                <a:gridCol w="740664">
                  <a:extLst>
                    <a:ext uri="{9D8B030D-6E8A-4147-A177-3AD203B41FA5}">
                      <a16:colId xmlns:a16="http://schemas.microsoft.com/office/drawing/2014/main" val="1099861154"/>
                    </a:ext>
                  </a:extLst>
                </a:gridCol>
                <a:gridCol w="246888">
                  <a:extLst>
                    <a:ext uri="{9D8B030D-6E8A-4147-A177-3AD203B41FA5}">
                      <a16:colId xmlns:a16="http://schemas.microsoft.com/office/drawing/2014/main" val="359442860"/>
                    </a:ext>
                  </a:extLst>
                </a:gridCol>
                <a:gridCol w="246888">
                  <a:extLst>
                    <a:ext uri="{9D8B030D-6E8A-4147-A177-3AD203B41FA5}">
                      <a16:colId xmlns:a16="http://schemas.microsoft.com/office/drawing/2014/main" val="4099581721"/>
                    </a:ext>
                  </a:extLst>
                </a:gridCol>
                <a:gridCol w="246888">
                  <a:extLst>
                    <a:ext uri="{9D8B030D-6E8A-4147-A177-3AD203B41FA5}">
                      <a16:colId xmlns:a16="http://schemas.microsoft.com/office/drawing/2014/main" val="179944583"/>
                    </a:ext>
                  </a:extLst>
                </a:gridCol>
                <a:gridCol w="246888">
                  <a:extLst>
                    <a:ext uri="{9D8B030D-6E8A-4147-A177-3AD203B41FA5}">
                      <a16:colId xmlns:a16="http://schemas.microsoft.com/office/drawing/2014/main" val="4147049576"/>
                    </a:ext>
                  </a:extLst>
                </a:gridCol>
                <a:gridCol w="246888">
                  <a:extLst>
                    <a:ext uri="{9D8B030D-6E8A-4147-A177-3AD203B41FA5}">
                      <a16:colId xmlns:a16="http://schemas.microsoft.com/office/drawing/2014/main" val="2558408341"/>
                    </a:ext>
                  </a:extLst>
                </a:gridCol>
                <a:gridCol w="246888">
                  <a:extLst>
                    <a:ext uri="{9D8B030D-6E8A-4147-A177-3AD203B41FA5}">
                      <a16:colId xmlns:a16="http://schemas.microsoft.com/office/drawing/2014/main" val="2765411565"/>
                    </a:ext>
                  </a:extLst>
                </a:gridCol>
                <a:gridCol w="246888">
                  <a:extLst>
                    <a:ext uri="{9D8B030D-6E8A-4147-A177-3AD203B41FA5}">
                      <a16:colId xmlns:a16="http://schemas.microsoft.com/office/drawing/2014/main" val="1982139559"/>
                    </a:ext>
                  </a:extLst>
                </a:gridCol>
                <a:gridCol w="246888">
                  <a:extLst>
                    <a:ext uri="{9D8B030D-6E8A-4147-A177-3AD203B41FA5}">
                      <a16:colId xmlns:a16="http://schemas.microsoft.com/office/drawing/2014/main" val="1234350641"/>
                    </a:ext>
                  </a:extLst>
                </a:gridCol>
                <a:gridCol w="246888">
                  <a:extLst>
                    <a:ext uri="{9D8B030D-6E8A-4147-A177-3AD203B41FA5}">
                      <a16:colId xmlns:a16="http://schemas.microsoft.com/office/drawing/2014/main" val="798938648"/>
                    </a:ext>
                  </a:extLst>
                </a:gridCol>
                <a:gridCol w="246888">
                  <a:extLst>
                    <a:ext uri="{9D8B030D-6E8A-4147-A177-3AD203B41FA5}">
                      <a16:colId xmlns:a16="http://schemas.microsoft.com/office/drawing/2014/main" val="447853657"/>
                    </a:ext>
                  </a:extLst>
                </a:gridCol>
                <a:gridCol w="246888">
                  <a:extLst>
                    <a:ext uri="{9D8B030D-6E8A-4147-A177-3AD203B41FA5}">
                      <a16:colId xmlns:a16="http://schemas.microsoft.com/office/drawing/2014/main" val="1576295220"/>
                    </a:ext>
                  </a:extLst>
                </a:gridCol>
                <a:gridCol w="246888">
                  <a:extLst>
                    <a:ext uri="{9D8B030D-6E8A-4147-A177-3AD203B41FA5}">
                      <a16:colId xmlns:a16="http://schemas.microsoft.com/office/drawing/2014/main" val="3294696786"/>
                    </a:ext>
                  </a:extLst>
                </a:gridCol>
                <a:gridCol w="246888">
                  <a:extLst>
                    <a:ext uri="{9D8B030D-6E8A-4147-A177-3AD203B41FA5}">
                      <a16:colId xmlns:a16="http://schemas.microsoft.com/office/drawing/2014/main" val="2618348380"/>
                    </a:ext>
                  </a:extLst>
                </a:gridCol>
                <a:gridCol w="246888">
                  <a:extLst>
                    <a:ext uri="{9D8B030D-6E8A-4147-A177-3AD203B41FA5}">
                      <a16:colId xmlns:a16="http://schemas.microsoft.com/office/drawing/2014/main" val="2546654777"/>
                    </a:ext>
                  </a:extLst>
                </a:gridCol>
                <a:gridCol w="246888">
                  <a:extLst>
                    <a:ext uri="{9D8B030D-6E8A-4147-A177-3AD203B41FA5}">
                      <a16:colId xmlns:a16="http://schemas.microsoft.com/office/drawing/2014/main" val="1601840748"/>
                    </a:ext>
                  </a:extLst>
                </a:gridCol>
                <a:gridCol w="246888">
                  <a:extLst>
                    <a:ext uri="{9D8B030D-6E8A-4147-A177-3AD203B41FA5}">
                      <a16:colId xmlns:a16="http://schemas.microsoft.com/office/drawing/2014/main" val="3297545409"/>
                    </a:ext>
                  </a:extLst>
                </a:gridCol>
                <a:gridCol w="246888">
                  <a:extLst>
                    <a:ext uri="{9D8B030D-6E8A-4147-A177-3AD203B41FA5}">
                      <a16:colId xmlns:a16="http://schemas.microsoft.com/office/drawing/2014/main" val="3428732059"/>
                    </a:ext>
                  </a:extLst>
                </a:gridCol>
                <a:gridCol w="246888">
                  <a:extLst>
                    <a:ext uri="{9D8B030D-6E8A-4147-A177-3AD203B41FA5}">
                      <a16:colId xmlns:a16="http://schemas.microsoft.com/office/drawing/2014/main" val="81010656"/>
                    </a:ext>
                  </a:extLst>
                </a:gridCol>
                <a:gridCol w="246888">
                  <a:extLst>
                    <a:ext uri="{9D8B030D-6E8A-4147-A177-3AD203B41FA5}">
                      <a16:colId xmlns:a16="http://schemas.microsoft.com/office/drawing/2014/main" val="1770396683"/>
                    </a:ext>
                  </a:extLst>
                </a:gridCol>
                <a:gridCol w="246888">
                  <a:extLst>
                    <a:ext uri="{9D8B030D-6E8A-4147-A177-3AD203B41FA5}">
                      <a16:colId xmlns:a16="http://schemas.microsoft.com/office/drawing/2014/main" val="349962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83010589"/>
                  </a:ext>
                </a:extLst>
              </a:tr>
            </a:tbl>
          </a:graphicData>
        </a:graphic>
      </p:graphicFrame>
      <p:sp>
        <p:nvSpPr>
          <p:cNvPr id="4" name="Text Placeholder 3">
            <a:extLst>
              <a:ext uri="{FF2B5EF4-FFF2-40B4-BE49-F238E27FC236}">
                <a16:creationId xmlns:a16="http://schemas.microsoft.com/office/drawing/2014/main" id="{0172803C-6AD0-492F-A0D6-EDE7D1C62DB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59442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65CF-229B-4523-B08F-E373964FF8CC}"/>
              </a:ext>
            </a:extLst>
          </p:cNvPr>
          <p:cNvSpPr>
            <a:spLocks noGrp="1"/>
          </p:cNvSpPr>
          <p:nvPr>
            <p:ph type="title"/>
          </p:nvPr>
        </p:nvSpPr>
        <p:spPr/>
        <p:txBody>
          <a:bodyPr/>
          <a:lstStyle/>
          <a:p>
            <a:r>
              <a:rPr lang="en-US"/>
              <a:t>Instagram Stories Table | 2 profiles - 2 of 26</a:t>
            </a:r>
          </a:p>
        </p:txBody>
      </p:sp>
      <p:graphicFrame>
        <p:nvGraphicFramePr>
          <p:cNvPr id="5" name="Table Placeholder 4">
            <a:extLst>
              <a:ext uri="{FF2B5EF4-FFF2-40B4-BE49-F238E27FC236}">
                <a16:creationId xmlns:a16="http://schemas.microsoft.com/office/drawing/2014/main" id="{D6823444-F289-4D1C-9C23-9243103954F0}"/>
              </a:ext>
            </a:extLst>
          </p:cNvPr>
          <p:cNvGraphicFramePr>
            <a:graphicFrameLocks noGrp="1"/>
          </p:cNvGraphicFramePr>
          <p:nvPr>
            <p:ph type="tbl" sz="quarter" idx="13"/>
            <p:extLst>
              <p:ext uri="{D42A27DB-BD31-4B8C-83A1-F6EECF244321}">
                <p14:modId xmlns:p14="http://schemas.microsoft.com/office/powerpoint/2010/main" val="342851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42642314"/>
                    </a:ext>
                  </a:extLst>
                </a:gridCol>
                <a:gridCol w="493776">
                  <a:extLst>
                    <a:ext uri="{9D8B030D-6E8A-4147-A177-3AD203B41FA5}">
                      <a16:colId xmlns:a16="http://schemas.microsoft.com/office/drawing/2014/main" val="1548294109"/>
                    </a:ext>
                  </a:extLst>
                </a:gridCol>
                <a:gridCol w="658368">
                  <a:extLst>
                    <a:ext uri="{9D8B030D-6E8A-4147-A177-3AD203B41FA5}">
                      <a16:colId xmlns:a16="http://schemas.microsoft.com/office/drawing/2014/main" val="3673819854"/>
                    </a:ext>
                  </a:extLst>
                </a:gridCol>
                <a:gridCol w="740664">
                  <a:extLst>
                    <a:ext uri="{9D8B030D-6E8A-4147-A177-3AD203B41FA5}">
                      <a16:colId xmlns:a16="http://schemas.microsoft.com/office/drawing/2014/main" val="4275305686"/>
                    </a:ext>
                  </a:extLst>
                </a:gridCol>
                <a:gridCol w="246888">
                  <a:extLst>
                    <a:ext uri="{9D8B030D-6E8A-4147-A177-3AD203B41FA5}">
                      <a16:colId xmlns:a16="http://schemas.microsoft.com/office/drawing/2014/main" val="1946328460"/>
                    </a:ext>
                  </a:extLst>
                </a:gridCol>
                <a:gridCol w="246888">
                  <a:extLst>
                    <a:ext uri="{9D8B030D-6E8A-4147-A177-3AD203B41FA5}">
                      <a16:colId xmlns:a16="http://schemas.microsoft.com/office/drawing/2014/main" val="1398500676"/>
                    </a:ext>
                  </a:extLst>
                </a:gridCol>
                <a:gridCol w="246888">
                  <a:extLst>
                    <a:ext uri="{9D8B030D-6E8A-4147-A177-3AD203B41FA5}">
                      <a16:colId xmlns:a16="http://schemas.microsoft.com/office/drawing/2014/main" val="4014308715"/>
                    </a:ext>
                  </a:extLst>
                </a:gridCol>
                <a:gridCol w="246888">
                  <a:extLst>
                    <a:ext uri="{9D8B030D-6E8A-4147-A177-3AD203B41FA5}">
                      <a16:colId xmlns:a16="http://schemas.microsoft.com/office/drawing/2014/main" val="2191075290"/>
                    </a:ext>
                  </a:extLst>
                </a:gridCol>
                <a:gridCol w="246888">
                  <a:extLst>
                    <a:ext uri="{9D8B030D-6E8A-4147-A177-3AD203B41FA5}">
                      <a16:colId xmlns:a16="http://schemas.microsoft.com/office/drawing/2014/main" val="3052505547"/>
                    </a:ext>
                  </a:extLst>
                </a:gridCol>
                <a:gridCol w="246888">
                  <a:extLst>
                    <a:ext uri="{9D8B030D-6E8A-4147-A177-3AD203B41FA5}">
                      <a16:colId xmlns:a16="http://schemas.microsoft.com/office/drawing/2014/main" val="3120744765"/>
                    </a:ext>
                  </a:extLst>
                </a:gridCol>
                <a:gridCol w="246888">
                  <a:extLst>
                    <a:ext uri="{9D8B030D-6E8A-4147-A177-3AD203B41FA5}">
                      <a16:colId xmlns:a16="http://schemas.microsoft.com/office/drawing/2014/main" val="4161388526"/>
                    </a:ext>
                  </a:extLst>
                </a:gridCol>
                <a:gridCol w="246888">
                  <a:extLst>
                    <a:ext uri="{9D8B030D-6E8A-4147-A177-3AD203B41FA5}">
                      <a16:colId xmlns:a16="http://schemas.microsoft.com/office/drawing/2014/main" val="1263107014"/>
                    </a:ext>
                  </a:extLst>
                </a:gridCol>
                <a:gridCol w="246888">
                  <a:extLst>
                    <a:ext uri="{9D8B030D-6E8A-4147-A177-3AD203B41FA5}">
                      <a16:colId xmlns:a16="http://schemas.microsoft.com/office/drawing/2014/main" val="2813415399"/>
                    </a:ext>
                  </a:extLst>
                </a:gridCol>
                <a:gridCol w="246888">
                  <a:extLst>
                    <a:ext uri="{9D8B030D-6E8A-4147-A177-3AD203B41FA5}">
                      <a16:colId xmlns:a16="http://schemas.microsoft.com/office/drawing/2014/main" val="4083817265"/>
                    </a:ext>
                  </a:extLst>
                </a:gridCol>
                <a:gridCol w="246888">
                  <a:extLst>
                    <a:ext uri="{9D8B030D-6E8A-4147-A177-3AD203B41FA5}">
                      <a16:colId xmlns:a16="http://schemas.microsoft.com/office/drawing/2014/main" val="2888498941"/>
                    </a:ext>
                  </a:extLst>
                </a:gridCol>
                <a:gridCol w="246888">
                  <a:extLst>
                    <a:ext uri="{9D8B030D-6E8A-4147-A177-3AD203B41FA5}">
                      <a16:colId xmlns:a16="http://schemas.microsoft.com/office/drawing/2014/main" val="1642000390"/>
                    </a:ext>
                  </a:extLst>
                </a:gridCol>
                <a:gridCol w="246888">
                  <a:extLst>
                    <a:ext uri="{9D8B030D-6E8A-4147-A177-3AD203B41FA5}">
                      <a16:colId xmlns:a16="http://schemas.microsoft.com/office/drawing/2014/main" val="76013101"/>
                    </a:ext>
                  </a:extLst>
                </a:gridCol>
                <a:gridCol w="246888">
                  <a:extLst>
                    <a:ext uri="{9D8B030D-6E8A-4147-A177-3AD203B41FA5}">
                      <a16:colId xmlns:a16="http://schemas.microsoft.com/office/drawing/2014/main" val="1748430333"/>
                    </a:ext>
                  </a:extLst>
                </a:gridCol>
                <a:gridCol w="246888">
                  <a:extLst>
                    <a:ext uri="{9D8B030D-6E8A-4147-A177-3AD203B41FA5}">
                      <a16:colId xmlns:a16="http://schemas.microsoft.com/office/drawing/2014/main" val="441722637"/>
                    </a:ext>
                  </a:extLst>
                </a:gridCol>
                <a:gridCol w="246888">
                  <a:extLst>
                    <a:ext uri="{9D8B030D-6E8A-4147-A177-3AD203B41FA5}">
                      <a16:colId xmlns:a16="http://schemas.microsoft.com/office/drawing/2014/main" val="982983317"/>
                    </a:ext>
                  </a:extLst>
                </a:gridCol>
                <a:gridCol w="246888">
                  <a:extLst>
                    <a:ext uri="{9D8B030D-6E8A-4147-A177-3AD203B41FA5}">
                      <a16:colId xmlns:a16="http://schemas.microsoft.com/office/drawing/2014/main" val="2054196597"/>
                    </a:ext>
                  </a:extLst>
                </a:gridCol>
                <a:gridCol w="246888">
                  <a:extLst>
                    <a:ext uri="{9D8B030D-6E8A-4147-A177-3AD203B41FA5}">
                      <a16:colId xmlns:a16="http://schemas.microsoft.com/office/drawing/2014/main" val="1004964473"/>
                    </a:ext>
                  </a:extLst>
                </a:gridCol>
                <a:gridCol w="246888">
                  <a:extLst>
                    <a:ext uri="{9D8B030D-6E8A-4147-A177-3AD203B41FA5}">
                      <a16:colId xmlns:a16="http://schemas.microsoft.com/office/drawing/2014/main" val="3821323529"/>
                    </a:ext>
                  </a:extLst>
                </a:gridCol>
                <a:gridCol w="246888">
                  <a:extLst>
                    <a:ext uri="{9D8B030D-6E8A-4147-A177-3AD203B41FA5}">
                      <a16:colId xmlns:a16="http://schemas.microsoft.com/office/drawing/2014/main" val="3392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79588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15:06:19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https://quintly-image-storage.s3.amazonaws.com/0f79d32d6913339729faf963b193e313/dcd2a59f8afe93ce32b5c4a29642b400.jpg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 LONDON
RADIO ROOFTOP
EXPLORE MORE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0.8529 %</a:t>
                      </a:r>
                    </a:p>
                  </a:txBody>
                  <a:tcPr/>
                </a:tc>
                <a:extLst>
                  <a:ext uri="{0D108BD9-81ED-4DB2-BD59-A6C34878D82A}">
                    <a16:rowId xmlns:a16="http://schemas.microsoft.com/office/drawing/2014/main" val="2184007719"/>
                  </a:ext>
                </a:extLst>
              </a:tr>
            </a:tbl>
          </a:graphicData>
        </a:graphic>
      </p:graphicFrame>
      <p:sp>
        <p:nvSpPr>
          <p:cNvPr id="4" name="Text Placeholder 3">
            <a:extLst>
              <a:ext uri="{FF2B5EF4-FFF2-40B4-BE49-F238E27FC236}">
                <a16:creationId xmlns:a16="http://schemas.microsoft.com/office/drawing/2014/main" id="{D7799E40-8F67-4ECA-A000-6867E83A441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61955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BB64-E165-484B-B9DB-B4E550BF38CE}"/>
              </a:ext>
            </a:extLst>
          </p:cNvPr>
          <p:cNvSpPr>
            <a:spLocks noGrp="1"/>
          </p:cNvSpPr>
          <p:nvPr>
            <p:ph type="title"/>
          </p:nvPr>
        </p:nvSpPr>
        <p:spPr/>
        <p:txBody>
          <a:bodyPr/>
          <a:lstStyle/>
          <a:p>
            <a:r>
              <a:rPr lang="en-US"/>
              <a:t>Instagram Stories Table | 2 profiles - 3 of 26</a:t>
            </a:r>
          </a:p>
        </p:txBody>
      </p:sp>
      <p:graphicFrame>
        <p:nvGraphicFramePr>
          <p:cNvPr id="5" name="Table Placeholder 4">
            <a:extLst>
              <a:ext uri="{FF2B5EF4-FFF2-40B4-BE49-F238E27FC236}">
                <a16:creationId xmlns:a16="http://schemas.microsoft.com/office/drawing/2014/main" id="{F505EB40-A9B3-4FF9-BB10-A7E028BB3512}"/>
              </a:ext>
            </a:extLst>
          </p:cNvPr>
          <p:cNvGraphicFramePr>
            <a:graphicFrameLocks noGrp="1"/>
          </p:cNvGraphicFramePr>
          <p:nvPr>
            <p:ph type="tbl" sz="quarter" idx="13"/>
            <p:extLst>
              <p:ext uri="{D42A27DB-BD31-4B8C-83A1-F6EECF244321}">
                <p14:modId xmlns:p14="http://schemas.microsoft.com/office/powerpoint/2010/main" val="3978024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07947828"/>
                    </a:ext>
                  </a:extLst>
                </a:gridCol>
                <a:gridCol w="493776">
                  <a:extLst>
                    <a:ext uri="{9D8B030D-6E8A-4147-A177-3AD203B41FA5}">
                      <a16:colId xmlns:a16="http://schemas.microsoft.com/office/drawing/2014/main" val="798983185"/>
                    </a:ext>
                  </a:extLst>
                </a:gridCol>
                <a:gridCol w="658368">
                  <a:extLst>
                    <a:ext uri="{9D8B030D-6E8A-4147-A177-3AD203B41FA5}">
                      <a16:colId xmlns:a16="http://schemas.microsoft.com/office/drawing/2014/main" val="2868605816"/>
                    </a:ext>
                  </a:extLst>
                </a:gridCol>
                <a:gridCol w="740664">
                  <a:extLst>
                    <a:ext uri="{9D8B030D-6E8A-4147-A177-3AD203B41FA5}">
                      <a16:colId xmlns:a16="http://schemas.microsoft.com/office/drawing/2014/main" val="2438536123"/>
                    </a:ext>
                  </a:extLst>
                </a:gridCol>
                <a:gridCol w="246888">
                  <a:extLst>
                    <a:ext uri="{9D8B030D-6E8A-4147-A177-3AD203B41FA5}">
                      <a16:colId xmlns:a16="http://schemas.microsoft.com/office/drawing/2014/main" val="3546863209"/>
                    </a:ext>
                  </a:extLst>
                </a:gridCol>
                <a:gridCol w="246888">
                  <a:extLst>
                    <a:ext uri="{9D8B030D-6E8A-4147-A177-3AD203B41FA5}">
                      <a16:colId xmlns:a16="http://schemas.microsoft.com/office/drawing/2014/main" val="2006386088"/>
                    </a:ext>
                  </a:extLst>
                </a:gridCol>
                <a:gridCol w="246888">
                  <a:extLst>
                    <a:ext uri="{9D8B030D-6E8A-4147-A177-3AD203B41FA5}">
                      <a16:colId xmlns:a16="http://schemas.microsoft.com/office/drawing/2014/main" val="1620961586"/>
                    </a:ext>
                  </a:extLst>
                </a:gridCol>
                <a:gridCol w="246888">
                  <a:extLst>
                    <a:ext uri="{9D8B030D-6E8A-4147-A177-3AD203B41FA5}">
                      <a16:colId xmlns:a16="http://schemas.microsoft.com/office/drawing/2014/main" val="2057213880"/>
                    </a:ext>
                  </a:extLst>
                </a:gridCol>
                <a:gridCol w="246888">
                  <a:extLst>
                    <a:ext uri="{9D8B030D-6E8A-4147-A177-3AD203B41FA5}">
                      <a16:colId xmlns:a16="http://schemas.microsoft.com/office/drawing/2014/main" val="2634564370"/>
                    </a:ext>
                  </a:extLst>
                </a:gridCol>
                <a:gridCol w="246888">
                  <a:extLst>
                    <a:ext uri="{9D8B030D-6E8A-4147-A177-3AD203B41FA5}">
                      <a16:colId xmlns:a16="http://schemas.microsoft.com/office/drawing/2014/main" val="126288905"/>
                    </a:ext>
                  </a:extLst>
                </a:gridCol>
                <a:gridCol w="246888">
                  <a:extLst>
                    <a:ext uri="{9D8B030D-6E8A-4147-A177-3AD203B41FA5}">
                      <a16:colId xmlns:a16="http://schemas.microsoft.com/office/drawing/2014/main" val="3948066608"/>
                    </a:ext>
                  </a:extLst>
                </a:gridCol>
                <a:gridCol w="246888">
                  <a:extLst>
                    <a:ext uri="{9D8B030D-6E8A-4147-A177-3AD203B41FA5}">
                      <a16:colId xmlns:a16="http://schemas.microsoft.com/office/drawing/2014/main" val="3345542099"/>
                    </a:ext>
                  </a:extLst>
                </a:gridCol>
                <a:gridCol w="246888">
                  <a:extLst>
                    <a:ext uri="{9D8B030D-6E8A-4147-A177-3AD203B41FA5}">
                      <a16:colId xmlns:a16="http://schemas.microsoft.com/office/drawing/2014/main" val="1208752762"/>
                    </a:ext>
                  </a:extLst>
                </a:gridCol>
                <a:gridCol w="246888">
                  <a:extLst>
                    <a:ext uri="{9D8B030D-6E8A-4147-A177-3AD203B41FA5}">
                      <a16:colId xmlns:a16="http://schemas.microsoft.com/office/drawing/2014/main" val="2501161509"/>
                    </a:ext>
                  </a:extLst>
                </a:gridCol>
                <a:gridCol w="246888">
                  <a:extLst>
                    <a:ext uri="{9D8B030D-6E8A-4147-A177-3AD203B41FA5}">
                      <a16:colId xmlns:a16="http://schemas.microsoft.com/office/drawing/2014/main" val="1799570277"/>
                    </a:ext>
                  </a:extLst>
                </a:gridCol>
                <a:gridCol w="246888">
                  <a:extLst>
                    <a:ext uri="{9D8B030D-6E8A-4147-A177-3AD203B41FA5}">
                      <a16:colId xmlns:a16="http://schemas.microsoft.com/office/drawing/2014/main" val="3955585190"/>
                    </a:ext>
                  </a:extLst>
                </a:gridCol>
                <a:gridCol w="246888">
                  <a:extLst>
                    <a:ext uri="{9D8B030D-6E8A-4147-A177-3AD203B41FA5}">
                      <a16:colId xmlns:a16="http://schemas.microsoft.com/office/drawing/2014/main" val="518216284"/>
                    </a:ext>
                  </a:extLst>
                </a:gridCol>
                <a:gridCol w="246888">
                  <a:extLst>
                    <a:ext uri="{9D8B030D-6E8A-4147-A177-3AD203B41FA5}">
                      <a16:colId xmlns:a16="http://schemas.microsoft.com/office/drawing/2014/main" val="2113618058"/>
                    </a:ext>
                  </a:extLst>
                </a:gridCol>
                <a:gridCol w="246888">
                  <a:extLst>
                    <a:ext uri="{9D8B030D-6E8A-4147-A177-3AD203B41FA5}">
                      <a16:colId xmlns:a16="http://schemas.microsoft.com/office/drawing/2014/main" val="633203917"/>
                    </a:ext>
                  </a:extLst>
                </a:gridCol>
                <a:gridCol w="246888">
                  <a:extLst>
                    <a:ext uri="{9D8B030D-6E8A-4147-A177-3AD203B41FA5}">
                      <a16:colId xmlns:a16="http://schemas.microsoft.com/office/drawing/2014/main" val="86564513"/>
                    </a:ext>
                  </a:extLst>
                </a:gridCol>
                <a:gridCol w="246888">
                  <a:extLst>
                    <a:ext uri="{9D8B030D-6E8A-4147-A177-3AD203B41FA5}">
                      <a16:colId xmlns:a16="http://schemas.microsoft.com/office/drawing/2014/main" val="3736507655"/>
                    </a:ext>
                  </a:extLst>
                </a:gridCol>
                <a:gridCol w="246888">
                  <a:extLst>
                    <a:ext uri="{9D8B030D-6E8A-4147-A177-3AD203B41FA5}">
                      <a16:colId xmlns:a16="http://schemas.microsoft.com/office/drawing/2014/main" val="3702804343"/>
                    </a:ext>
                  </a:extLst>
                </a:gridCol>
                <a:gridCol w="246888">
                  <a:extLst>
                    <a:ext uri="{9D8B030D-6E8A-4147-A177-3AD203B41FA5}">
                      <a16:colId xmlns:a16="http://schemas.microsoft.com/office/drawing/2014/main" val="208677517"/>
                    </a:ext>
                  </a:extLst>
                </a:gridCol>
                <a:gridCol w="246888">
                  <a:extLst>
                    <a:ext uri="{9D8B030D-6E8A-4147-A177-3AD203B41FA5}">
                      <a16:colId xmlns:a16="http://schemas.microsoft.com/office/drawing/2014/main" val="1582374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69187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15:05:05</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https://quintly-image-storage.s3.amazonaws.com/0f79d32d6913339729faf963b193e313/bf260f118efca3203e396624f0567c45.jpg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Calibri"/>
                          <a:ea typeface="+mn-ea"/>
                          <a:cs typeface="+mn-cs"/>
                        </a:rPr>
                        <a:t>Stunning views,
Stellar food.
@melondonhotel
@radiorooftoplondon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0.9486 %</a:t>
                      </a:r>
                    </a:p>
                  </a:txBody>
                  <a:tcPr/>
                </a:tc>
                <a:extLst>
                  <a:ext uri="{0D108BD9-81ED-4DB2-BD59-A6C34878D82A}">
                    <a16:rowId xmlns:a16="http://schemas.microsoft.com/office/drawing/2014/main" val="2731683937"/>
                  </a:ext>
                </a:extLst>
              </a:tr>
            </a:tbl>
          </a:graphicData>
        </a:graphic>
      </p:graphicFrame>
      <p:sp>
        <p:nvSpPr>
          <p:cNvPr id="4" name="Text Placeholder 3">
            <a:extLst>
              <a:ext uri="{FF2B5EF4-FFF2-40B4-BE49-F238E27FC236}">
                <a16:creationId xmlns:a16="http://schemas.microsoft.com/office/drawing/2014/main" id="{B79098B0-1096-49DD-BECA-C5E15628D13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20600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3D0AE-89B2-46DC-9879-1838E513437B}"/>
              </a:ext>
            </a:extLst>
          </p:cNvPr>
          <p:cNvSpPr>
            <a:spLocks noGrp="1"/>
          </p:cNvSpPr>
          <p:nvPr>
            <p:ph type="title"/>
          </p:nvPr>
        </p:nvSpPr>
        <p:spPr/>
        <p:txBody>
          <a:bodyPr/>
          <a:lstStyle/>
          <a:p>
            <a:r>
              <a:rPr lang="en-US"/>
              <a:t>Instagram Stories Table | 2 profiles - 4 of 26</a:t>
            </a:r>
          </a:p>
        </p:txBody>
      </p:sp>
      <p:graphicFrame>
        <p:nvGraphicFramePr>
          <p:cNvPr id="5" name="Table Placeholder 4">
            <a:extLst>
              <a:ext uri="{FF2B5EF4-FFF2-40B4-BE49-F238E27FC236}">
                <a16:creationId xmlns:a16="http://schemas.microsoft.com/office/drawing/2014/main" id="{20EBFDE1-64EB-4D32-B0EE-72346732FEAB}"/>
              </a:ext>
            </a:extLst>
          </p:cNvPr>
          <p:cNvGraphicFramePr>
            <a:graphicFrameLocks noGrp="1"/>
          </p:cNvGraphicFramePr>
          <p:nvPr>
            <p:ph type="tbl" sz="quarter" idx="13"/>
            <p:extLst>
              <p:ext uri="{D42A27DB-BD31-4B8C-83A1-F6EECF244321}">
                <p14:modId xmlns:p14="http://schemas.microsoft.com/office/powerpoint/2010/main" val="3555353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54491825"/>
                    </a:ext>
                  </a:extLst>
                </a:gridCol>
                <a:gridCol w="493776">
                  <a:extLst>
                    <a:ext uri="{9D8B030D-6E8A-4147-A177-3AD203B41FA5}">
                      <a16:colId xmlns:a16="http://schemas.microsoft.com/office/drawing/2014/main" val="3421287996"/>
                    </a:ext>
                  </a:extLst>
                </a:gridCol>
                <a:gridCol w="658368">
                  <a:extLst>
                    <a:ext uri="{9D8B030D-6E8A-4147-A177-3AD203B41FA5}">
                      <a16:colId xmlns:a16="http://schemas.microsoft.com/office/drawing/2014/main" val="3456810145"/>
                    </a:ext>
                  </a:extLst>
                </a:gridCol>
                <a:gridCol w="740664">
                  <a:extLst>
                    <a:ext uri="{9D8B030D-6E8A-4147-A177-3AD203B41FA5}">
                      <a16:colId xmlns:a16="http://schemas.microsoft.com/office/drawing/2014/main" val="1420773970"/>
                    </a:ext>
                  </a:extLst>
                </a:gridCol>
                <a:gridCol w="246888">
                  <a:extLst>
                    <a:ext uri="{9D8B030D-6E8A-4147-A177-3AD203B41FA5}">
                      <a16:colId xmlns:a16="http://schemas.microsoft.com/office/drawing/2014/main" val="2216900163"/>
                    </a:ext>
                  </a:extLst>
                </a:gridCol>
                <a:gridCol w="246888">
                  <a:extLst>
                    <a:ext uri="{9D8B030D-6E8A-4147-A177-3AD203B41FA5}">
                      <a16:colId xmlns:a16="http://schemas.microsoft.com/office/drawing/2014/main" val="3426225898"/>
                    </a:ext>
                  </a:extLst>
                </a:gridCol>
                <a:gridCol w="246888">
                  <a:extLst>
                    <a:ext uri="{9D8B030D-6E8A-4147-A177-3AD203B41FA5}">
                      <a16:colId xmlns:a16="http://schemas.microsoft.com/office/drawing/2014/main" val="1621267277"/>
                    </a:ext>
                  </a:extLst>
                </a:gridCol>
                <a:gridCol w="246888">
                  <a:extLst>
                    <a:ext uri="{9D8B030D-6E8A-4147-A177-3AD203B41FA5}">
                      <a16:colId xmlns:a16="http://schemas.microsoft.com/office/drawing/2014/main" val="3065350571"/>
                    </a:ext>
                  </a:extLst>
                </a:gridCol>
                <a:gridCol w="246888">
                  <a:extLst>
                    <a:ext uri="{9D8B030D-6E8A-4147-A177-3AD203B41FA5}">
                      <a16:colId xmlns:a16="http://schemas.microsoft.com/office/drawing/2014/main" val="3766298539"/>
                    </a:ext>
                  </a:extLst>
                </a:gridCol>
                <a:gridCol w="246888">
                  <a:extLst>
                    <a:ext uri="{9D8B030D-6E8A-4147-A177-3AD203B41FA5}">
                      <a16:colId xmlns:a16="http://schemas.microsoft.com/office/drawing/2014/main" val="205127681"/>
                    </a:ext>
                  </a:extLst>
                </a:gridCol>
                <a:gridCol w="246888">
                  <a:extLst>
                    <a:ext uri="{9D8B030D-6E8A-4147-A177-3AD203B41FA5}">
                      <a16:colId xmlns:a16="http://schemas.microsoft.com/office/drawing/2014/main" val="432333933"/>
                    </a:ext>
                  </a:extLst>
                </a:gridCol>
                <a:gridCol w="246888">
                  <a:extLst>
                    <a:ext uri="{9D8B030D-6E8A-4147-A177-3AD203B41FA5}">
                      <a16:colId xmlns:a16="http://schemas.microsoft.com/office/drawing/2014/main" val="1053841664"/>
                    </a:ext>
                  </a:extLst>
                </a:gridCol>
                <a:gridCol w="246888">
                  <a:extLst>
                    <a:ext uri="{9D8B030D-6E8A-4147-A177-3AD203B41FA5}">
                      <a16:colId xmlns:a16="http://schemas.microsoft.com/office/drawing/2014/main" val="3831699966"/>
                    </a:ext>
                  </a:extLst>
                </a:gridCol>
                <a:gridCol w="246888">
                  <a:extLst>
                    <a:ext uri="{9D8B030D-6E8A-4147-A177-3AD203B41FA5}">
                      <a16:colId xmlns:a16="http://schemas.microsoft.com/office/drawing/2014/main" val="2178848258"/>
                    </a:ext>
                  </a:extLst>
                </a:gridCol>
                <a:gridCol w="246888">
                  <a:extLst>
                    <a:ext uri="{9D8B030D-6E8A-4147-A177-3AD203B41FA5}">
                      <a16:colId xmlns:a16="http://schemas.microsoft.com/office/drawing/2014/main" val="2848982984"/>
                    </a:ext>
                  </a:extLst>
                </a:gridCol>
                <a:gridCol w="246888">
                  <a:extLst>
                    <a:ext uri="{9D8B030D-6E8A-4147-A177-3AD203B41FA5}">
                      <a16:colId xmlns:a16="http://schemas.microsoft.com/office/drawing/2014/main" val="1466608353"/>
                    </a:ext>
                  </a:extLst>
                </a:gridCol>
                <a:gridCol w="246888">
                  <a:extLst>
                    <a:ext uri="{9D8B030D-6E8A-4147-A177-3AD203B41FA5}">
                      <a16:colId xmlns:a16="http://schemas.microsoft.com/office/drawing/2014/main" val="3916764865"/>
                    </a:ext>
                  </a:extLst>
                </a:gridCol>
                <a:gridCol w="246888">
                  <a:extLst>
                    <a:ext uri="{9D8B030D-6E8A-4147-A177-3AD203B41FA5}">
                      <a16:colId xmlns:a16="http://schemas.microsoft.com/office/drawing/2014/main" val="63238"/>
                    </a:ext>
                  </a:extLst>
                </a:gridCol>
                <a:gridCol w="246888">
                  <a:extLst>
                    <a:ext uri="{9D8B030D-6E8A-4147-A177-3AD203B41FA5}">
                      <a16:colId xmlns:a16="http://schemas.microsoft.com/office/drawing/2014/main" val="2275491890"/>
                    </a:ext>
                  </a:extLst>
                </a:gridCol>
                <a:gridCol w="246888">
                  <a:extLst>
                    <a:ext uri="{9D8B030D-6E8A-4147-A177-3AD203B41FA5}">
                      <a16:colId xmlns:a16="http://schemas.microsoft.com/office/drawing/2014/main" val="121263986"/>
                    </a:ext>
                  </a:extLst>
                </a:gridCol>
                <a:gridCol w="246888">
                  <a:extLst>
                    <a:ext uri="{9D8B030D-6E8A-4147-A177-3AD203B41FA5}">
                      <a16:colId xmlns:a16="http://schemas.microsoft.com/office/drawing/2014/main" val="3036518114"/>
                    </a:ext>
                  </a:extLst>
                </a:gridCol>
                <a:gridCol w="246888">
                  <a:extLst>
                    <a:ext uri="{9D8B030D-6E8A-4147-A177-3AD203B41FA5}">
                      <a16:colId xmlns:a16="http://schemas.microsoft.com/office/drawing/2014/main" val="4247523064"/>
                    </a:ext>
                  </a:extLst>
                </a:gridCol>
                <a:gridCol w="246888">
                  <a:extLst>
                    <a:ext uri="{9D8B030D-6E8A-4147-A177-3AD203B41FA5}">
                      <a16:colId xmlns:a16="http://schemas.microsoft.com/office/drawing/2014/main" val="1262573644"/>
                    </a:ext>
                  </a:extLst>
                </a:gridCol>
                <a:gridCol w="246888">
                  <a:extLst>
                    <a:ext uri="{9D8B030D-6E8A-4147-A177-3AD203B41FA5}">
                      <a16:colId xmlns:a16="http://schemas.microsoft.com/office/drawing/2014/main" val="1001771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5668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15:04:48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https://quintly-image-storage.s3.amazonaws.com/0f79d32d6913339729faf963b193e313/adf3efc8e1b6cdd07e0281caed5e0818.jpg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0.9432 %</a:t>
                      </a:r>
                    </a:p>
                  </a:txBody>
                  <a:tcPr/>
                </a:tc>
                <a:extLst>
                  <a:ext uri="{0D108BD9-81ED-4DB2-BD59-A6C34878D82A}">
                    <a16:rowId xmlns:a16="http://schemas.microsoft.com/office/drawing/2014/main" val="2821483427"/>
                  </a:ext>
                </a:extLst>
              </a:tr>
            </a:tbl>
          </a:graphicData>
        </a:graphic>
      </p:graphicFrame>
      <p:sp>
        <p:nvSpPr>
          <p:cNvPr id="4" name="Text Placeholder 3">
            <a:extLst>
              <a:ext uri="{FF2B5EF4-FFF2-40B4-BE49-F238E27FC236}">
                <a16:creationId xmlns:a16="http://schemas.microsoft.com/office/drawing/2014/main" id="{D10D941D-9C6C-4924-AFC2-DA9229053F1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81959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90E6E-99D5-40DA-B115-4F7BEFBBECBC}"/>
              </a:ext>
            </a:extLst>
          </p:cNvPr>
          <p:cNvSpPr>
            <a:spLocks noGrp="1"/>
          </p:cNvSpPr>
          <p:nvPr>
            <p:ph type="title"/>
          </p:nvPr>
        </p:nvSpPr>
        <p:spPr/>
        <p:txBody>
          <a:bodyPr/>
          <a:lstStyle/>
          <a:p>
            <a:r>
              <a:rPr lang="en-US"/>
              <a:t>Instagram Stories Table | 2 profiles - 5 of 26</a:t>
            </a:r>
          </a:p>
        </p:txBody>
      </p:sp>
      <p:graphicFrame>
        <p:nvGraphicFramePr>
          <p:cNvPr id="5" name="Table Placeholder 4">
            <a:extLst>
              <a:ext uri="{FF2B5EF4-FFF2-40B4-BE49-F238E27FC236}">
                <a16:creationId xmlns:a16="http://schemas.microsoft.com/office/drawing/2014/main" id="{BEF627D9-59D8-4059-B5E7-0B0DEDCE7D2D}"/>
              </a:ext>
            </a:extLst>
          </p:cNvPr>
          <p:cNvGraphicFramePr>
            <a:graphicFrameLocks noGrp="1"/>
          </p:cNvGraphicFramePr>
          <p:nvPr>
            <p:ph type="tbl" sz="quarter" idx="13"/>
            <p:extLst>
              <p:ext uri="{D42A27DB-BD31-4B8C-83A1-F6EECF244321}">
                <p14:modId xmlns:p14="http://schemas.microsoft.com/office/powerpoint/2010/main" val="698498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70877292"/>
                    </a:ext>
                  </a:extLst>
                </a:gridCol>
                <a:gridCol w="493776">
                  <a:extLst>
                    <a:ext uri="{9D8B030D-6E8A-4147-A177-3AD203B41FA5}">
                      <a16:colId xmlns:a16="http://schemas.microsoft.com/office/drawing/2014/main" val="543083649"/>
                    </a:ext>
                  </a:extLst>
                </a:gridCol>
                <a:gridCol w="658368">
                  <a:extLst>
                    <a:ext uri="{9D8B030D-6E8A-4147-A177-3AD203B41FA5}">
                      <a16:colId xmlns:a16="http://schemas.microsoft.com/office/drawing/2014/main" val="4281527635"/>
                    </a:ext>
                  </a:extLst>
                </a:gridCol>
                <a:gridCol w="740664">
                  <a:extLst>
                    <a:ext uri="{9D8B030D-6E8A-4147-A177-3AD203B41FA5}">
                      <a16:colId xmlns:a16="http://schemas.microsoft.com/office/drawing/2014/main" val="3825840950"/>
                    </a:ext>
                  </a:extLst>
                </a:gridCol>
                <a:gridCol w="246888">
                  <a:extLst>
                    <a:ext uri="{9D8B030D-6E8A-4147-A177-3AD203B41FA5}">
                      <a16:colId xmlns:a16="http://schemas.microsoft.com/office/drawing/2014/main" val="872877581"/>
                    </a:ext>
                  </a:extLst>
                </a:gridCol>
                <a:gridCol w="246888">
                  <a:extLst>
                    <a:ext uri="{9D8B030D-6E8A-4147-A177-3AD203B41FA5}">
                      <a16:colId xmlns:a16="http://schemas.microsoft.com/office/drawing/2014/main" val="3882104798"/>
                    </a:ext>
                  </a:extLst>
                </a:gridCol>
                <a:gridCol w="246888">
                  <a:extLst>
                    <a:ext uri="{9D8B030D-6E8A-4147-A177-3AD203B41FA5}">
                      <a16:colId xmlns:a16="http://schemas.microsoft.com/office/drawing/2014/main" val="589352066"/>
                    </a:ext>
                  </a:extLst>
                </a:gridCol>
                <a:gridCol w="246888">
                  <a:extLst>
                    <a:ext uri="{9D8B030D-6E8A-4147-A177-3AD203B41FA5}">
                      <a16:colId xmlns:a16="http://schemas.microsoft.com/office/drawing/2014/main" val="2194677958"/>
                    </a:ext>
                  </a:extLst>
                </a:gridCol>
                <a:gridCol w="246888">
                  <a:extLst>
                    <a:ext uri="{9D8B030D-6E8A-4147-A177-3AD203B41FA5}">
                      <a16:colId xmlns:a16="http://schemas.microsoft.com/office/drawing/2014/main" val="409940594"/>
                    </a:ext>
                  </a:extLst>
                </a:gridCol>
                <a:gridCol w="246888">
                  <a:extLst>
                    <a:ext uri="{9D8B030D-6E8A-4147-A177-3AD203B41FA5}">
                      <a16:colId xmlns:a16="http://schemas.microsoft.com/office/drawing/2014/main" val="1799041656"/>
                    </a:ext>
                  </a:extLst>
                </a:gridCol>
                <a:gridCol w="246888">
                  <a:extLst>
                    <a:ext uri="{9D8B030D-6E8A-4147-A177-3AD203B41FA5}">
                      <a16:colId xmlns:a16="http://schemas.microsoft.com/office/drawing/2014/main" val="2399722327"/>
                    </a:ext>
                  </a:extLst>
                </a:gridCol>
                <a:gridCol w="246888">
                  <a:extLst>
                    <a:ext uri="{9D8B030D-6E8A-4147-A177-3AD203B41FA5}">
                      <a16:colId xmlns:a16="http://schemas.microsoft.com/office/drawing/2014/main" val="2853832485"/>
                    </a:ext>
                  </a:extLst>
                </a:gridCol>
                <a:gridCol w="246888">
                  <a:extLst>
                    <a:ext uri="{9D8B030D-6E8A-4147-A177-3AD203B41FA5}">
                      <a16:colId xmlns:a16="http://schemas.microsoft.com/office/drawing/2014/main" val="3235589113"/>
                    </a:ext>
                  </a:extLst>
                </a:gridCol>
                <a:gridCol w="246888">
                  <a:extLst>
                    <a:ext uri="{9D8B030D-6E8A-4147-A177-3AD203B41FA5}">
                      <a16:colId xmlns:a16="http://schemas.microsoft.com/office/drawing/2014/main" val="3455786225"/>
                    </a:ext>
                  </a:extLst>
                </a:gridCol>
                <a:gridCol w="246888">
                  <a:extLst>
                    <a:ext uri="{9D8B030D-6E8A-4147-A177-3AD203B41FA5}">
                      <a16:colId xmlns:a16="http://schemas.microsoft.com/office/drawing/2014/main" val="3989421832"/>
                    </a:ext>
                  </a:extLst>
                </a:gridCol>
                <a:gridCol w="246888">
                  <a:extLst>
                    <a:ext uri="{9D8B030D-6E8A-4147-A177-3AD203B41FA5}">
                      <a16:colId xmlns:a16="http://schemas.microsoft.com/office/drawing/2014/main" val="1205371322"/>
                    </a:ext>
                  </a:extLst>
                </a:gridCol>
                <a:gridCol w="246888">
                  <a:extLst>
                    <a:ext uri="{9D8B030D-6E8A-4147-A177-3AD203B41FA5}">
                      <a16:colId xmlns:a16="http://schemas.microsoft.com/office/drawing/2014/main" val="3056292824"/>
                    </a:ext>
                  </a:extLst>
                </a:gridCol>
                <a:gridCol w="246888">
                  <a:extLst>
                    <a:ext uri="{9D8B030D-6E8A-4147-A177-3AD203B41FA5}">
                      <a16:colId xmlns:a16="http://schemas.microsoft.com/office/drawing/2014/main" val="3816489186"/>
                    </a:ext>
                  </a:extLst>
                </a:gridCol>
                <a:gridCol w="246888">
                  <a:extLst>
                    <a:ext uri="{9D8B030D-6E8A-4147-A177-3AD203B41FA5}">
                      <a16:colId xmlns:a16="http://schemas.microsoft.com/office/drawing/2014/main" val="2249551392"/>
                    </a:ext>
                  </a:extLst>
                </a:gridCol>
                <a:gridCol w="246888">
                  <a:extLst>
                    <a:ext uri="{9D8B030D-6E8A-4147-A177-3AD203B41FA5}">
                      <a16:colId xmlns:a16="http://schemas.microsoft.com/office/drawing/2014/main" val="1628188553"/>
                    </a:ext>
                  </a:extLst>
                </a:gridCol>
                <a:gridCol w="246888">
                  <a:extLst>
                    <a:ext uri="{9D8B030D-6E8A-4147-A177-3AD203B41FA5}">
                      <a16:colId xmlns:a16="http://schemas.microsoft.com/office/drawing/2014/main" val="3670850015"/>
                    </a:ext>
                  </a:extLst>
                </a:gridCol>
                <a:gridCol w="246888">
                  <a:extLst>
                    <a:ext uri="{9D8B030D-6E8A-4147-A177-3AD203B41FA5}">
                      <a16:colId xmlns:a16="http://schemas.microsoft.com/office/drawing/2014/main" val="3646917480"/>
                    </a:ext>
                  </a:extLst>
                </a:gridCol>
                <a:gridCol w="246888">
                  <a:extLst>
                    <a:ext uri="{9D8B030D-6E8A-4147-A177-3AD203B41FA5}">
                      <a16:colId xmlns:a16="http://schemas.microsoft.com/office/drawing/2014/main" val="67642221"/>
                    </a:ext>
                  </a:extLst>
                </a:gridCol>
                <a:gridCol w="246888">
                  <a:extLst>
                    <a:ext uri="{9D8B030D-6E8A-4147-A177-3AD203B41FA5}">
                      <a16:colId xmlns:a16="http://schemas.microsoft.com/office/drawing/2014/main" val="248697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2376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15:04:36</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https://quintly-image-storage.s3.amazonaws.com/0f79d32d6913339729faf963b193e313/47b191748f312d4b5c7de4ef4f95ff5b.jpg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charcuterie board with
more flavour than the
London skyline.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0.8698 %</a:t>
                      </a:r>
                    </a:p>
                  </a:txBody>
                  <a:tcPr/>
                </a:tc>
                <a:extLst>
                  <a:ext uri="{0D108BD9-81ED-4DB2-BD59-A6C34878D82A}">
                    <a16:rowId xmlns:a16="http://schemas.microsoft.com/office/drawing/2014/main" val="2832501512"/>
                  </a:ext>
                </a:extLst>
              </a:tr>
            </a:tbl>
          </a:graphicData>
        </a:graphic>
      </p:graphicFrame>
      <p:sp>
        <p:nvSpPr>
          <p:cNvPr id="4" name="Text Placeholder 3">
            <a:extLst>
              <a:ext uri="{FF2B5EF4-FFF2-40B4-BE49-F238E27FC236}">
                <a16:creationId xmlns:a16="http://schemas.microsoft.com/office/drawing/2014/main" id="{3B3D0C6A-0B5D-45DD-9C30-A13F96F95E6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6906663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3AA88-084A-4B5F-AA7C-C9116932A68E}"/>
              </a:ext>
            </a:extLst>
          </p:cNvPr>
          <p:cNvSpPr>
            <a:spLocks noGrp="1"/>
          </p:cNvSpPr>
          <p:nvPr>
            <p:ph type="title"/>
          </p:nvPr>
        </p:nvSpPr>
        <p:spPr/>
        <p:txBody>
          <a:bodyPr/>
          <a:lstStyle/>
          <a:p>
            <a:r>
              <a:rPr lang="en-US"/>
              <a:t>Instagram Stories Table | 2 profiles - 6 of 26</a:t>
            </a:r>
          </a:p>
        </p:txBody>
      </p:sp>
      <p:graphicFrame>
        <p:nvGraphicFramePr>
          <p:cNvPr id="5" name="Table Placeholder 4">
            <a:extLst>
              <a:ext uri="{FF2B5EF4-FFF2-40B4-BE49-F238E27FC236}">
                <a16:creationId xmlns:a16="http://schemas.microsoft.com/office/drawing/2014/main" id="{B640F461-6458-4432-AB26-D91F6ACB2335}"/>
              </a:ext>
            </a:extLst>
          </p:cNvPr>
          <p:cNvGraphicFramePr>
            <a:graphicFrameLocks noGrp="1"/>
          </p:cNvGraphicFramePr>
          <p:nvPr>
            <p:ph type="tbl" sz="quarter" idx="13"/>
            <p:extLst>
              <p:ext uri="{D42A27DB-BD31-4B8C-83A1-F6EECF244321}">
                <p14:modId xmlns:p14="http://schemas.microsoft.com/office/powerpoint/2010/main" val="202870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47671891"/>
                    </a:ext>
                  </a:extLst>
                </a:gridCol>
                <a:gridCol w="493776">
                  <a:extLst>
                    <a:ext uri="{9D8B030D-6E8A-4147-A177-3AD203B41FA5}">
                      <a16:colId xmlns:a16="http://schemas.microsoft.com/office/drawing/2014/main" val="1300987065"/>
                    </a:ext>
                  </a:extLst>
                </a:gridCol>
                <a:gridCol w="658368">
                  <a:extLst>
                    <a:ext uri="{9D8B030D-6E8A-4147-A177-3AD203B41FA5}">
                      <a16:colId xmlns:a16="http://schemas.microsoft.com/office/drawing/2014/main" val="1292168791"/>
                    </a:ext>
                  </a:extLst>
                </a:gridCol>
                <a:gridCol w="740664">
                  <a:extLst>
                    <a:ext uri="{9D8B030D-6E8A-4147-A177-3AD203B41FA5}">
                      <a16:colId xmlns:a16="http://schemas.microsoft.com/office/drawing/2014/main" val="162297399"/>
                    </a:ext>
                  </a:extLst>
                </a:gridCol>
                <a:gridCol w="246888">
                  <a:extLst>
                    <a:ext uri="{9D8B030D-6E8A-4147-A177-3AD203B41FA5}">
                      <a16:colId xmlns:a16="http://schemas.microsoft.com/office/drawing/2014/main" val="3688120103"/>
                    </a:ext>
                  </a:extLst>
                </a:gridCol>
                <a:gridCol w="246888">
                  <a:extLst>
                    <a:ext uri="{9D8B030D-6E8A-4147-A177-3AD203B41FA5}">
                      <a16:colId xmlns:a16="http://schemas.microsoft.com/office/drawing/2014/main" val="2143497401"/>
                    </a:ext>
                  </a:extLst>
                </a:gridCol>
                <a:gridCol w="246888">
                  <a:extLst>
                    <a:ext uri="{9D8B030D-6E8A-4147-A177-3AD203B41FA5}">
                      <a16:colId xmlns:a16="http://schemas.microsoft.com/office/drawing/2014/main" val="689682803"/>
                    </a:ext>
                  </a:extLst>
                </a:gridCol>
                <a:gridCol w="246888">
                  <a:extLst>
                    <a:ext uri="{9D8B030D-6E8A-4147-A177-3AD203B41FA5}">
                      <a16:colId xmlns:a16="http://schemas.microsoft.com/office/drawing/2014/main" val="28798941"/>
                    </a:ext>
                  </a:extLst>
                </a:gridCol>
                <a:gridCol w="246888">
                  <a:extLst>
                    <a:ext uri="{9D8B030D-6E8A-4147-A177-3AD203B41FA5}">
                      <a16:colId xmlns:a16="http://schemas.microsoft.com/office/drawing/2014/main" val="3826483099"/>
                    </a:ext>
                  </a:extLst>
                </a:gridCol>
                <a:gridCol w="246888">
                  <a:extLst>
                    <a:ext uri="{9D8B030D-6E8A-4147-A177-3AD203B41FA5}">
                      <a16:colId xmlns:a16="http://schemas.microsoft.com/office/drawing/2014/main" val="2900884604"/>
                    </a:ext>
                  </a:extLst>
                </a:gridCol>
                <a:gridCol w="246888">
                  <a:extLst>
                    <a:ext uri="{9D8B030D-6E8A-4147-A177-3AD203B41FA5}">
                      <a16:colId xmlns:a16="http://schemas.microsoft.com/office/drawing/2014/main" val="3742319551"/>
                    </a:ext>
                  </a:extLst>
                </a:gridCol>
                <a:gridCol w="246888">
                  <a:extLst>
                    <a:ext uri="{9D8B030D-6E8A-4147-A177-3AD203B41FA5}">
                      <a16:colId xmlns:a16="http://schemas.microsoft.com/office/drawing/2014/main" val="1660840617"/>
                    </a:ext>
                  </a:extLst>
                </a:gridCol>
                <a:gridCol w="246888">
                  <a:extLst>
                    <a:ext uri="{9D8B030D-6E8A-4147-A177-3AD203B41FA5}">
                      <a16:colId xmlns:a16="http://schemas.microsoft.com/office/drawing/2014/main" val="923798869"/>
                    </a:ext>
                  </a:extLst>
                </a:gridCol>
                <a:gridCol w="246888">
                  <a:extLst>
                    <a:ext uri="{9D8B030D-6E8A-4147-A177-3AD203B41FA5}">
                      <a16:colId xmlns:a16="http://schemas.microsoft.com/office/drawing/2014/main" val="3091967202"/>
                    </a:ext>
                  </a:extLst>
                </a:gridCol>
                <a:gridCol w="246888">
                  <a:extLst>
                    <a:ext uri="{9D8B030D-6E8A-4147-A177-3AD203B41FA5}">
                      <a16:colId xmlns:a16="http://schemas.microsoft.com/office/drawing/2014/main" val="438792415"/>
                    </a:ext>
                  </a:extLst>
                </a:gridCol>
                <a:gridCol w="246888">
                  <a:extLst>
                    <a:ext uri="{9D8B030D-6E8A-4147-A177-3AD203B41FA5}">
                      <a16:colId xmlns:a16="http://schemas.microsoft.com/office/drawing/2014/main" val="2374746229"/>
                    </a:ext>
                  </a:extLst>
                </a:gridCol>
                <a:gridCol w="246888">
                  <a:extLst>
                    <a:ext uri="{9D8B030D-6E8A-4147-A177-3AD203B41FA5}">
                      <a16:colId xmlns:a16="http://schemas.microsoft.com/office/drawing/2014/main" val="4086215925"/>
                    </a:ext>
                  </a:extLst>
                </a:gridCol>
                <a:gridCol w="246888">
                  <a:extLst>
                    <a:ext uri="{9D8B030D-6E8A-4147-A177-3AD203B41FA5}">
                      <a16:colId xmlns:a16="http://schemas.microsoft.com/office/drawing/2014/main" val="542484560"/>
                    </a:ext>
                  </a:extLst>
                </a:gridCol>
                <a:gridCol w="246888">
                  <a:extLst>
                    <a:ext uri="{9D8B030D-6E8A-4147-A177-3AD203B41FA5}">
                      <a16:colId xmlns:a16="http://schemas.microsoft.com/office/drawing/2014/main" val="2107073938"/>
                    </a:ext>
                  </a:extLst>
                </a:gridCol>
                <a:gridCol w="246888">
                  <a:extLst>
                    <a:ext uri="{9D8B030D-6E8A-4147-A177-3AD203B41FA5}">
                      <a16:colId xmlns:a16="http://schemas.microsoft.com/office/drawing/2014/main" val="3097218744"/>
                    </a:ext>
                  </a:extLst>
                </a:gridCol>
                <a:gridCol w="246888">
                  <a:extLst>
                    <a:ext uri="{9D8B030D-6E8A-4147-A177-3AD203B41FA5}">
                      <a16:colId xmlns:a16="http://schemas.microsoft.com/office/drawing/2014/main" val="4210805374"/>
                    </a:ext>
                  </a:extLst>
                </a:gridCol>
                <a:gridCol w="246888">
                  <a:extLst>
                    <a:ext uri="{9D8B030D-6E8A-4147-A177-3AD203B41FA5}">
                      <a16:colId xmlns:a16="http://schemas.microsoft.com/office/drawing/2014/main" val="1917293125"/>
                    </a:ext>
                  </a:extLst>
                </a:gridCol>
                <a:gridCol w="246888">
                  <a:extLst>
                    <a:ext uri="{9D8B030D-6E8A-4147-A177-3AD203B41FA5}">
                      <a16:colId xmlns:a16="http://schemas.microsoft.com/office/drawing/2014/main" val="2936425493"/>
                    </a:ext>
                  </a:extLst>
                </a:gridCol>
                <a:gridCol w="246888">
                  <a:extLst>
                    <a:ext uri="{9D8B030D-6E8A-4147-A177-3AD203B41FA5}">
                      <a16:colId xmlns:a16="http://schemas.microsoft.com/office/drawing/2014/main" val="371509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1227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11:00:34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@noesfacilserjaime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https://quintly-image-storage.s3.amazonaws.com/0f79d32d6913339729faf963b193e313/cdf3ebd626c1a73900a712d20792d35b.jpg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noesfacilserjaime
The coolest hotel
reception in London
@mclondonhotel
@me_by_melia
@melondonhotel
@noesfacilserjaime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0.9873 %</a:t>
                      </a:r>
                    </a:p>
                  </a:txBody>
                  <a:tcPr/>
                </a:tc>
                <a:extLst>
                  <a:ext uri="{0D108BD9-81ED-4DB2-BD59-A6C34878D82A}">
                    <a16:rowId xmlns:a16="http://schemas.microsoft.com/office/drawing/2014/main" val="1093424261"/>
                  </a:ext>
                </a:extLst>
              </a:tr>
            </a:tbl>
          </a:graphicData>
        </a:graphic>
      </p:graphicFrame>
      <p:sp>
        <p:nvSpPr>
          <p:cNvPr id="4" name="Text Placeholder 3">
            <a:extLst>
              <a:ext uri="{FF2B5EF4-FFF2-40B4-BE49-F238E27FC236}">
                <a16:creationId xmlns:a16="http://schemas.microsoft.com/office/drawing/2014/main" id="{C1AD354E-D779-490A-B616-93566C0D7B7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54700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7DF0A-BBAE-40BC-BD77-D601336DF3C6}"/>
              </a:ext>
            </a:extLst>
          </p:cNvPr>
          <p:cNvSpPr>
            <a:spLocks noGrp="1"/>
          </p:cNvSpPr>
          <p:nvPr>
            <p:ph type="title"/>
          </p:nvPr>
        </p:nvSpPr>
        <p:spPr/>
        <p:txBody>
          <a:bodyPr/>
          <a:lstStyle/>
          <a:p>
            <a:r>
              <a:rPr lang="en-US"/>
              <a:t>Instagram Stories Table | 2 profiles - 7 of 26</a:t>
            </a:r>
          </a:p>
        </p:txBody>
      </p:sp>
      <p:graphicFrame>
        <p:nvGraphicFramePr>
          <p:cNvPr id="5" name="Table Placeholder 4">
            <a:extLst>
              <a:ext uri="{FF2B5EF4-FFF2-40B4-BE49-F238E27FC236}">
                <a16:creationId xmlns:a16="http://schemas.microsoft.com/office/drawing/2014/main" id="{FF904146-8BB8-48BC-AF4B-2665934A6A6A}"/>
              </a:ext>
            </a:extLst>
          </p:cNvPr>
          <p:cNvGraphicFramePr>
            <a:graphicFrameLocks noGrp="1"/>
          </p:cNvGraphicFramePr>
          <p:nvPr>
            <p:ph type="tbl" sz="quarter" idx="13"/>
            <p:extLst>
              <p:ext uri="{D42A27DB-BD31-4B8C-83A1-F6EECF244321}">
                <p14:modId xmlns:p14="http://schemas.microsoft.com/office/powerpoint/2010/main" val="31515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16037147"/>
                    </a:ext>
                  </a:extLst>
                </a:gridCol>
                <a:gridCol w="493776">
                  <a:extLst>
                    <a:ext uri="{9D8B030D-6E8A-4147-A177-3AD203B41FA5}">
                      <a16:colId xmlns:a16="http://schemas.microsoft.com/office/drawing/2014/main" val="2454066509"/>
                    </a:ext>
                  </a:extLst>
                </a:gridCol>
                <a:gridCol w="658368">
                  <a:extLst>
                    <a:ext uri="{9D8B030D-6E8A-4147-A177-3AD203B41FA5}">
                      <a16:colId xmlns:a16="http://schemas.microsoft.com/office/drawing/2014/main" val="2095314945"/>
                    </a:ext>
                  </a:extLst>
                </a:gridCol>
                <a:gridCol w="740664">
                  <a:extLst>
                    <a:ext uri="{9D8B030D-6E8A-4147-A177-3AD203B41FA5}">
                      <a16:colId xmlns:a16="http://schemas.microsoft.com/office/drawing/2014/main" val="1170265811"/>
                    </a:ext>
                  </a:extLst>
                </a:gridCol>
                <a:gridCol w="246888">
                  <a:extLst>
                    <a:ext uri="{9D8B030D-6E8A-4147-A177-3AD203B41FA5}">
                      <a16:colId xmlns:a16="http://schemas.microsoft.com/office/drawing/2014/main" val="2838050793"/>
                    </a:ext>
                  </a:extLst>
                </a:gridCol>
                <a:gridCol w="246888">
                  <a:extLst>
                    <a:ext uri="{9D8B030D-6E8A-4147-A177-3AD203B41FA5}">
                      <a16:colId xmlns:a16="http://schemas.microsoft.com/office/drawing/2014/main" val="3827072821"/>
                    </a:ext>
                  </a:extLst>
                </a:gridCol>
                <a:gridCol w="246888">
                  <a:extLst>
                    <a:ext uri="{9D8B030D-6E8A-4147-A177-3AD203B41FA5}">
                      <a16:colId xmlns:a16="http://schemas.microsoft.com/office/drawing/2014/main" val="1533878388"/>
                    </a:ext>
                  </a:extLst>
                </a:gridCol>
                <a:gridCol w="246888">
                  <a:extLst>
                    <a:ext uri="{9D8B030D-6E8A-4147-A177-3AD203B41FA5}">
                      <a16:colId xmlns:a16="http://schemas.microsoft.com/office/drawing/2014/main" val="3916849612"/>
                    </a:ext>
                  </a:extLst>
                </a:gridCol>
                <a:gridCol w="246888">
                  <a:extLst>
                    <a:ext uri="{9D8B030D-6E8A-4147-A177-3AD203B41FA5}">
                      <a16:colId xmlns:a16="http://schemas.microsoft.com/office/drawing/2014/main" val="3053610322"/>
                    </a:ext>
                  </a:extLst>
                </a:gridCol>
                <a:gridCol w="246888">
                  <a:extLst>
                    <a:ext uri="{9D8B030D-6E8A-4147-A177-3AD203B41FA5}">
                      <a16:colId xmlns:a16="http://schemas.microsoft.com/office/drawing/2014/main" val="1247517463"/>
                    </a:ext>
                  </a:extLst>
                </a:gridCol>
                <a:gridCol w="246888">
                  <a:extLst>
                    <a:ext uri="{9D8B030D-6E8A-4147-A177-3AD203B41FA5}">
                      <a16:colId xmlns:a16="http://schemas.microsoft.com/office/drawing/2014/main" val="4050577105"/>
                    </a:ext>
                  </a:extLst>
                </a:gridCol>
                <a:gridCol w="246888">
                  <a:extLst>
                    <a:ext uri="{9D8B030D-6E8A-4147-A177-3AD203B41FA5}">
                      <a16:colId xmlns:a16="http://schemas.microsoft.com/office/drawing/2014/main" val="1701843693"/>
                    </a:ext>
                  </a:extLst>
                </a:gridCol>
                <a:gridCol w="246888">
                  <a:extLst>
                    <a:ext uri="{9D8B030D-6E8A-4147-A177-3AD203B41FA5}">
                      <a16:colId xmlns:a16="http://schemas.microsoft.com/office/drawing/2014/main" val="791781308"/>
                    </a:ext>
                  </a:extLst>
                </a:gridCol>
                <a:gridCol w="246888">
                  <a:extLst>
                    <a:ext uri="{9D8B030D-6E8A-4147-A177-3AD203B41FA5}">
                      <a16:colId xmlns:a16="http://schemas.microsoft.com/office/drawing/2014/main" val="2035171901"/>
                    </a:ext>
                  </a:extLst>
                </a:gridCol>
                <a:gridCol w="246888">
                  <a:extLst>
                    <a:ext uri="{9D8B030D-6E8A-4147-A177-3AD203B41FA5}">
                      <a16:colId xmlns:a16="http://schemas.microsoft.com/office/drawing/2014/main" val="4284989131"/>
                    </a:ext>
                  </a:extLst>
                </a:gridCol>
                <a:gridCol w="246888">
                  <a:extLst>
                    <a:ext uri="{9D8B030D-6E8A-4147-A177-3AD203B41FA5}">
                      <a16:colId xmlns:a16="http://schemas.microsoft.com/office/drawing/2014/main" val="379305560"/>
                    </a:ext>
                  </a:extLst>
                </a:gridCol>
                <a:gridCol w="246888">
                  <a:extLst>
                    <a:ext uri="{9D8B030D-6E8A-4147-A177-3AD203B41FA5}">
                      <a16:colId xmlns:a16="http://schemas.microsoft.com/office/drawing/2014/main" val="1740264536"/>
                    </a:ext>
                  </a:extLst>
                </a:gridCol>
                <a:gridCol w="246888">
                  <a:extLst>
                    <a:ext uri="{9D8B030D-6E8A-4147-A177-3AD203B41FA5}">
                      <a16:colId xmlns:a16="http://schemas.microsoft.com/office/drawing/2014/main" val="1464015951"/>
                    </a:ext>
                  </a:extLst>
                </a:gridCol>
                <a:gridCol w="246888">
                  <a:extLst>
                    <a:ext uri="{9D8B030D-6E8A-4147-A177-3AD203B41FA5}">
                      <a16:colId xmlns:a16="http://schemas.microsoft.com/office/drawing/2014/main" val="2498971404"/>
                    </a:ext>
                  </a:extLst>
                </a:gridCol>
                <a:gridCol w="246888">
                  <a:extLst>
                    <a:ext uri="{9D8B030D-6E8A-4147-A177-3AD203B41FA5}">
                      <a16:colId xmlns:a16="http://schemas.microsoft.com/office/drawing/2014/main" val="3227994537"/>
                    </a:ext>
                  </a:extLst>
                </a:gridCol>
                <a:gridCol w="246888">
                  <a:extLst>
                    <a:ext uri="{9D8B030D-6E8A-4147-A177-3AD203B41FA5}">
                      <a16:colId xmlns:a16="http://schemas.microsoft.com/office/drawing/2014/main" val="407549054"/>
                    </a:ext>
                  </a:extLst>
                </a:gridCol>
                <a:gridCol w="246888">
                  <a:extLst>
                    <a:ext uri="{9D8B030D-6E8A-4147-A177-3AD203B41FA5}">
                      <a16:colId xmlns:a16="http://schemas.microsoft.com/office/drawing/2014/main" val="3793876518"/>
                    </a:ext>
                  </a:extLst>
                </a:gridCol>
                <a:gridCol w="246888">
                  <a:extLst>
                    <a:ext uri="{9D8B030D-6E8A-4147-A177-3AD203B41FA5}">
                      <a16:colId xmlns:a16="http://schemas.microsoft.com/office/drawing/2014/main" val="661365657"/>
                    </a:ext>
                  </a:extLst>
                </a:gridCol>
                <a:gridCol w="246888">
                  <a:extLst>
                    <a:ext uri="{9D8B030D-6E8A-4147-A177-3AD203B41FA5}">
                      <a16:colId xmlns:a16="http://schemas.microsoft.com/office/drawing/2014/main" val="121683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0406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10:59:42</a:t>
                      </a:r>
                      <a:r>
                        <a:rPr kumimoji="0" lang="en-US" sz="1000" b="0" i="0" u="none" strike="noStrike" kern="1200" cap="none" spc="0" normalizeH="0" baseline="0" noProof="0">
                          <a:ln>
                            <a:noFill/>
                          </a:ln>
                          <a:solidFill>
                            <a:prstClr val="black"/>
                          </a:solidFill>
                          <a:effectLst/>
                          <a:uLnTx/>
                          <a:uFillTx/>
                          <a:latin typeface="Calibri"/>
                          <a:ea typeface="+mn-ea"/>
                          <a:cs typeface="+mn-cs"/>
                        </a:rPr>
                        <a:t>
 @mebarcelonahotel 
@me_albasari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https://quintly-image-storage.s3.amazonaws.com/0f79d32d6913339729faf963b193e313/7e59c8b9130b55b590b3baa39c765fb9.jpg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me_albasari
@yodona
@me_by_melia
@mebarcelonahotel
@me_albasari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285187909"/>
                  </a:ext>
                </a:extLst>
              </a:tr>
            </a:tbl>
          </a:graphicData>
        </a:graphic>
      </p:graphicFrame>
      <p:sp>
        <p:nvSpPr>
          <p:cNvPr id="4" name="Text Placeholder 3">
            <a:extLst>
              <a:ext uri="{FF2B5EF4-FFF2-40B4-BE49-F238E27FC236}">
                <a16:creationId xmlns:a16="http://schemas.microsoft.com/office/drawing/2014/main" id="{97266517-866B-4DF6-90FC-6F01C701DCF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1116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41D1-4B35-470A-B8E4-82B7CBD04389}"/>
              </a:ext>
            </a:extLst>
          </p:cNvPr>
          <p:cNvSpPr>
            <a:spLocks noGrp="1"/>
          </p:cNvSpPr>
          <p:nvPr>
            <p:ph type="title"/>
          </p:nvPr>
        </p:nvSpPr>
        <p:spPr/>
        <p:txBody>
          <a:bodyPr/>
          <a:lstStyle/>
          <a:p>
            <a:r>
              <a:rPr lang="en-US"/>
              <a:t>Instagram Stories Table | 2 profiles - 8 of 26</a:t>
            </a:r>
          </a:p>
        </p:txBody>
      </p:sp>
      <p:graphicFrame>
        <p:nvGraphicFramePr>
          <p:cNvPr id="5" name="Table Placeholder 4">
            <a:extLst>
              <a:ext uri="{FF2B5EF4-FFF2-40B4-BE49-F238E27FC236}">
                <a16:creationId xmlns:a16="http://schemas.microsoft.com/office/drawing/2014/main" id="{8E596A67-3C2D-4CAE-A2E2-F2CF17F90718}"/>
              </a:ext>
            </a:extLst>
          </p:cNvPr>
          <p:cNvGraphicFramePr>
            <a:graphicFrameLocks noGrp="1"/>
          </p:cNvGraphicFramePr>
          <p:nvPr>
            <p:ph type="tbl" sz="quarter" idx="13"/>
            <p:extLst>
              <p:ext uri="{D42A27DB-BD31-4B8C-83A1-F6EECF244321}">
                <p14:modId xmlns:p14="http://schemas.microsoft.com/office/powerpoint/2010/main" val="405456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21666407"/>
                    </a:ext>
                  </a:extLst>
                </a:gridCol>
                <a:gridCol w="493776">
                  <a:extLst>
                    <a:ext uri="{9D8B030D-6E8A-4147-A177-3AD203B41FA5}">
                      <a16:colId xmlns:a16="http://schemas.microsoft.com/office/drawing/2014/main" val="406751827"/>
                    </a:ext>
                  </a:extLst>
                </a:gridCol>
                <a:gridCol w="658368">
                  <a:extLst>
                    <a:ext uri="{9D8B030D-6E8A-4147-A177-3AD203B41FA5}">
                      <a16:colId xmlns:a16="http://schemas.microsoft.com/office/drawing/2014/main" val="237198692"/>
                    </a:ext>
                  </a:extLst>
                </a:gridCol>
                <a:gridCol w="740664">
                  <a:extLst>
                    <a:ext uri="{9D8B030D-6E8A-4147-A177-3AD203B41FA5}">
                      <a16:colId xmlns:a16="http://schemas.microsoft.com/office/drawing/2014/main" val="2593999249"/>
                    </a:ext>
                  </a:extLst>
                </a:gridCol>
                <a:gridCol w="246888">
                  <a:extLst>
                    <a:ext uri="{9D8B030D-6E8A-4147-A177-3AD203B41FA5}">
                      <a16:colId xmlns:a16="http://schemas.microsoft.com/office/drawing/2014/main" val="3604259146"/>
                    </a:ext>
                  </a:extLst>
                </a:gridCol>
                <a:gridCol w="246888">
                  <a:extLst>
                    <a:ext uri="{9D8B030D-6E8A-4147-A177-3AD203B41FA5}">
                      <a16:colId xmlns:a16="http://schemas.microsoft.com/office/drawing/2014/main" val="1261588108"/>
                    </a:ext>
                  </a:extLst>
                </a:gridCol>
                <a:gridCol w="246888">
                  <a:extLst>
                    <a:ext uri="{9D8B030D-6E8A-4147-A177-3AD203B41FA5}">
                      <a16:colId xmlns:a16="http://schemas.microsoft.com/office/drawing/2014/main" val="429951299"/>
                    </a:ext>
                  </a:extLst>
                </a:gridCol>
                <a:gridCol w="246888">
                  <a:extLst>
                    <a:ext uri="{9D8B030D-6E8A-4147-A177-3AD203B41FA5}">
                      <a16:colId xmlns:a16="http://schemas.microsoft.com/office/drawing/2014/main" val="3618374309"/>
                    </a:ext>
                  </a:extLst>
                </a:gridCol>
                <a:gridCol w="246888">
                  <a:extLst>
                    <a:ext uri="{9D8B030D-6E8A-4147-A177-3AD203B41FA5}">
                      <a16:colId xmlns:a16="http://schemas.microsoft.com/office/drawing/2014/main" val="3330231506"/>
                    </a:ext>
                  </a:extLst>
                </a:gridCol>
                <a:gridCol w="246888">
                  <a:extLst>
                    <a:ext uri="{9D8B030D-6E8A-4147-A177-3AD203B41FA5}">
                      <a16:colId xmlns:a16="http://schemas.microsoft.com/office/drawing/2014/main" val="1089937567"/>
                    </a:ext>
                  </a:extLst>
                </a:gridCol>
                <a:gridCol w="246888">
                  <a:extLst>
                    <a:ext uri="{9D8B030D-6E8A-4147-A177-3AD203B41FA5}">
                      <a16:colId xmlns:a16="http://schemas.microsoft.com/office/drawing/2014/main" val="1544111223"/>
                    </a:ext>
                  </a:extLst>
                </a:gridCol>
                <a:gridCol w="246888">
                  <a:extLst>
                    <a:ext uri="{9D8B030D-6E8A-4147-A177-3AD203B41FA5}">
                      <a16:colId xmlns:a16="http://schemas.microsoft.com/office/drawing/2014/main" val="2720150817"/>
                    </a:ext>
                  </a:extLst>
                </a:gridCol>
                <a:gridCol w="246888">
                  <a:extLst>
                    <a:ext uri="{9D8B030D-6E8A-4147-A177-3AD203B41FA5}">
                      <a16:colId xmlns:a16="http://schemas.microsoft.com/office/drawing/2014/main" val="1281592473"/>
                    </a:ext>
                  </a:extLst>
                </a:gridCol>
                <a:gridCol w="246888">
                  <a:extLst>
                    <a:ext uri="{9D8B030D-6E8A-4147-A177-3AD203B41FA5}">
                      <a16:colId xmlns:a16="http://schemas.microsoft.com/office/drawing/2014/main" val="2148904853"/>
                    </a:ext>
                  </a:extLst>
                </a:gridCol>
                <a:gridCol w="246888">
                  <a:extLst>
                    <a:ext uri="{9D8B030D-6E8A-4147-A177-3AD203B41FA5}">
                      <a16:colId xmlns:a16="http://schemas.microsoft.com/office/drawing/2014/main" val="4160666444"/>
                    </a:ext>
                  </a:extLst>
                </a:gridCol>
                <a:gridCol w="246888">
                  <a:extLst>
                    <a:ext uri="{9D8B030D-6E8A-4147-A177-3AD203B41FA5}">
                      <a16:colId xmlns:a16="http://schemas.microsoft.com/office/drawing/2014/main" val="589036511"/>
                    </a:ext>
                  </a:extLst>
                </a:gridCol>
                <a:gridCol w="246888">
                  <a:extLst>
                    <a:ext uri="{9D8B030D-6E8A-4147-A177-3AD203B41FA5}">
                      <a16:colId xmlns:a16="http://schemas.microsoft.com/office/drawing/2014/main" val="2142863634"/>
                    </a:ext>
                  </a:extLst>
                </a:gridCol>
                <a:gridCol w="246888">
                  <a:extLst>
                    <a:ext uri="{9D8B030D-6E8A-4147-A177-3AD203B41FA5}">
                      <a16:colId xmlns:a16="http://schemas.microsoft.com/office/drawing/2014/main" val="2035626183"/>
                    </a:ext>
                  </a:extLst>
                </a:gridCol>
                <a:gridCol w="246888">
                  <a:extLst>
                    <a:ext uri="{9D8B030D-6E8A-4147-A177-3AD203B41FA5}">
                      <a16:colId xmlns:a16="http://schemas.microsoft.com/office/drawing/2014/main" val="2675687871"/>
                    </a:ext>
                  </a:extLst>
                </a:gridCol>
                <a:gridCol w="246888">
                  <a:extLst>
                    <a:ext uri="{9D8B030D-6E8A-4147-A177-3AD203B41FA5}">
                      <a16:colId xmlns:a16="http://schemas.microsoft.com/office/drawing/2014/main" val="3450489425"/>
                    </a:ext>
                  </a:extLst>
                </a:gridCol>
                <a:gridCol w="246888">
                  <a:extLst>
                    <a:ext uri="{9D8B030D-6E8A-4147-A177-3AD203B41FA5}">
                      <a16:colId xmlns:a16="http://schemas.microsoft.com/office/drawing/2014/main" val="1861717014"/>
                    </a:ext>
                  </a:extLst>
                </a:gridCol>
                <a:gridCol w="246888">
                  <a:extLst>
                    <a:ext uri="{9D8B030D-6E8A-4147-A177-3AD203B41FA5}">
                      <a16:colId xmlns:a16="http://schemas.microsoft.com/office/drawing/2014/main" val="3631856723"/>
                    </a:ext>
                  </a:extLst>
                </a:gridCol>
                <a:gridCol w="246888">
                  <a:extLst>
                    <a:ext uri="{9D8B030D-6E8A-4147-A177-3AD203B41FA5}">
                      <a16:colId xmlns:a16="http://schemas.microsoft.com/office/drawing/2014/main" val="1487534208"/>
                    </a:ext>
                  </a:extLst>
                </a:gridCol>
                <a:gridCol w="246888">
                  <a:extLst>
                    <a:ext uri="{9D8B030D-6E8A-4147-A177-3AD203B41FA5}">
                      <a16:colId xmlns:a16="http://schemas.microsoft.com/office/drawing/2014/main" val="100137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3071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10:59:05</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https://quintly-image-storage.s3.amazonaws.com/0f79d32d6913339729faf963b193e313/ff7f39aa1d818bfa0bcd1144e397a49f.jpg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1.0736 %</a:t>
                      </a:r>
                    </a:p>
                  </a:txBody>
                  <a:tcPr/>
                </a:tc>
                <a:extLst>
                  <a:ext uri="{0D108BD9-81ED-4DB2-BD59-A6C34878D82A}">
                    <a16:rowId xmlns:a16="http://schemas.microsoft.com/office/drawing/2014/main" val="253214715"/>
                  </a:ext>
                </a:extLst>
              </a:tr>
            </a:tbl>
          </a:graphicData>
        </a:graphic>
      </p:graphicFrame>
      <p:sp>
        <p:nvSpPr>
          <p:cNvPr id="4" name="Text Placeholder 3">
            <a:extLst>
              <a:ext uri="{FF2B5EF4-FFF2-40B4-BE49-F238E27FC236}">
                <a16:creationId xmlns:a16="http://schemas.microsoft.com/office/drawing/2014/main" id="{CB4D30A5-B6E5-43A3-9B03-22704873CF4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60609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59C5-7EEC-4700-8D89-0419766D1FEA}"/>
              </a:ext>
            </a:extLst>
          </p:cNvPr>
          <p:cNvSpPr>
            <a:spLocks noGrp="1"/>
          </p:cNvSpPr>
          <p:nvPr>
            <p:ph type="title"/>
          </p:nvPr>
        </p:nvSpPr>
        <p:spPr/>
        <p:txBody>
          <a:bodyPr/>
          <a:lstStyle/>
          <a:p>
            <a:r>
              <a:rPr lang="en-US"/>
              <a:t>Instagram Stories Table | 2 profiles - 9 of 26</a:t>
            </a:r>
          </a:p>
        </p:txBody>
      </p:sp>
      <p:graphicFrame>
        <p:nvGraphicFramePr>
          <p:cNvPr id="5" name="Table Placeholder 4">
            <a:extLst>
              <a:ext uri="{FF2B5EF4-FFF2-40B4-BE49-F238E27FC236}">
                <a16:creationId xmlns:a16="http://schemas.microsoft.com/office/drawing/2014/main" id="{B393584F-AFE2-45BC-B5E8-E808909FE54A}"/>
              </a:ext>
            </a:extLst>
          </p:cNvPr>
          <p:cNvGraphicFramePr>
            <a:graphicFrameLocks noGrp="1"/>
          </p:cNvGraphicFramePr>
          <p:nvPr>
            <p:ph type="tbl" sz="quarter" idx="13"/>
            <p:extLst>
              <p:ext uri="{D42A27DB-BD31-4B8C-83A1-F6EECF244321}">
                <p14:modId xmlns:p14="http://schemas.microsoft.com/office/powerpoint/2010/main" val="2478142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30918368"/>
                    </a:ext>
                  </a:extLst>
                </a:gridCol>
                <a:gridCol w="493776">
                  <a:extLst>
                    <a:ext uri="{9D8B030D-6E8A-4147-A177-3AD203B41FA5}">
                      <a16:colId xmlns:a16="http://schemas.microsoft.com/office/drawing/2014/main" val="1330685405"/>
                    </a:ext>
                  </a:extLst>
                </a:gridCol>
                <a:gridCol w="658368">
                  <a:extLst>
                    <a:ext uri="{9D8B030D-6E8A-4147-A177-3AD203B41FA5}">
                      <a16:colId xmlns:a16="http://schemas.microsoft.com/office/drawing/2014/main" val="3944497440"/>
                    </a:ext>
                  </a:extLst>
                </a:gridCol>
                <a:gridCol w="740664">
                  <a:extLst>
                    <a:ext uri="{9D8B030D-6E8A-4147-A177-3AD203B41FA5}">
                      <a16:colId xmlns:a16="http://schemas.microsoft.com/office/drawing/2014/main" val="3296121039"/>
                    </a:ext>
                  </a:extLst>
                </a:gridCol>
                <a:gridCol w="246888">
                  <a:extLst>
                    <a:ext uri="{9D8B030D-6E8A-4147-A177-3AD203B41FA5}">
                      <a16:colId xmlns:a16="http://schemas.microsoft.com/office/drawing/2014/main" val="834675460"/>
                    </a:ext>
                  </a:extLst>
                </a:gridCol>
                <a:gridCol w="246888">
                  <a:extLst>
                    <a:ext uri="{9D8B030D-6E8A-4147-A177-3AD203B41FA5}">
                      <a16:colId xmlns:a16="http://schemas.microsoft.com/office/drawing/2014/main" val="1955263616"/>
                    </a:ext>
                  </a:extLst>
                </a:gridCol>
                <a:gridCol w="246888">
                  <a:extLst>
                    <a:ext uri="{9D8B030D-6E8A-4147-A177-3AD203B41FA5}">
                      <a16:colId xmlns:a16="http://schemas.microsoft.com/office/drawing/2014/main" val="1031306870"/>
                    </a:ext>
                  </a:extLst>
                </a:gridCol>
                <a:gridCol w="246888">
                  <a:extLst>
                    <a:ext uri="{9D8B030D-6E8A-4147-A177-3AD203B41FA5}">
                      <a16:colId xmlns:a16="http://schemas.microsoft.com/office/drawing/2014/main" val="124801453"/>
                    </a:ext>
                  </a:extLst>
                </a:gridCol>
                <a:gridCol w="246888">
                  <a:extLst>
                    <a:ext uri="{9D8B030D-6E8A-4147-A177-3AD203B41FA5}">
                      <a16:colId xmlns:a16="http://schemas.microsoft.com/office/drawing/2014/main" val="144794461"/>
                    </a:ext>
                  </a:extLst>
                </a:gridCol>
                <a:gridCol w="246888">
                  <a:extLst>
                    <a:ext uri="{9D8B030D-6E8A-4147-A177-3AD203B41FA5}">
                      <a16:colId xmlns:a16="http://schemas.microsoft.com/office/drawing/2014/main" val="751167511"/>
                    </a:ext>
                  </a:extLst>
                </a:gridCol>
                <a:gridCol w="246888">
                  <a:extLst>
                    <a:ext uri="{9D8B030D-6E8A-4147-A177-3AD203B41FA5}">
                      <a16:colId xmlns:a16="http://schemas.microsoft.com/office/drawing/2014/main" val="954776544"/>
                    </a:ext>
                  </a:extLst>
                </a:gridCol>
                <a:gridCol w="246888">
                  <a:extLst>
                    <a:ext uri="{9D8B030D-6E8A-4147-A177-3AD203B41FA5}">
                      <a16:colId xmlns:a16="http://schemas.microsoft.com/office/drawing/2014/main" val="1120575812"/>
                    </a:ext>
                  </a:extLst>
                </a:gridCol>
                <a:gridCol w="246888">
                  <a:extLst>
                    <a:ext uri="{9D8B030D-6E8A-4147-A177-3AD203B41FA5}">
                      <a16:colId xmlns:a16="http://schemas.microsoft.com/office/drawing/2014/main" val="672548513"/>
                    </a:ext>
                  </a:extLst>
                </a:gridCol>
                <a:gridCol w="246888">
                  <a:extLst>
                    <a:ext uri="{9D8B030D-6E8A-4147-A177-3AD203B41FA5}">
                      <a16:colId xmlns:a16="http://schemas.microsoft.com/office/drawing/2014/main" val="2366700535"/>
                    </a:ext>
                  </a:extLst>
                </a:gridCol>
                <a:gridCol w="246888">
                  <a:extLst>
                    <a:ext uri="{9D8B030D-6E8A-4147-A177-3AD203B41FA5}">
                      <a16:colId xmlns:a16="http://schemas.microsoft.com/office/drawing/2014/main" val="3894756166"/>
                    </a:ext>
                  </a:extLst>
                </a:gridCol>
                <a:gridCol w="246888">
                  <a:extLst>
                    <a:ext uri="{9D8B030D-6E8A-4147-A177-3AD203B41FA5}">
                      <a16:colId xmlns:a16="http://schemas.microsoft.com/office/drawing/2014/main" val="1014706970"/>
                    </a:ext>
                  </a:extLst>
                </a:gridCol>
                <a:gridCol w="246888">
                  <a:extLst>
                    <a:ext uri="{9D8B030D-6E8A-4147-A177-3AD203B41FA5}">
                      <a16:colId xmlns:a16="http://schemas.microsoft.com/office/drawing/2014/main" val="4079068119"/>
                    </a:ext>
                  </a:extLst>
                </a:gridCol>
                <a:gridCol w="246888">
                  <a:extLst>
                    <a:ext uri="{9D8B030D-6E8A-4147-A177-3AD203B41FA5}">
                      <a16:colId xmlns:a16="http://schemas.microsoft.com/office/drawing/2014/main" val="1168610254"/>
                    </a:ext>
                  </a:extLst>
                </a:gridCol>
                <a:gridCol w="246888">
                  <a:extLst>
                    <a:ext uri="{9D8B030D-6E8A-4147-A177-3AD203B41FA5}">
                      <a16:colId xmlns:a16="http://schemas.microsoft.com/office/drawing/2014/main" val="4132552039"/>
                    </a:ext>
                  </a:extLst>
                </a:gridCol>
                <a:gridCol w="246888">
                  <a:extLst>
                    <a:ext uri="{9D8B030D-6E8A-4147-A177-3AD203B41FA5}">
                      <a16:colId xmlns:a16="http://schemas.microsoft.com/office/drawing/2014/main" val="564197431"/>
                    </a:ext>
                  </a:extLst>
                </a:gridCol>
                <a:gridCol w="246888">
                  <a:extLst>
                    <a:ext uri="{9D8B030D-6E8A-4147-A177-3AD203B41FA5}">
                      <a16:colId xmlns:a16="http://schemas.microsoft.com/office/drawing/2014/main" val="1861894739"/>
                    </a:ext>
                  </a:extLst>
                </a:gridCol>
                <a:gridCol w="246888">
                  <a:extLst>
                    <a:ext uri="{9D8B030D-6E8A-4147-A177-3AD203B41FA5}">
                      <a16:colId xmlns:a16="http://schemas.microsoft.com/office/drawing/2014/main" val="2727410641"/>
                    </a:ext>
                  </a:extLst>
                </a:gridCol>
                <a:gridCol w="246888">
                  <a:extLst>
                    <a:ext uri="{9D8B030D-6E8A-4147-A177-3AD203B41FA5}">
                      <a16:colId xmlns:a16="http://schemas.microsoft.com/office/drawing/2014/main" val="2038861443"/>
                    </a:ext>
                  </a:extLst>
                </a:gridCol>
                <a:gridCol w="246888">
                  <a:extLst>
                    <a:ext uri="{9D8B030D-6E8A-4147-A177-3AD203B41FA5}">
                      <a16:colId xmlns:a16="http://schemas.microsoft.com/office/drawing/2014/main" val="385132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1974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10:58:41</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https://quintly-image-storage.s3.amazonaws.com/0f79d32d6913339729faf963b193e313/43825d7afb659753c762629b1a17a341.jpg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1.0181 %</a:t>
                      </a:r>
                    </a:p>
                  </a:txBody>
                  <a:tcPr/>
                </a:tc>
                <a:extLst>
                  <a:ext uri="{0D108BD9-81ED-4DB2-BD59-A6C34878D82A}">
                    <a16:rowId xmlns:a16="http://schemas.microsoft.com/office/drawing/2014/main" val="1927670976"/>
                  </a:ext>
                </a:extLst>
              </a:tr>
            </a:tbl>
          </a:graphicData>
        </a:graphic>
      </p:graphicFrame>
      <p:sp>
        <p:nvSpPr>
          <p:cNvPr id="4" name="Text Placeholder 3">
            <a:extLst>
              <a:ext uri="{FF2B5EF4-FFF2-40B4-BE49-F238E27FC236}">
                <a16:creationId xmlns:a16="http://schemas.microsoft.com/office/drawing/2014/main" id="{86F72796-F6D9-4364-9E02-786D182A973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21892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DF42E-2B94-4F0E-8EFC-8690D3A4DB59}"/>
              </a:ext>
            </a:extLst>
          </p:cNvPr>
          <p:cNvSpPr>
            <a:spLocks noGrp="1"/>
          </p:cNvSpPr>
          <p:nvPr>
            <p:ph type="title"/>
          </p:nvPr>
        </p:nvSpPr>
        <p:spPr/>
        <p:txBody>
          <a:bodyPr/>
          <a:lstStyle/>
          <a:p>
            <a:r>
              <a:rPr lang="en-US"/>
              <a:t>Instagram Stories Table | 2 profiles - 10 of 26</a:t>
            </a:r>
          </a:p>
        </p:txBody>
      </p:sp>
      <p:graphicFrame>
        <p:nvGraphicFramePr>
          <p:cNvPr id="5" name="Table Placeholder 4">
            <a:extLst>
              <a:ext uri="{FF2B5EF4-FFF2-40B4-BE49-F238E27FC236}">
                <a16:creationId xmlns:a16="http://schemas.microsoft.com/office/drawing/2014/main" id="{D8DDAEFB-AD98-4D9C-B049-AEADCE2CA3E1}"/>
              </a:ext>
            </a:extLst>
          </p:cNvPr>
          <p:cNvGraphicFramePr>
            <a:graphicFrameLocks noGrp="1"/>
          </p:cNvGraphicFramePr>
          <p:nvPr>
            <p:ph type="tbl" sz="quarter" idx="13"/>
            <p:extLst>
              <p:ext uri="{D42A27DB-BD31-4B8C-83A1-F6EECF244321}">
                <p14:modId xmlns:p14="http://schemas.microsoft.com/office/powerpoint/2010/main" val="225657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72502448"/>
                    </a:ext>
                  </a:extLst>
                </a:gridCol>
                <a:gridCol w="493776">
                  <a:extLst>
                    <a:ext uri="{9D8B030D-6E8A-4147-A177-3AD203B41FA5}">
                      <a16:colId xmlns:a16="http://schemas.microsoft.com/office/drawing/2014/main" val="32765805"/>
                    </a:ext>
                  </a:extLst>
                </a:gridCol>
                <a:gridCol w="658368">
                  <a:extLst>
                    <a:ext uri="{9D8B030D-6E8A-4147-A177-3AD203B41FA5}">
                      <a16:colId xmlns:a16="http://schemas.microsoft.com/office/drawing/2014/main" val="3606326812"/>
                    </a:ext>
                  </a:extLst>
                </a:gridCol>
                <a:gridCol w="740664">
                  <a:extLst>
                    <a:ext uri="{9D8B030D-6E8A-4147-A177-3AD203B41FA5}">
                      <a16:colId xmlns:a16="http://schemas.microsoft.com/office/drawing/2014/main" val="2439856588"/>
                    </a:ext>
                  </a:extLst>
                </a:gridCol>
                <a:gridCol w="246888">
                  <a:extLst>
                    <a:ext uri="{9D8B030D-6E8A-4147-A177-3AD203B41FA5}">
                      <a16:colId xmlns:a16="http://schemas.microsoft.com/office/drawing/2014/main" val="3894837977"/>
                    </a:ext>
                  </a:extLst>
                </a:gridCol>
                <a:gridCol w="246888">
                  <a:extLst>
                    <a:ext uri="{9D8B030D-6E8A-4147-A177-3AD203B41FA5}">
                      <a16:colId xmlns:a16="http://schemas.microsoft.com/office/drawing/2014/main" val="1303713641"/>
                    </a:ext>
                  </a:extLst>
                </a:gridCol>
                <a:gridCol w="246888">
                  <a:extLst>
                    <a:ext uri="{9D8B030D-6E8A-4147-A177-3AD203B41FA5}">
                      <a16:colId xmlns:a16="http://schemas.microsoft.com/office/drawing/2014/main" val="675645972"/>
                    </a:ext>
                  </a:extLst>
                </a:gridCol>
                <a:gridCol w="246888">
                  <a:extLst>
                    <a:ext uri="{9D8B030D-6E8A-4147-A177-3AD203B41FA5}">
                      <a16:colId xmlns:a16="http://schemas.microsoft.com/office/drawing/2014/main" val="441981501"/>
                    </a:ext>
                  </a:extLst>
                </a:gridCol>
                <a:gridCol w="246888">
                  <a:extLst>
                    <a:ext uri="{9D8B030D-6E8A-4147-A177-3AD203B41FA5}">
                      <a16:colId xmlns:a16="http://schemas.microsoft.com/office/drawing/2014/main" val="1008997593"/>
                    </a:ext>
                  </a:extLst>
                </a:gridCol>
                <a:gridCol w="246888">
                  <a:extLst>
                    <a:ext uri="{9D8B030D-6E8A-4147-A177-3AD203B41FA5}">
                      <a16:colId xmlns:a16="http://schemas.microsoft.com/office/drawing/2014/main" val="590826085"/>
                    </a:ext>
                  </a:extLst>
                </a:gridCol>
                <a:gridCol w="246888">
                  <a:extLst>
                    <a:ext uri="{9D8B030D-6E8A-4147-A177-3AD203B41FA5}">
                      <a16:colId xmlns:a16="http://schemas.microsoft.com/office/drawing/2014/main" val="432374285"/>
                    </a:ext>
                  </a:extLst>
                </a:gridCol>
                <a:gridCol w="246888">
                  <a:extLst>
                    <a:ext uri="{9D8B030D-6E8A-4147-A177-3AD203B41FA5}">
                      <a16:colId xmlns:a16="http://schemas.microsoft.com/office/drawing/2014/main" val="3061070522"/>
                    </a:ext>
                  </a:extLst>
                </a:gridCol>
                <a:gridCol w="246888">
                  <a:extLst>
                    <a:ext uri="{9D8B030D-6E8A-4147-A177-3AD203B41FA5}">
                      <a16:colId xmlns:a16="http://schemas.microsoft.com/office/drawing/2014/main" val="1047082486"/>
                    </a:ext>
                  </a:extLst>
                </a:gridCol>
                <a:gridCol w="246888">
                  <a:extLst>
                    <a:ext uri="{9D8B030D-6E8A-4147-A177-3AD203B41FA5}">
                      <a16:colId xmlns:a16="http://schemas.microsoft.com/office/drawing/2014/main" val="3987962269"/>
                    </a:ext>
                  </a:extLst>
                </a:gridCol>
                <a:gridCol w="246888">
                  <a:extLst>
                    <a:ext uri="{9D8B030D-6E8A-4147-A177-3AD203B41FA5}">
                      <a16:colId xmlns:a16="http://schemas.microsoft.com/office/drawing/2014/main" val="2327717278"/>
                    </a:ext>
                  </a:extLst>
                </a:gridCol>
                <a:gridCol w="246888">
                  <a:extLst>
                    <a:ext uri="{9D8B030D-6E8A-4147-A177-3AD203B41FA5}">
                      <a16:colId xmlns:a16="http://schemas.microsoft.com/office/drawing/2014/main" val="625846699"/>
                    </a:ext>
                  </a:extLst>
                </a:gridCol>
                <a:gridCol w="246888">
                  <a:extLst>
                    <a:ext uri="{9D8B030D-6E8A-4147-A177-3AD203B41FA5}">
                      <a16:colId xmlns:a16="http://schemas.microsoft.com/office/drawing/2014/main" val="1888958353"/>
                    </a:ext>
                  </a:extLst>
                </a:gridCol>
                <a:gridCol w="246888">
                  <a:extLst>
                    <a:ext uri="{9D8B030D-6E8A-4147-A177-3AD203B41FA5}">
                      <a16:colId xmlns:a16="http://schemas.microsoft.com/office/drawing/2014/main" val="1193676519"/>
                    </a:ext>
                  </a:extLst>
                </a:gridCol>
                <a:gridCol w="246888">
                  <a:extLst>
                    <a:ext uri="{9D8B030D-6E8A-4147-A177-3AD203B41FA5}">
                      <a16:colId xmlns:a16="http://schemas.microsoft.com/office/drawing/2014/main" val="2091471412"/>
                    </a:ext>
                  </a:extLst>
                </a:gridCol>
                <a:gridCol w="246888">
                  <a:extLst>
                    <a:ext uri="{9D8B030D-6E8A-4147-A177-3AD203B41FA5}">
                      <a16:colId xmlns:a16="http://schemas.microsoft.com/office/drawing/2014/main" val="3258337947"/>
                    </a:ext>
                  </a:extLst>
                </a:gridCol>
                <a:gridCol w="246888">
                  <a:extLst>
                    <a:ext uri="{9D8B030D-6E8A-4147-A177-3AD203B41FA5}">
                      <a16:colId xmlns:a16="http://schemas.microsoft.com/office/drawing/2014/main" val="548880436"/>
                    </a:ext>
                  </a:extLst>
                </a:gridCol>
                <a:gridCol w="246888">
                  <a:extLst>
                    <a:ext uri="{9D8B030D-6E8A-4147-A177-3AD203B41FA5}">
                      <a16:colId xmlns:a16="http://schemas.microsoft.com/office/drawing/2014/main" val="2166349712"/>
                    </a:ext>
                  </a:extLst>
                </a:gridCol>
                <a:gridCol w="246888">
                  <a:extLst>
                    <a:ext uri="{9D8B030D-6E8A-4147-A177-3AD203B41FA5}">
                      <a16:colId xmlns:a16="http://schemas.microsoft.com/office/drawing/2014/main" val="12565901"/>
                    </a:ext>
                  </a:extLst>
                </a:gridCol>
                <a:gridCol w="246888">
                  <a:extLst>
                    <a:ext uri="{9D8B030D-6E8A-4147-A177-3AD203B41FA5}">
                      <a16:colId xmlns:a16="http://schemas.microsoft.com/office/drawing/2014/main" val="1856892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0520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10:58:23</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https://quintly-image-storage.s3.amazonaws.com/0f79d32d6913339729faf963b193e313/711498dd9659a9f365d1503ef2984811.jpg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DUBAI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0.9706 %</a:t>
                      </a:r>
                    </a:p>
                  </a:txBody>
                  <a:tcPr/>
                </a:tc>
                <a:extLst>
                  <a:ext uri="{0D108BD9-81ED-4DB2-BD59-A6C34878D82A}">
                    <a16:rowId xmlns:a16="http://schemas.microsoft.com/office/drawing/2014/main" val="2744182393"/>
                  </a:ext>
                </a:extLst>
              </a:tr>
            </a:tbl>
          </a:graphicData>
        </a:graphic>
      </p:graphicFrame>
      <p:sp>
        <p:nvSpPr>
          <p:cNvPr id="4" name="Text Placeholder 3">
            <a:extLst>
              <a:ext uri="{FF2B5EF4-FFF2-40B4-BE49-F238E27FC236}">
                <a16:creationId xmlns:a16="http://schemas.microsoft.com/office/drawing/2014/main" id="{E34DD76D-5AF7-49AD-9893-7B64CF7A832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878432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B15F-D33B-46F6-BBFE-C5A79D7B6AE1}"/>
              </a:ext>
            </a:extLst>
          </p:cNvPr>
          <p:cNvSpPr>
            <a:spLocks noGrp="1"/>
          </p:cNvSpPr>
          <p:nvPr>
            <p:ph type="title"/>
          </p:nvPr>
        </p:nvSpPr>
        <p:spPr/>
        <p:txBody>
          <a:bodyPr/>
          <a:lstStyle/>
          <a:p>
            <a:r>
              <a:rPr lang="en-US"/>
              <a:t>Instagram Stories Table | 2 profiles - 11 of 26</a:t>
            </a:r>
          </a:p>
        </p:txBody>
      </p:sp>
      <p:graphicFrame>
        <p:nvGraphicFramePr>
          <p:cNvPr id="5" name="Table Placeholder 4">
            <a:extLst>
              <a:ext uri="{FF2B5EF4-FFF2-40B4-BE49-F238E27FC236}">
                <a16:creationId xmlns:a16="http://schemas.microsoft.com/office/drawing/2014/main" id="{91284EA1-84F8-4274-9F7B-A4D8A293EF54}"/>
              </a:ext>
            </a:extLst>
          </p:cNvPr>
          <p:cNvGraphicFramePr>
            <a:graphicFrameLocks noGrp="1"/>
          </p:cNvGraphicFramePr>
          <p:nvPr>
            <p:ph type="tbl" sz="quarter" idx="13"/>
            <p:extLst>
              <p:ext uri="{D42A27DB-BD31-4B8C-83A1-F6EECF244321}">
                <p14:modId xmlns:p14="http://schemas.microsoft.com/office/powerpoint/2010/main" val="270701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85853298"/>
                    </a:ext>
                  </a:extLst>
                </a:gridCol>
                <a:gridCol w="493776">
                  <a:extLst>
                    <a:ext uri="{9D8B030D-6E8A-4147-A177-3AD203B41FA5}">
                      <a16:colId xmlns:a16="http://schemas.microsoft.com/office/drawing/2014/main" val="1029030072"/>
                    </a:ext>
                  </a:extLst>
                </a:gridCol>
                <a:gridCol w="658368">
                  <a:extLst>
                    <a:ext uri="{9D8B030D-6E8A-4147-A177-3AD203B41FA5}">
                      <a16:colId xmlns:a16="http://schemas.microsoft.com/office/drawing/2014/main" val="3440092880"/>
                    </a:ext>
                  </a:extLst>
                </a:gridCol>
                <a:gridCol w="740664">
                  <a:extLst>
                    <a:ext uri="{9D8B030D-6E8A-4147-A177-3AD203B41FA5}">
                      <a16:colId xmlns:a16="http://schemas.microsoft.com/office/drawing/2014/main" val="2906251499"/>
                    </a:ext>
                  </a:extLst>
                </a:gridCol>
                <a:gridCol w="246888">
                  <a:extLst>
                    <a:ext uri="{9D8B030D-6E8A-4147-A177-3AD203B41FA5}">
                      <a16:colId xmlns:a16="http://schemas.microsoft.com/office/drawing/2014/main" val="1948513256"/>
                    </a:ext>
                  </a:extLst>
                </a:gridCol>
                <a:gridCol w="246888">
                  <a:extLst>
                    <a:ext uri="{9D8B030D-6E8A-4147-A177-3AD203B41FA5}">
                      <a16:colId xmlns:a16="http://schemas.microsoft.com/office/drawing/2014/main" val="3806270352"/>
                    </a:ext>
                  </a:extLst>
                </a:gridCol>
                <a:gridCol w="246888">
                  <a:extLst>
                    <a:ext uri="{9D8B030D-6E8A-4147-A177-3AD203B41FA5}">
                      <a16:colId xmlns:a16="http://schemas.microsoft.com/office/drawing/2014/main" val="2668246822"/>
                    </a:ext>
                  </a:extLst>
                </a:gridCol>
                <a:gridCol w="246888">
                  <a:extLst>
                    <a:ext uri="{9D8B030D-6E8A-4147-A177-3AD203B41FA5}">
                      <a16:colId xmlns:a16="http://schemas.microsoft.com/office/drawing/2014/main" val="1176773692"/>
                    </a:ext>
                  </a:extLst>
                </a:gridCol>
                <a:gridCol w="246888">
                  <a:extLst>
                    <a:ext uri="{9D8B030D-6E8A-4147-A177-3AD203B41FA5}">
                      <a16:colId xmlns:a16="http://schemas.microsoft.com/office/drawing/2014/main" val="3241141623"/>
                    </a:ext>
                  </a:extLst>
                </a:gridCol>
                <a:gridCol w="246888">
                  <a:extLst>
                    <a:ext uri="{9D8B030D-6E8A-4147-A177-3AD203B41FA5}">
                      <a16:colId xmlns:a16="http://schemas.microsoft.com/office/drawing/2014/main" val="1456913692"/>
                    </a:ext>
                  </a:extLst>
                </a:gridCol>
                <a:gridCol w="246888">
                  <a:extLst>
                    <a:ext uri="{9D8B030D-6E8A-4147-A177-3AD203B41FA5}">
                      <a16:colId xmlns:a16="http://schemas.microsoft.com/office/drawing/2014/main" val="1692774531"/>
                    </a:ext>
                  </a:extLst>
                </a:gridCol>
                <a:gridCol w="246888">
                  <a:extLst>
                    <a:ext uri="{9D8B030D-6E8A-4147-A177-3AD203B41FA5}">
                      <a16:colId xmlns:a16="http://schemas.microsoft.com/office/drawing/2014/main" val="3870762293"/>
                    </a:ext>
                  </a:extLst>
                </a:gridCol>
                <a:gridCol w="246888">
                  <a:extLst>
                    <a:ext uri="{9D8B030D-6E8A-4147-A177-3AD203B41FA5}">
                      <a16:colId xmlns:a16="http://schemas.microsoft.com/office/drawing/2014/main" val="3905406867"/>
                    </a:ext>
                  </a:extLst>
                </a:gridCol>
                <a:gridCol w="246888">
                  <a:extLst>
                    <a:ext uri="{9D8B030D-6E8A-4147-A177-3AD203B41FA5}">
                      <a16:colId xmlns:a16="http://schemas.microsoft.com/office/drawing/2014/main" val="2337673857"/>
                    </a:ext>
                  </a:extLst>
                </a:gridCol>
                <a:gridCol w="246888">
                  <a:extLst>
                    <a:ext uri="{9D8B030D-6E8A-4147-A177-3AD203B41FA5}">
                      <a16:colId xmlns:a16="http://schemas.microsoft.com/office/drawing/2014/main" val="1679659985"/>
                    </a:ext>
                  </a:extLst>
                </a:gridCol>
                <a:gridCol w="246888">
                  <a:extLst>
                    <a:ext uri="{9D8B030D-6E8A-4147-A177-3AD203B41FA5}">
                      <a16:colId xmlns:a16="http://schemas.microsoft.com/office/drawing/2014/main" val="3037495630"/>
                    </a:ext>
                  </a:extLst>
                </a:gridCol>
                <a:gridCol w="246888">
                  <a:extLst>
                    <a:ext uri="{9D8B030D-6E8A-4147-A177-3AD203B41FA5}">
                      <a16:colId xmlns:a16="http://schemas.microsoft.com/office/drawing/2014/main" val="3811069036"/>
                    </a:ext>
                  </a:extLst>
                </a:gridCol>
                <a:gridCol w="246888">
                  <a:extLst>
                    <a:ext uri="{9D8B030D-6E8A-4147-A177-3AD203B41FA5}">
                      <a16:colId xmlns:a16="http://schemas.microsoft.com/office/drawing/2014/main" val="3969781721"/>
                    </a:ext>
                  </a:extLst>
                </a:gridCol>
                <a:gridCol w="246888">
                  <a:extLst>
                    <a:ext uri="{9D8B030D-6E8A-4147-A177-3AD203B41FA5}">
                      <a16:colId xmlns:a16="http://schemas.microsoft.com/office/drawing/2014/main" val="924905440"/>
                    </a:ext>
                  </a:extLst>
                </a:gridCol>
                <a:gridCol w="246888">
                  <a:extLst>
                    <a:ext uri="{9D8B030D-6E8A-4147-A177-3AD203B41FA5}">
                      <a16:colId xmlns:a16="http://schemas.microsoft.com/office/drawing/2014/main" val="4043998037"/>
                    </a:ext>
                  </a:extLst>
                </a:gridCol>
                <a:gridCol w="246888">
                  <a:extLst>
                    <a:ext uri="{9D8B030D-6E8A-4147-A177-3AD203B41FA5}">
                      <a16:colId xmlns:a16="http://schemas.microsoft.com/office/drawing/2014/main" val="1473449059"/>
                    </a:ext>
                  </a:extLst>
                </a:gridCol>
                <a:gridCol w="246888">
                  <a:extLst>
                    <a:ext uri="{9D8B030D-6E8A-4147-A177-3AD203B41FA5}">
                      <a16:colId xmlns:a16="http://schemas.microsoft.com/office/drawing/2014/main" val="4213179934"/>
                    </a:ext>
                  </a:extLst>
                </a:gridCol>
                <a:gridCol w="246888">
                  <a:extLst>
                    <a:ext uri="{9D8B030D-6E8A-4147-A177-3AD203B41FA5}">
                      <a16:colId xmlns:a16="http://schemas.microsoft.com/office/drawing/2014/main" val="3734699058"/>
                    </a:ext>
                  </a:extLst>
                </a:gridCol>
                <a:gridCol w="246888">
                  <a:extLst>
                    <a:ext uri="{9D8B030D-6E8A-4147-A177-3AD203B41FA5}">
                      <a16:colId xmlns:a16="http://schemas.microsoft.com/office/drawing/2014/main" val="65290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8413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10:57:33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@daysofldn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https://quintly-image-storage.s3.amazonaws.com/0f79d32d6913339729faf963b193e313/da17e476694c0e5e279947b962a7d2d2.jpg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daysofidn
ME LONDON
OU Emma Gibbons
Barbiecore
BUST
Barbiecore
@melondonhotel
@daysofldn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0.9595 %</a:t>
                      </a:r>
                    </a:p>
                  </a:txBody>
                  <a:tcPr/>
                </a:tc>
                <a:extLst>
                  <a:ext uri="{0D108BD9-81ED-4DB2-BD59-A6C34878D82A}">
                    <a16:rowId xmlns:a16="http://schemas.microsoft.com/office/drawing/2014/main" val="3651494682"/>
                  </a:ext>
                </a:extLst>
              </a:tr>
            </a:tbl>
          </a:graphicData>
        </a:graphic>
      </p:graphicFrame>
      <p:sp>
        <p:nvSpPr>
          <p:cNvPr id="4" name="Text Placeholder 3">
            <a:extLst>
              <a:ext uri="{FF2B5EF4-FFF2-40B4-BE49-F238E27FC236}">
                <a16:creationId xmlns:a16="http://schemas.microsoft.com/office/drawing/2014/main" id="{F62148B2-2813-4DD5-8C3D-7B11E3B027C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646072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CB16-E37B-48B4-9783-89CF53F87CF5}"/>
              </a:ext>
            </a:extLst>
          </p:cNvPr>
          <p:cNvSpPr>
            <a:spLocks noGrp="1"/>
          </p:cNvSpPr>
          <p:nvPr>
            <p:ph type="title"/>
          </p:nvPr>
        </p:nvSpPr>
        <p:spPr/>
        <p:txBody>
          <a:bodyPr/>
          <a:lstStyle/>
          <a:p>
            <a:r>
              <a:rPr lang="en-US"/>
              <a:t>Instagram Stories Table | 2 profiles - 12 of 26</a:t>
            </a:r>
          </a:p>
        </p:txBody>
      </p:sp>
      <p:graphicFrame>
        <p:nvGraphicFramePr>
          <p:cNvPr id="5" name="Table Placeholder 4">
            <a:extLst>
              <a:ext uri="{FF2B5EF4-FFF2-40B4-BE49-F238E27FC236}">
                <a16:creationId xmlns:a16="http://schemas.microsoft.com/office/drawing/2014/main" id="{7D2D4FE7-4325-4B90-9E8C-1C6A96696731}"/>
              </a:ext>
            </a:extLst>
          </p:cNvPr>
          <p:cNvGraphicFramePr>
            <a:graphicFrameLocks noGrp="1"/>
          </p:cNvGraphicFramePr>
          <p:nvPr>
            <p:ph type="tbl" sz="quarter" idx="13"/>
            <p:extLst>
              <p:ext uri="{D42A27DB-BD31-4B8C-83A1-F6EECF244321}">
                <p14:modId xmlns:p14="http://schemas.microsoft.com/office/powerpoint/2010/main" val="256021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03772103"/>
                    </a:ext>
                  </a:extLst>
                </a:gridCol>
                <a:gridCol w="493776">
                  <a:extLst>
                    <a:ext uri="{9D8B030D-6E8A-4147-A177-3AD203B41FA5}">
                      <a16:colId xmlns:a16="http://schemas.microsoft.com/office/drawing/2014/main" val="3127228296"/>
                    </a:ext>
                  </a:extLst>
                </a:gridCol>
                <a:gridCol w="658368">
                  <a:extLst>
                    <a:ext uri="{9D8B030D-6E8A-4147-A177-3AD203B41FA5}">
                      <a16:colId xmlns:a16="http://schemas.microsoft.com/office/drawing/2014/main" val="2042180139"/>
                    </a:ext>
                  </a:extLst>
                </a:gridCol>
                <a:gridCol w="740664">
                  <a:extLst>
                    <a:ext uri="{9D8B030D-6E8A-4147-A177-3AD203B41FA5}">
                      <a16:colId xmlns:a16="http://schemas.microsoft.com/office/drawing/2014/main" val="458922825"/>
                    </a:ext>
                  </a:extLst>
                </a:gridCol>
                <a:gridCol w="246888">
                  <a:extLst>
                    <a:ext uri="{9D8B030D-6E8A-4147-A177-3AD203B41FA5}">
                      <a16:colId xmlns:a16="http://schemas.microsoft.com/office/drawing/2014/main" val="3485362464"/>
                    </a:ext>
                  </a:extLst>
                </a:gridCol>
                <a:gridCol w="246888">
                  <a:extLst>
                    <a:ext uri="{9D8B030D-6E8A-4147-A177-3AD203B41FA5}">
                      <a16:colId xmlns:a16="http://schemas.microsoft.com/office/drawing/2014/main" val="2020928291"/>
                    </a:ext>
                  </a:extLst>
                </a:gridCol>
                <a:gridCol w="246888">
                  <a:extLst>
                    <a:ext uri="{9D8B030D-6E8A-4147-A177-3AD203B41FA5}">
                      <a16:colId xmlns:a16="http://schemas.microsoft.com/office/drawing/2014/main" val="614109850"/>
                    </a:ext>
                  </a:extLst>
                </a:gridCol>
                <a:gridCol w="246888">
                  <a:extLst>
                    <a:ext uri="{9D8B030D-6E8A-4147-A177-3AD203B41FA5}">
                      <a16:colId xmlns:a16="http://schemas.microsoft.com/office/drawing/2014/main" val="1337531879"/>
                    </a:ext>
                  </a:extLst>
                </a:gridCol>
                <a:gridCol w="246888">
                  <a:extLst>
                    <a:ext uri="{9D8B030D-6E8A-4147-A177-3AD203B41FA5}">
                      <a16:colId xmlns:a16="http://schemas.microsoft.com/office/drawing/2014/main" val="3299817064"/>
                    </a:ext>
                  </a:extLst>
                </a:gridCol>
                <a:gridCol w="246888">
                  <a:extLst>
                    <a:ext uri="{9D8B030D-6E8A-4147-A177-3AD203B41FA5}">
                      <a16:colId xmlns:a16="http://schemas.microsoft.com/office/drawing/2014/main" val="2505342375"/>
                    </a:ext>
                  </a:extLst>
                </a:gridCol>
                <a:gridCol w="246888">
                  <a:extLst>
                    <a:ext uri="{9D8B030D-6E8A-4147-A177-3AD203B41FA5}">
                      <a16:colId xmlns:a16="http://schemas.microsoft.com/office/drawing/2014/main" val="2438843811"/>
                    </a:ext>
                  </a:extLst>
                </a:gridCol>
                <a:gridCol w="246888">
                  <a:extLst>
                    <a:ext uri="{9D8B030D-6E8A-4147-A177-3AD203B41FA5}">
                      <a16:colId xmlns:a16="http://schemas.microsoft.com/office/drawing/2014/main" val="686367631"/>
                    </a:ext>
                  </a:extLst>
                </a:gridCol>
                <a:gridCol w="246888">
                  <a:extLst>
                    <a:ext uri="{9D8B030D-6E8A-4147-A177-3AD203B41FA5}">
                      <a16:colId xmlns:a16="http://schemas.microsoft.com/office/drawing/2014/main" val="1846142204"/>
                    </a:ext>
                  </a:extLst>
                </a:gridCol>
                <a:gridCol w="246888">
                  <a:extLst>
                    <a:ext uri="{9D8B030D-6E8A-4147-A177-3AD203B41FA5}">
                      <a16:colId xmlns:a16="http://schemas.microsoft.com/office/drawing/2014/main" val="24264363"/>
                    </a:ext>
                  </a:extLst>
                </a:gridCol>
                <a:gridCol w="246888">
                  <a:extLst>
                    <a:ext uri="{9D8B030D-6E8A-4147-A177-3AD203B41FA5}">
                      <a16:colId xmlns:a16="http://schemas.microsoft.com/office/drawing/2014/main" val="1737195741"/>
                    </a:ext>
                  </a:extLst>
                </a:gridCol>
                <a:gridCol w="246888">
                  <a:extLst>
                    <a:ext uri="{9D8B030D-6E8A-4147-A177-3AD203B41FA5}">
                      <a16:colId xmlns:a16="http://schemas.microsoft.com/office/drawing/2014/main" val="1144904449"/>
                    </a:ext>
                  </a:extLst>
                </a:gridCol>
                <a:gridCol w="246888">
                  <a:extLst>
                    <a:ext uri="{9D8B030D-6E8A-4147-A177-3AD203B41FA5}">
                      <a16:colId xmlns:a16="http://schemas.microsoft.com/office/drawing/2014/main" val="2662632365"/>
                    </a:ext>
                  </a:extLst>
                </a:gridCol>
                <a:gridCol w="246888">
                  <a:extLst>
                    <a:ext uri="{9D8B030D-6E8A-4147-A177-3AD203B41FA5}">
                      <a16:colId xmlns:a16="http://schemas.microsoft.com/office/drawing/2014/main" val="2437132398"/>
                    </a:ext>
                  </a:extLst>
                </a:gridCol>
                <a:gridCol w="246888">
                  <a:extLst>
                    <a:ext uri="{9D8B030D-6E8A-4147-A177-3AD203B41FA5}">
                      <a16:colId xmlns:a16="http://schemas.microsoft.com/office/drawing/2014/main" val="3605012355"/>
                    </a:ext>
                  </a:extLst>
                </a:gridCol>
                <a:gridCol w="246888">
                  <a:extLst>
                    <a:ext uri="{9D8B030D-6E8A-4147-A177-3AD203B41FA5}">
                      <a16:colId xmlns:a16="http://schemas.microsoft.com/office/drawing/2014/main" val="2341162717"/>
                    </a:ext>
                  </a:extLst>
                </a:gridCol>
                <a:gridCol w="246888">
                  <a:extLst>
                    <a:ext uri="{9D8B030D-6E8A-4147-A177-3AD203B41FA5}">
                      <a16:colId xmlns:a16="http://schemas.microsoft.com/office/drawing/2014/main" val="3593488248"/>
                    </a:ext>
                  </a:extLst>
                </a:gridCol>
                <a:gridCol w="246888">
                  <a:extLst>
                    <a:ext uri="{9D8B030D-6E8A-4147-A177-3AD203B41FA5}">
                      <a16:colId xmlns:a16="http://schemas.microsoft.com/office/drawing/2014/main" val="1230484095"/>
                    </a:ext>
                  </a:extLst>
                </a:gridCol>
                <a:gridCol w="246888">
                  <a:extLst>
                    <a:ext uri="{9D8B030D-6E8A-4147-A177-3AD203B41FA5}">
                      <a16:colId xmlns:a16="http://schemas.microsoft.com/office/drawing/2014/main" val="2576171468"/>
                    </a:ext>
                  </a:extLst>
                </a:gridCol>
                <a:gridCol w="246888">
                  <a:extLst>
                    <a:ext uri="{9D8B030D-6E8A-4147-A177-3AD203B41FA5}">
                      <a16:colId xmlns:a16="http://schemas.microsoft.com/office/drawing/2014/main" val="1349120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3020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10:56:38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@anafenec.h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https://quintly-image-storage.s3.amazonaws.com/0f79d32d6913339729faf963b193e313/e47d6297dbceb478b6dd08ff850f2ab2.jpg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Calibri"/>
                          <a:ea typeface="+mn-ea"/>
                          <a:cs typeface="+mn-cs"/>
                        </a:rPr>
                        <a:t>anafenec.h
ME HOTEL STRAND
Barbie
@emmagibbonsart
BARBIECORE Preview
@melondonhotel
@anafenec.h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0.9253 %</a:t>
                      </a:r>
                    </a:p>
                  </a:txBody>
                  <a:tcPr/>
                </a:tc>
                <a:extLst>
                  <a:ext uri="{0D108BD9-81ED-4DB2-BD59-A6C34878D82A}">
                    <a16:rowId xmlns:a16="http://schemas.microsoft.com/office/drawing/2014/main" val="3274278494"/>
                  </a:ext>
                </a:extLst>
              </a:tr>
            </a:tbl>
          </a:graphicData>
        </a:graphic>
      </p:graphicFrame>
      <p:sp>
        <p:nvSpPr>
          <p:cNvPr id="4" name="Text Placeholder 3">
            <a:extLst>
              <a:ext uri="{FF2B5EF4-FFF2-40B4-BE49-F238E27FC236}">
                <a16:creationId xmlns:a16="http://schemas.microsoft.com/office/drawing/2014/main" id="{22084E6E-B2DA-47F7-9B40-BABDAE8A0ED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67473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F8B2-9630-48CC-BF91-A73AA917F769}"/>
              </a:ext>
            </a:extLst>
          </p:cNvPr>
          <p:cNvSpPr>
            <a:spLocks noGrp="1"/>
          </p:cNvSpPr>
          <p:nvPr>
            <p:ph type="title"/>
          </p:nvPr>
        </p:nvSpPr>
        <p:spPr/>
        <p:txBody>
          <a:bodyPr/>
          <a:lstStyle/>
          <a:p>
            <a:r>
              <a:rPr lang="en-US"/>
              <a:t>Instagram Stories Table | 2 profiles - 13 of 26</a:t>
            </a:r>
          </a:p>
        </p:txBody>
      </p:sp>
      <p:graphicFrame>
        <p:nvGraphicFramePr>
          <p:cNvPr id="5" name="Table Placeholder 4">
            <a:extLst>
              <a:ext uri="{FF2B5EF4-FFF2-40B4-BE49-F238E27FC236}">
                <a16:creationId xmlns:a16="http://schemas.microsoft.com/office/drawing/2014/main" id="{DE98F2EB-6D9C-437E-9FFE-FD17992E2C80}"/>
              </a:ext>
            </a:extLst>
          </p:cNvPr>
          <p:cNvGraphicFramePr>
            <a:graphicFrameLocks noGrp="1"/>
          </p:cNvGraphicFramePr>
          <p:nvPr>
            <p:ph type="tbl" sz="quarter" idx="13"/>
            <p:extLst>
              <p:ext uri="{D42A27DB-BD31-4B8C-83A1-F6EECF244321}">
                <p14:modId xmlns:p14="http://schemas.microsoft.com/office/powerpoint/2010/main" val="267090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57114669"/>
                    </a:ext>
                  </a:extLst>
                </a:gridCol>
                <a:gridCol w="493776">
                  <a:extLst>
                    <a:ext uri="{9D8B030D-6E8A-4147-A177-3AD203B41FA5}">
                      <a16:colId xmlns:a16="http://schemas.microsoft.com/office/drawing/2014/main" val="2385869507"/>
                    </a:ext>
                  </a:extLst>
                </a:gridCol>
                <a:gridCol w="658368">
                  <a:extLst>
                    <a:ext uri="{9D8B030D-6E8A-4147-A177-3AD203B41FA5}">
                      <a16:colId xmlns:a16="http://schemas.microsoft.com/office/drawing/2014/main" val="1237269832"/>
                    </a:ext>
                  </a:extLst>
                </a:gridCol>
                <a:gridCol w="740664">
                  <a:extLst>
                    <a:ext uri="{9D8B030D-6E8A-4147-A177-3AD203B41FA5}">
                      <a16:colId xmlns:a16="http://schemas.microsoft.com/office/drawing/2014/main" val="2037497970"/>
                    </a:ext>
                  </a:extLst>
                </a:gridCol>
                <a:gridCol w="246888">
                  <a:extLst>
                    <a:ext uri="{9D8B030D-6E8A-4147-A177-3AD203B41FA5}">
                      <a16:colId xmlns:a16="http://schemas.microsoft.com/office/drawing/2014/main" val="2926401943"/>
                    </a:ext>
                  </a:extLst>
                </a:gridCol>
                <a:gridCol w="246888">
                  <a:extLst>
                    <a:ext uri="{9D8B030D-6E8A-4147-A177-3AD203B41FA5}">
                      <a16:colId xmlns:a16="http://schemas.microsoft.com/office/drawing/2014/main" val="1099152097"/>
                    </a:ext>
                  </a:extLst>
                </a:gridCol>
                <a:gridCol w="246888">
                  <a:extLst>
                    <a:ext uri="{9D8B030D-6E8A-4147-A177-3AD203B41FA5}">
                      <a16:colId xmlns:a16="http://schemas.microsoft.com/office/drawing/2014/main" val="2976624642"/>
                    </a:ext>
                  </a:extLst>
                </a:gridCol>
                <a:gridCol w="246888">
                  <a:extLst>
                    <a:ext uri="{9D8B030D-6E8A-4147-A177-3AD203B41FA5}">
                      <a16:colId xmlns:a16="http://schemas.microsoft.com/office/drawing/2014/main" val="692428893"/>
                    </a:ext>
                  </a:extLst>
                </a:gridCol>
                <a:gridCol w="246888">
                  <a:extLst>
                    <a:ext uri="{9D8B030D-6E8A-4147-A177-3AD203B41FA5}">
                      <a16:colId xmlns:a16="http://schemas.microsoft.com/office/drawing/2014/main" val="3462353974"/>
                    </a:ext>
                  </a:extLst>
                </a:gridCol>
                <a:gridCol w="246888">
                  <a:extLst>
                    <a:ext uri="{9D8B030D-6E8A-4147-A177-3AD203B41FA5}">
                      <a16:colId xmlns:a16="http://schemas.microsoft.com/office/drawing/2014/main" val="627320212"/>
                    </a:ext>
                  </a:extLst>
                </a:gridCol>
                <a:gridCol w="246888">
                  <a:extLst>
                    <a:ext uri="{9D8B030D-6E8A-4147-A177-3AD203B41FA5}">
                      <a16:colId xmlns:a16="http://schemas.microsoft.com/office/drawing/2014/main" val="1060200473"/>
                    </a:ext>
                  </a:extLst>
                </a:gridCol>
                <a:gridCol w="246888">
                  <a:extLst>
                    <a:ext uri="{9D8B030D-6E8A-4147-A177-3AD203B41FA5}">
                      <a16:colId xmlns:a16="http://schemas.microsoft.com/office/drawing/2014/main" val="175429492"/>
                    </a:ext>
                  </a:extLst>
                </a:gridCol>
                <a:gridCol w="246888">
                  <a:extLst>
                    <a:ext uri="{9D8B030D-6E8A-4147-A177-3AD203B41FA5}">
                      <a16:colId xmlns:a16="http://schemas.microsoft.com/office/drawing/2014/main" val="3541488242"/>
                    </a:ext>
                  </a:extLst>
                </a:gridCol>
                <a:gridCol w="246888">
                  <a:extLst>
                    <a:ext uri="{9D8B030D-6E8A-4147-A177-3AD203B41FA5}">
                      <a16:colId xmlns:a16="http://schemas.microsoft.com/office/drawing/2014/main" val="3548791013"/>
                    </a:ext>
                  </a:extLst>
                </a:gridCol>
                <a:gridCol w="246888">
                  <a:extLst>
                    <a:ext uri="{9D8B030D-6E8A-4147-A177-3AD203B41FA5}">
                      <a16:colId xmlns:a16="http://schemas.microsoft.com/office/drawing/2014/main" val="2484539142"/>
                    </a:ext>
                  </a:extLst>
                </a:gridCol>
                <a:gridCol w="246888">
                  <a:extLst>
                    <a:ext uri="{9D8B030D-6E8A-4147-A177-3AD203B41FA5}">
                      <a16:colId xmlns:a16="http://schemas.microsoft.com/office/drawing/2014/main" val="2956903828"/>
                    </a:ext>
                  </a:extLst>
                </a:gridCol>
                <a:gridCol w="246888">
                  <a:extLst>
                    <a:ext uri="{9D8B030D-6E8A-4147-A177-3AD203B41FA5}">
                      <a16:colId xmlns:a16="http://schemas.microsoft.com/office/drawing/2014/main" val="3102621048"/>
                    </a:ext>
                  </a:extLst>
                </a:gridCol>
                <a:gridCol w="246888">
                  <a:extLst>
                    <a:ext uri="{9D8B030D-6E8A-4147-A177-3AD203B41FA5}">
                      <a16:colId xmlns:a16="http://schemas.microsoft.com/office/drawing/2014/main" val="1782455925"/>
                    </a:ext>
                  </a:extLst>
                </a:gridCol>
                <a:gridCol w="246888">
                  <a:extLst>
                    <a:ext uri="{9D8B030D-6E8A-4147-A177-3AD203B41FA5}">
                      <a16:colId xmlns:a16="http://schemas.microsoft.com/office/drawing/2014/main" val="775206223"/>
                    </a:ext>
                  </a:extLst>
                </a:gridCol>
                <a:gridCol w="246888">
                  <a:extLst>
                    <a:ext uri="{9D8B030D-6E8A-4147-A177-3AD203B41FA5}">
                      <a16:colId xmlns:a16="http://schemas.microsoft.com/office/drawing/2014/main" val="2694573906"/>
                    </a:ext>
                  </a:extLst>
                </a:gridCol>
                <a:gridCol w="246888">
                  <a:extLst>
                    <a:ext uri="{9D8B030D-6E8A-4147-A177-3AD203B41FA5}">
                      <a16:colId xmlns:a16="http://schemas.microsoft.com/office/drawing/2014/main" val="3715940772"/>
                    </a:ext>
                  </a:extLst>
                </a:gridCol>
                <a:gridCol w="246888">
                  <a:extLst>
                    <a:ext uri="{9D8B030D-6E8A-4147-A177-3AD203B41FA5}">
                      <a16:colId xmlns:a16="http://schemas.microsoft.com/office/drawing/2014/main" val="771168361"/>
                    </a:ext>
                  </a:extLst>
                </a:gridCol>
                <a:gridCol w="246888">
                  <a:extLst>
                    <a:ext uri="{9D8B030D-6E8A-4147-A177-3AD203B41FA5}">
                      <a16:colId xmlns:a16="http://schemas.microsoft.com/office/drawing/2014/main" val="3541122656"/>
                    </a:ext>
                  </a:extLst>
                </a:gridCol>
                <a:gridCol w="246888">
                  <a:extLst>
                    <a:ext uri="{9D8B030D-6E8A-4147-A177-3AD203B41FA5}">
                      <a16:colId xmlns:a16="http://schemas.microsoft.com/office/drawing/2014/main" val="295111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2577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10:56:04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https://quintly-image-storage.s3.amazonaws.com/0f79d32d6913339729faf963b193e313/225ef66ff94515b71a08bcb8a4fdea73.jpg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@melondonhotel
_by_melia
emmagibbonsart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0.9066 %</a:t>
                      </a:r>
                    </a:p>
                  </a:txBody>
                  <a:tcPr/>
                </a:tc>
                <a:extLst>
                  <a:ext uri="{0D108BD9-81ED-4DB2-BD59-A6C34878D82A}">
                    <a16:rowId xmlns:a16="http://schemas.microsoft.com/office/drawing/2014/main" val="1148294748"/>
                  </a:ext>
                </a:extLst>
              </a:tr>
            </a:tbl>
          </a:graphicData>
        </a:graphic>
      </p:graphicFrame>
      <p:sp>
        <p:nvSpPr>
          <p:cNvPr id="4" name="Text Placeholder 3">
            <a:extLst>
              <a:ext uri="{FF2B5EF4-FFF2-40B4-BE49-F238E27FC236}">
                <a16:creationId xmlns:a16="http://schemas.microsoft.com/office/drawing/2014/main" id="{CB33294F-B6DC-4E18-88A2-5DFA25646E2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580034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9331B-29A7-4E3C-9342-61B308F10B85}"/>
              </a:ext>
            </a:extLst>
          </p:cNvPr>
          <p:cNvSpPr>
            <a:spLocks noGrp="1"/>
          </p:cNvSpPr>
          <p:nvPr>
            <p:ph type="title"/>
          </p:nvPr>
        </p:nvSpPr>
        <p:spPr/>
        <p:txBody>
          <a:bodyPr/>
          <a:lstStyle/>
          <a:p>
            <a:r>
              <a:rPr lang="en-US"/>
              <a:t>Instagram Stories Table | 2 profiles - 14 of 26</a:t>
            </a:r>
          </a:p>
        </p:txBody>
      </p:sp>
      <p:graphicFrame>
        <p:nvGraphicFramePr>
          <p:cNvPr id="5" name="Table Placeholder 4">
            <a:extLst>
              <a:ext uri="{FF2B5EF4-FFF2-40B4-BE49-F238E27FC236}">
                <a16:creationId xmlns:a16="http://schemas.microsoft.com/office/drawing/2014/main" id="{82E5E853-A3DC-484A-9670-5029DB0AA0FB}"/>
              </a:ext>
            </a:extLst>
          </p:cNvPr>
          <p:cNvGraphicFramePr>
            <a:graphicFrameLocks noGrp="1"/>
          </p:cNvGraphicFramePr>
          <p:nvPr>
            <p:ph type="tbl" sz="quarter" idx="13"/>
            <p:extLst>
              <p:ext uri="{D42A27DB-BD31-4B8C-83A1-F6EECF244321}">
                <p14:modId xmlns:p14="http://schemas.microsoft.com/office/powerpoint/2010/main" val="303511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06389167"/>
                    </a:ext>
                  </a:extLst>
                </a:gridCol>
                <a:gridCol w="493776">
                  <a:extLst>
                    <a:ext uri="{9D8B030D-6E8A-4147-A177-3AD203B41FA5}">
                      <a16:colId xmlns:a16="http://schemas.microsoft.com/office/drawing/2014/main" val="216958851"/>
                    </a:ext>
                  </a:extLst>
                </a:gridCol>
                <a:gridCol w="658368">
                  <a:extLst>
                    <a:ext uri="{9D8B030D-6E8A-4147-A177-3AD203B41FA5}">
                      <a16:colId xmlns:a16="http://schemas.microsoft.com/office/drawing/2014/main" val="3297804561"/>
                    </a:ext>
                  </a:extLst>
                </a:gridCol>
                <a:gridCol w="740664">
                  <a:extLst>
                    <a:ext uri="{9D8B030D-6E8A-4147-A177-3AD203B41FA5}">
                      <a16:colId xmlns:a16="http://schemas.microsoft.com/office/drawing/2014/main" val="1804828252"/>
                    </a:ext>
                  </a:extLst>
                </a:gridCol>
                <a:gridCol w="246888">
                  <a:extLst>
                    <a:ext uri="{9D8B030D-6E8A-4147-A177-3AD203B41FA5}">
                      <a16:colId xmlns:a16="http://schemas.microsoft.com/office/drawing/2014/main" val="1993459863"/>
                    </a:ext>
                  </a:extLst>
                </a:gridCol>
                <a:gridCol w="246888">
                  <a:extLst>
                    <a:ext uri="{9D8B030D-6E8A-4147-A177-3AD203B41FA5}">
                      <a16:colId xmlns:a16="http://schemas.microsoft.com/office/drawing/2014/main" val="2836208145"/>
                    </a:ext>
                  </a:extLst>
                </a:gridCol>
                <a:gridCol w="246888">
                  <a:extLst>
                    <a:ext uri="{9D8B030D-6E8A-4147-A177-3AD203B41FA5}">
                      <a16:colId xmlns:a16="http://schemas.microsoft.com/office/drawing/2014/main" val="3219541650"/>
                    </a:ext>
                  </a:extLst>
                </a:gridCol>
                <a:gridCol w="246888">
                  <a:extLst>
                    <a:ext uri="{9D8B030D-6E8A-4147-A177-3AD203B41FA5}">
                      <a16:colId xmlns:a16="http://schemas.microsoft.com/office/drawing/2014/main" val="553082790"/>
                    </a:ext>
                  </a:extLst>
                </a:gridCol>
                <a:gridCol w="246888">
                  <a:extLst>
                    <a:ext uri="{9D8B030D-6E8A-4147-A177-3AD203B41FA5}">
                      <a16:colId xmlns:a16="http://schemas.microsoft.com/office/drawing/2014/main" val="3171532762"/>
                    </a:ext>
                  </a:extLst>
                </a:gridCol>
                <a:gridCol w="246888">
                  <a:extLst>
                    <a:ext uri="{9D8B030D-6E8A-4147-A177-3AD203B41FA5}">
                      <a16:colId xmlns:a16="http://schemas.microsoft.com/office/drawing/2014/main" val="3441659504"/>
                    </a:ext>
                  </a:extLst>
                </a:gridCol>
                <a:gridCol w="246888">
                  <a:extLst>
                    <a:ext uri="{9D8B030D-6E8A-4147-A177-3AD203B41FA5}">
                      <a16:colId xmlns:a16="http://schemas.microsoft.com/office/drawing/2014/main" val="2539332158"/>
                    </a:ext>
                  </a:extLst>
                </a:gridCol>
                <a:gridCol w="246888">
                  <a:extLst>
                    <a:ext uri="{9D8B030D-6E8A-4147-A177-3AD203B41FA5}">
                      <a16:colId xmlns:a16="http://schemas.microsoft.com/office/drawing/2014/main" val="1459577097"/>
                    </a:ext>
                  </a:extLst>
                </a:gridCol>
                <a:gridCol w="246888">
                  <a:extLst>
                    <a:ext uri="{9D8B030D-6E8A-4147-A177-3AD203B41FA5}">
                      <a16:colId xmlns:a16="http://schemas.microsoft.com/office/drawing/2014/main" val="1095826754"/>
                    </a:ext>
                  </a:extLst>
                </a:gridCol>
                <a:gridCol w="246888">
                  <a:extLst>
                    <a:ext uri="{9D8B030D-6E8A-4147-A177-3AD203B41FA5}">
                      <a16:colId xmlns:a16="http://schemas.microsoft.com/office/drawing/2014/main" val="1837108532"/>
                    </a:ext>
                  </a:extLst>
                </a:gridCol>
                <a:gridCol w="246888">
                  <a:extLst>
                    <a:ext uri="{9D8B030D-6E8A-4147-A177-3AD203B41FA5}">
                      <a16:colId xmlns:a16="http://schemas.microsoft.com/office/drawing/2014/main" val="4174846842"/>
                    </a:ext>
                  </a:extLst>
                </a:gridCol>
                <a:gridCol w="246888">
                  <a:extLst>
                    <a:ext uri="{9D8B030D-6E8A-4147-A177-3AD203B41FA5}">
                      <a16:colId xmlns:a16="http://schemas.microsoft.com/office/drawing/2014/main" val="3055019931"/>
                    </a:ext>
                  </a:extLst>
                </a:gridCol>
                <a:gridCol w="246888">
                  <a:extLst>
                    <a:ext uri="{9D8B030D-6E8A-4147-A177-3AD203B41FA5}">
                      <a16:colId xmlns:a16="http://schemas.microsoft.com/office/drawing/2014/main" val="2985505415"/>
                    </a:ext>
                  </a:extLst>
                </a:gridCol>
                <a:gridCol w="246888">
                  <a:extLst>
                    <a:ext uri="{9D8B030D-6E8A-4147-A177-3AD203B41FA5}">
                      <a16:colId xmlns:a16="http://schemas.microsoft.com/office/drawing/2014/main" val="1276366707"/>
                    </a:ext>
                  </a:extLst>
                </a:gridCol>
                <a:gridCol w="246888">
                  <a:extLst>
                    <a:ext uri="{9D8B030D-6E8A-4147-A177-3AD203B41FA5}">
                      <a16:colId xmlns:a16="http://schemas.microsoft.com/office/drawing/2014/main" val="130377808"/>
                    </a:ext>
                  </a:extLst>
                </a:gridCol>
                <a:gridCol w="246888">
                  <a:extLst>
                    <a:ext uri="{9D8B030D-6E8A-4147-A177-3AD203B41FA5}">
                      <a16:colId xmlns:a16="http://schemas.microsoft.com/office/drawing/2014/main" val="1662619826"/>
                    </a:ext>
                  </a:extLst>
                </a:gridCol>
                <a:gridCol w="246888">
                  <a:extLst>
                    <a:ext uri="{9D8B030D-6E8A-4147-A177-3AD203B41FA5}">
                      <a16:colId xmlns:a16="http://schemas.microsoft.com/office/drawing/2014/main" val="3291580998"/>
                    </a:ext>
                  </a:extLst>
                </a:gridCol>
                <a:gridCol w="246888">
                  <a:extLst>
                    <a:ext uri="{9D8B030D-6E8A-4147-A177-3AD203B41FA5}">
                      <a16:colId xmlns:a16="http://schemas.microsoft.com/office/drawing/2014/main" val="2412257237"/>
                    </a:ext>
                  </a:extLst>
                </a:gridCol>
                <a:gridCol w="246888">
                  <a:extLst>
                    <a:ext uri="{9D8B030D-6E8A-4147-A177-3AD203B41FA5}">
                      <a16:colId xmlns:a16="http://schemas.microsoft.com/office/drawing/2014/main" val="2768323"/>
                    </a:ext>
                  </a:extLst>
                </a:gridCol>
                <a:gridCol w="246888">
                  <a:extLst>
                    <a:ext uri="{9D8B030D-6E8A-4147-A177-3AD203B41FA5}">
                      <a16:colId xmlns:a16="http://schemas.microsoft.com/office/drawing/2014/main" val="151869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9530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10:55:31</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https://quintly-image-storage.s3.amazonaws.com/0f79d32d6913339729faf963b193e313/1f467d04ecaeef45f7093b3ede65cb6d.jpg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@hannah.shillito
@melondonhotel
@me_by_melia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0.8624 %</a:t>
                      </a:r>
                    </a:p>
                  </a:txBody>
                  <a:tcPr/>
                </a:tc>
                <a:extLst>
                  <a:ext uri="{0D108BD9-81ED-4DB2-BD59-A6C34878D82A}">
                    <a16:rowId xmlns:a16="http://schemas.microsoft.com/office/drawing/2014/main" val="604559909"/>
                  </a:ext>
                </a:extLst>
              </a:tr>
            </a:tbl>
          </a:graphicData>
        </a:graphic>
      </p:graphicFrame>
      <p:sp>
        <p:nvSpPr>
          <p:cNvPr id="4" name="Text Placeholder 3">
            <a:extLst>
              <a:ext uri="{FF2B5EF4-FFF2-40B4-BE49-F238E27FC236}">
                <a16:creationId xmlns:a16="http://schemas.microsoft.com/office/drawing/2014/main" id="{F7DDACEE-B939-4770-A046-69B47A21D91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364398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7C4C-09A1-4D33-8ADE-65639AFA522D}"/>
              </a:ext>
            </a:extLst>
          </p:cNvPr>
          <p:cNvSpPr>
            <a:spLocks noGrp="1"/>
          </p:cNvSpPr>
          <p:nvPr>
            <p:ph type="title"/>
          </p:nvPr>
        </p:nvSpPr>
        <p:spPr/>
        <p:txBody>
          <a:bodyPr/>
          <a:lstStyle/>
          <a:p>
            <a:r>
              <a:rPr lang="en-US"/>
              <a:t>Instagram Stories Table | 2 profiles - 15 of 26</a:t>
            </a:r>
          </a:p>
        </p:txBody>
      </p:sp>
      <p:graphicFrame>
        <p:nvGraphicFramePr>
          <p:cNvPr id="5" name="Table Placeholder 4">
            <a:extLst>
              <a:ext uri="{FF2B5EF4-FFF2-40B4-BE49-F238E27FC236}">
                <a16:creationId xmlns:a16="http://schemas.microsoft.com/office/drawing/2014/main" id="{E7BDBD79-6CCB-4DB4-82A9-026A2CA4D45B}"/>
              </a:ext>
            </a:extLst>
          </p:cNvPr>
          <p:cNvGraphicFramePr>
            <a:graphicFrameLocks noGrp="1"/>
          </p:cNvGraphicFramePr>
          <p:nvPr>
            <p:ph type="tbl" sz="quarter" idx="13"/>
            <p:extLst>
              <p:ext uri="{D42A27DB-BD31-4B8C-83A1-F6EECF244321}">
                <p14:modId xmlns:p14="http://schemas.microsoft.com/office/powerpoint/2010/main" val="631513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35712048"/>
                    </a:ext>
                  </a:extLst>
                </a:gridCol>
                <a:gridCol w="493776">
                  <a:extLst>
                    <a:ext uri="{9D8B030D-6E8A-4147-A177-3AD203B41FA5}">
                      <a16:colId xmlns:a16="http://schemas.microsoft.com/office/drawing/2014/main" val="4279090377"/>
                    </a:ext>
                  </a:extLst>
                </a:gridCol>
                <a:gridCol w="658368">
                  <a:extLst>
                    <a:ext uri="{9D8B030D-6E8A-4147-A177-3AD203B41FA5}">
                      <a16:colId xmlns:a16="http://schemas.microsoft.com/office/drawing/2014/main" val="3277786283"/>
                    </a:ext>
                  </a:extLst>
                </a:gridCol>
                <a:gridCol w="740664">
                  <a:extLst>
                    <a:ext uri="{9D8B030D-6E8A-4147-A177-3AD203B41FA5}">
                      <a16:colId xmlns:a16="http://schemas.microsoft.com/office/drawing/2014/main" val="691716429"/>
                    </a:ext>
                  </a:extLst>
                </a:gridCol>
                <a:gridCol w="246888">
                  <a:extLst>
                    <a:ext uri="{9D8B030D-6E8A-4147-A177-3AD203B41FA5}">
                      <a16:colId xmlns:a16="http://schemas.microsoft.com/office/drawing/2014/main" val="644767156"/>
                    </a:ext>
                  </a:extLst>
                </a:gridCol>
                <a:gridCol w="246888">
                  <a:extLst>
                    <a:ext uri="{9D8B030D-6E8A-4147-A177-3AD203B41FA5}">
                      <a16:colId xmlns:a16="http://schemas.microsoft.com/office/drawing/2014/main" val="1198843864"/>
                    </a:ext>
                  </a:extLst>
                </a:gridCol>
                <a:gridCol w="246888">
                  <a:extLst>
                    <a:ext uri="{9D8B030D-6E8A-4147-A177-3AD203B41FA5}">
                      <a16:colId xmlns:a16="http://schemas.microsoft.com/office/drawing/2014/main" val="4046683342"/>
                    </a:ext>
                  </a:extLst>
                </a:gridCol>
                <a:gridCol w="246888">
                  <a:extLst>
                    <a:ext uri="{9D8B030D-6E8A-4147-A177-3AD203B41FA5}">
                      <a16:colId xmlns:a16="http://schemas.microsoft.com/office/drawing/2014/main" val="3859850326"/>
                    </a:ext>
                  </a:extLst>
                </a:gridCol>
                <a:gridCol w="246888">
                  <a:extLst>
                    <a:ext uri="{9D8B030D-6E8A-4147-A177-3AD203B41FA5}">
                      <a16:colId xmlns:a16="http://schemas.microsoft.com/office/drawing/2014/main" val="2326548392"/>
                    </a:ext>
                  </a:extLst>
                </a:gridCol>
                <a:gridCol w="246888">
                  <a:extLst>
                    <a:ext uri="{9D8B030D-6E8A-4147-A177-3AD203B41FA5}">
                      <a16:colId xmlns:a16="http://schemas.microsoft.com/office/drawing/2014/main" val="3736801193"/>
                    </a:ext>
                  </a:extLst>
                </a:gridCol>
                <a:gridCol w="246888">
                  <a:extLst>
                    <a:ext uri="{9D8B030D-6E8A-4147-A177-3AD203B41FA5}">
                      <a16:colId xmlns:a16="http://schemas.microsoft.com/office/drawing/2014/main" val="2422727252"/>
                    </a:ext>
                  </a:extLst>
                </a:gridCol>
                <a:gridCol w="246888">
                  <a:extLst>
                    <a:ext uri="{9D8B030D-6E8A-4147-A177-3AD203B41FA5}">
                      <a16:colId xmlns:a16="http://schemas.microsoft.com/office/drawing/2014/main" val="3047804387"/>
                    </a:ext>
                  </a:extLst>
                </a:gridCol>
                <a:gridCol w="246888">
                  <a:extLst>
                    <a:ext uri="{9D8B030D-6E8A-4147-A177-3AD203B41FA5}">
                      <a16:colId xmlns:a16="http://schemas.microsoft.com/office/drawing/2014/main" val="1888923617"/>
                    </a:ext>
                  </a:extLst>
                </a:gridCol>
                <a:gridCol w="246888">
                  <a:extLst>
                    <a:ext uri="{9D8B030D-6E8A-4147-A177-3AD203B41FA5}">
                      <a16:colId xmlns:a16="http://schemas.microsoft.com/office/drawing/2014/main" val="1932209196"/>
                    </a:ext>
                  </a:extLst>
                </a:gridCol>
                <a:gridCol w="246888">
                  <a:extLst>
                    <a:ext uri="{9D8B030D-6E8A-4147-A177-3AD203B41FA5}">
                      <a16:colId xmlns:a16="http://schemas.microsoft.com/office/drawing/2014/main" val="2918583761"/>
                    </a:ext>
                  </a:extLst>
                </a:gridCol>
                <a:gridCol w="246888">
                  <a:extLst>
                    <a:ext uri="{9D8B030D-6E8A-4147-A177-3AD203B41FA5}">
                      <a16:colId xmlns:a16="http://schemas.microsoft.com/office/drawing/2014/main" val="2246548155"/>
                    </a:ext>
                  </a:extLst>
                </a:gridCol>
                <a:gridCol w="246888">
                  <a:extLst>
                    <a:ext uri="{9D8B030D-6E8A-4147-A177-3AD203B41FA5}">
                      <a16:colId xmlns:a16="http://schemas.microsoft.com/office/drawing/2014/main" val="2397365993"/>
                    </a:ext>
                  </a:extLst>
                </a:gridCol>
                <a:gridCol w="246888">
                  <a:extLst>
                    <a:ext uri="{9D8B030D-6E8A-4147-A177-3AD203B41FA5}">
                      <a16:colId xmlns:a16="http://schemas.microsoft.com/office/drawing/2014/main" val="1783029529"/>
                    </a:ext>
                  </a:extLst>
                </a:gridCol>
                <a:gridCol w="246888">
                  <a:extLst>
                    <a:ext uri="{9D8B030D-6E8A-4147-A177-3AD203B41FA5}">
                      <a16:colId xmlns:a16="http://schemas.microsoft.com/office/drawing/2014/main" val="1538471945"/>
                    </a:ext>
                  </a:extLst>
                </a:gridCol>
                <a:gridCol w="246888">
                  <a:extLst>
                    <a:ext uri="{9D8B030D-6E8A-4147-A177-3AD203B41FA5}">
                      <a16:colId xmlns:a16="http://schemas.microsoft.com/office/drawing/2014/main" val="1945405125"/>
                    </a:ext>
                  </a:extLst>
                </a:gridCol>
                <a:gridCol w="246888">
                  <a:extLst>
                    <a:ext uri="{9D8B030D-6E8A-4147-A177-3AD203B41FA5}">
                      <a16:colId xmlns:a16="http://schemas.microsoft.com/office/drawing/2014/main" val="1662494361"/>
                    </a:ext>
                  </a:extLst>
                </a:gridCol>
                <a:gridCol w="246888">
                  <a:extLst>
                    <a:ext uri="{9D8B030D-6E8A-4147-A177-3AD203B41FA5}">
                      <a16:colId xmlns:a16="http://schemas.microsoft.com/office/drawing/2014/main" val="2973034014"/>
                    </a:ext>
                  </a:extLst>
                </a:gridCol>
                <a:gridCol w="246888">
                  <a:extLst>
                    <a:ext uri="{9D8B030D-6E8A-4147-A177-3AD203B41FA5}">
                      <a16:colId xmlns:a16="http://schemas.microsoft.com/office/drawing/2014/main" val="3720238351"/>
                    </a:ext>
                  </a:extLst>
                </a:gridCol>
                <a:gridCol w="246888">
                  <a:extLst>
                    <a:ext uri="{9D8B030D-6E8A-4147-A177-3AD203B41FA5}">
                      <a16:colId xmlns:a16="http://schemas.microsoft.com/office/drawing/2014/main" val="20354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6410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10:54:41</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https://quintly-image-storage.s3.amazonaws.com/0f79d32d6913339729faf963b193e313/52a1e3b2eb493bb54194ed8d2d031003.jpg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@me melia
Wemmagibbonsart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0.9368 %</a:t>
                      </a:r>
                    </a:p>
                  </a:txBody>
                  <a:tcPr/>
                </a:tc>
                <a:extLst>
                  <a:ext uri="{0D108BD9-81ED-4DB2-BD59-A6C34878D82A}">
                    <a16:rowId xmlns:a16="http://schemas.microsoft.com/office/drawing/2014/main" val="302518192"/>
                  </a:ext>
                </a:extLst>
              </a:tr>
            </a:tbl>
          </a:graphicData>
        </a:graphic>
      </p:graphicFrame>
      <p:sp>
        <p:nvSpPr>
          <p:cNvPr id="4" name="Text Placeholder 3">
            <a:extLst>
              <a:ext uri="{FF2B5EF4-FFF2-40B4-BE49-F238E27FC236}">
                <a16:creationId xmlns:a16="http://schemas.microsoft.com/office/drawing/2014/main" id="{FE872750-E289-4165-B2DE-C53945E4B6A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59214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8AC7E-BF36-4BBF-9792-9E5FA4A78889}"/>
              </a:ext>
            </a:extLst>
          </p:cNvPr>
          <p:cNvSpPr>
            <a:spLocks noGrp="1"/>
          </p:cNvSpPr>
          <p:nvPr>
            <p:ph type="title"/>
          </p:nvPr>
        </p:nvSpPr>
        <p:spPr/>
        <p:txBody>
          <a:bodyPr/>
          <a:lstStyle/>
          <a:p>
            <a:r>
              <a:rPr lang="en-US"/>
              <a:t>Instagram Stories Table | 2 profiles - 16 of 26</a:t>
            </a:r>
          </a:p>
        </p:txBody>
      </p:sp>
      <p:graphicFrame>
        <p:nvGraphicFramePr>
          <p:cNvPr id="5" name="Table Placeholder 4">
            <a:extLst>
              <a:ext uri="{FF2B5EF4-FFF2-40B4-BE49-F238E27FC236}">
                <a16:creationId xmlns:a16="http://schemas.microsoft.com/office/drawing/2014/main" id="{AE1EDE11-D849-49D8-ACF2-74BD4B8A1B50}"/>
              </a:ext>
            </a:extLst>
          </p:cNvPr>
          <p:cNvGraphicFramePr>
            <a:graphicFrameLocks noGrp="1"/>
          </p:cNvGraphicFramePr>
          <p:nvPr>
            <p:ph type="tbl" sz="quarter" idx="13"/>
            <p:extLst>
              <p:ext uri="{D42A27DB-BD31-4B8C-83A1-F6EECF244321}">
                <p14:modId xmlns:p14="http://schemas.microsoft.com/office/powerpoint/2010/main" val="37334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62487882"/>
                    </a:ext>
                  </a:extLst>
                </a:gridCol>
                <a:gridCol w="493776">
                  <a:extLst>
                    <a:ext uri="{9D8B030D-6E8A-4147-A177-3AD203B41FA5}">
                      <a16:colId xmlns:a16="http://schemas.microsoft.com/office/drawing/2014/main" val="4266023163"/>
                    </a:ext>
                  </a:extLst>
                </a:gridCol>
                <a:gridCol w="658368">
                  <a:extLst>
                    <a:ext uri="{9D8B030D-6E8A-4147-A177-3AD203B41FA5}">
                      <a16:colId xmlns:a16="http://schemas.microsoft.com/office/drawing/2014/main" val="645342929"/>
                    </a:ext>
                  </a:extLst>
                </a:gridCol>
                <a:gridCol w="740664">
                  <a:extLst>
                    <a:ext uri="{9D8B030D-6E8A-4147-A177-3AD203B41FA5}">
                      <a16:colId xmlns:a16="http://schemas.microsoft.com/office/drawing/2014/main" val="1639209724"/>
                    </a:ext>
                  </a:extLst>
                </a:gridCol>
                <a:gridCol w="246888">
                  <a:extLst>
                    <a:ext uri="{9D8B030D-6E8A-4147-A177-3AD203B41FA5}">
                      <a16:colId xmlns:a16="http://schemas.microsoft.com/office/drawing/2014/main" val="2250226616"/>
                    </a:ext>
                  </a:extLst>
                </a:gridCol>
                <a:gridCol w="246888">
                  <a:extLst>
                    <a:ext uri="{9D8B030D-6E8A-4147-A177-3AD203B41FA5}">
                      <a16:colId xmlns:a16="http://schemas.microsoft.com/office/drawing/2014/main" val="655491880"/>
                    </a:ext>
                  </a:extLst>
                </a:gridCol>
                <a:gridCol w="246888">
                  <a:extLst>
                    <a:ext uri="{9D8B030D-6E8A-4147-A177-3AD203B41FA5}">
                      <a16:colId xmlns:a16="http://schemas.microsoft.com/office/drawing/2014/main" val="1217381491"/>
                    </a:ext>
                  </a:extLst>
                </a:gridCol>
                <a:gridCol w="246888">
                  <a:extLst>
                    <a:ext uri="{9D8B030D-6E8A-4147-A177-3AD203B41FA5}">
                      <a16:colId xmlns:a16="http://schemas.microsoft.com/office/drawing/2014/main" val="572219787"/>
                    </a:ext>
                  </a:extLst>
                </a:gridCol>
                <a:gridCol w="246888">
                  <a:extLst>
                    <a:ext uri="{9D8B030D-6E8A-4147-A177-3AD203B41FA5}">
                      <a16:colId xmlns:a16="http://schemas.microsoft.com/office/drawing/2014/main" val="3787608622"/>
                    </a:ext>
                  </a:extLst>
                </a:gridCol>
                <a:gridCol w="246888">
                  <a:extLst>
                    <a:ext uri="{9D8B030D-6E8A-4147-A177-3AD203B41FA5}">
                      <a16:colId xmlns:a16="http://schemas.microsoft.com/office/drawing/2014/main" val="1160771708"/>
                    </a:ext>
                  </a:extLst>
                </a:gridCol>
                <a:gridCol w="246888">
                  <a:extLst>
                    <a:ext uri="{9D8B030D-6E8A-4147-A177-3AD203B41FA5}">
                      <a16:colId xmlns:a16="http://schemas.microsoft.com/office/drawing/2014/main" val="604610850"/>
                    </a:ext>
                  </a:extLst>
                </a:gridCol>
                <a:gridCol w="246888">
                  <a:extLst>
                    <a:ext uri="{9D8B030D-6E8A-4147-A177-3AD203B41FA5}">
                      <a16:colId xmlns:a16="http://schemas.microsoft.com/office/drawing/2014/main" val="1526390248"/>
                    </a:ext>
                  </a:extLst>
                </a:gridCol>
                <a:gridCol w="246888">
                  <a:extLst>
                    <a:ext uri="{9D8B030D-6E8A-4147-A177-3AD203B41FA5}">
                      <a16:colId xmlns:a16="http://schemas.microsoft.com/office/drawing/2014/main" val="4226924128"/>
                    </a:ext>
                  </a:extLst>
                </a:gridCol>
                <a:gridCol w="246888">
                  <a:extLst>
                    <a:ext uri="{9D8B030D-6E8A-4147-A177-3AD203B41FA5}">
                      <a16:colId xmlns:a16="http://schemas.microsoft.com/office/drawing/2014/main" val="919928742"/>
                    </a:ext>
                  </a:extLst>
                </a:gridCol>
                <a:gridCol w="246888">
                  <a:extLst>
                    <a:ext uri="{9D8B030D-6E8A-4147-A177-3AD203B41FA5}">
                      <a16:colId xmlns:a16="http://schemas.microsoft.com/office/drawing/2014/main" val="1325538963"/>
                    </a:ext>
                  </a:extLst>
                </a:gridCol>
                <a:gridCol w="246888">
                  <a:extLst>
                    <a:ext uri="{9D8B030D-6E8A-4147-A177-3AD203B41FA5}">
                      <a16:colId xmlns:a16="http://schemas.microsoft.com/office/drawing/2014/main" val="121909050"/>
                    </a:ext>
                  </a:extLst>
                </a:gridCol>
                <a:gridCol w="246888">
                  <a:extLst>
                    <a:ext uri="{9D8B030D-6E8A-4147-A177-3AD203B41FA5}">
                      <a16:colId xmlns:a16="http://schemas.microsoft.com/office/drawing/2014/main" val="589427254"/>
                    </a:ext>
                  </a:extLst>
                </a:gridCol>
                <a:gridCol w="246888">
                  <a:extLst>
                    <a:ext uri="{9D8B030D-6E8A-4147-A177-3AD203B41FA5}">
                      <a16:colId xmlns:a16="http://schemas.microsoft.com/office/drawing/2014/main" val="1378080253"/>
                    </a:ext>
                  </a:extLst>
                </a:gridCol>
                <a:gridCol w="246888">
                  <a:extLst>
                    <a:ext uri="{9D8B030D-6E8A-4147-A177-3AD203B41FA5}">
                      <a16:colId xmlns:a16="http://schemas.microsoft.com/office/drawing/2014/main" val="1747184553"/>
                    </a:ext>
                  </a:extLst>
                </a:gridCol>
                <a:gridCol w="246888">
                  <a:extLst>
                    <a:ext uri="{9D8B030D-6E8A-4147-A177-3AD203B41FA5}">
                      <a16:colId xmlns:a16="http://schemas.microsoft.com/office/drawing/2014/main" val="3441209228"/>
                    </a:ext>
                  </a:extLst>
                </a:gridCol>
                <a:gridCol w="246888">
                  <a:extLst>
                    <a:ext uri="{9D8B030D-6E8A-4147-A177-3AD203B41FA5}">
                      <a16:colId xmlns:a16="http://schemas.microsoft.com/office/drawing/2014/main" val="4115363365"/>
                    </a:ext>
                  </a:extLst>
                </a:gridCol>
                <a:gridCol w="246888">
                  <a:extLst>
                    <a:ext uri="{9D8B030D-6E8A-4147-A177-3AD203B41FA5}">
                      <a16:colId xmlns:a16="http://schemas.microsoft.com/office/drawing/2014/main" val="1315142292"/>
                    </a:ext>
                  </a:extLst>
                </a:gridCol>
                <a:gridCol w="246888">
                  <a:extLst>
                    <a:ext uri="{9D8B030D-6E8A-4147-A177-3AD203B41FA5}">
                      <a16:colId xmlns:a16="http://schemas.microsoft.com/office/drawing/2014/main" val="2764790476"/>
                    </a:ext>
                  </a:extLst>
                </a:gridCol>
                <a:gridCol w="246888">
                  <a:extLst>
                    <a:ext uri="{9D8B030D-6E8A-4147-A177-3AD203B41FA5}">
                      <a16:colId xmlns:a16="http://schemas.microsoft.com/office/drawing/2014/main" val="213088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8049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10:54:19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https://quintly-image-storage.s3.amazonaws.com/0f79d32d6913339729faf963b193e313/f619a3b6e6969d70ed38334333466d15.jpg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UK HOTELS
with loved ones
@bbritissues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0.9271 %</a:t>
                      </a:r>
                    </a:p>
                  </a:txBody>
                  <a:tcPr/>
                </a:tc>
                <a:extLst>
                  <a:ext uri="{0D108BD9-81ED-4DB2-BD59-A6C34878D82A}">
                    <a16:rowId xmlns:a16="http://schemas.microsoft.com/office/drawing/2014/main" val="3366262755"/>
                  </a:ext>
                </a:extLst>
              </a:tr>
            </a:tbl>
          </a:graphicData>
        </a:graphic>
      </p:graphicFrame>
      <p:sp>
        <p:nvSpPr>
          <p:cNvPr id="4" name="Text Placeholder 3">
            <a:extLst>
              <a:ext uri="{FF2B5EF4-FFF2-40B4-BE49-F238E27FC236}">
                <a16:creationId xmlns:a16="http://schemas.microsoft.com/office/drawing/2014/main" id="{4DF6B2F1-3E30-4F57-9E4B-1F615A9D447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1008557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22E9-92EA-4508-BA2F-3CE6061A43F7}"/>
              </a:ext>
            </a:extLst>
          </p:cNvPr>
          <p:cNvSpPr>
            <a:spLocks noGrp="1"/>
          </p:cNvSpPr>
          <p:nvPr>
            <p:ph type="title"/>
          </p:nvPr>
        </p:nvSpPr>
        <p:spPr/>
        <p:txBody>
          <a:bodyPr/>
          <a:lstStyle/>
          <a:p>
            <a:r>
              <a:rPr lang="en-US"/>
              <a:t>Instagram Stories Table | 2 profiles - 17 of 26</a:t>
            </a:r>
          </a:p>
        </p:txBody>
      </p:sp>
      <p:graphicFrame>
        <p:nvGraphicFramePr>
          <p:cNvPr id="5" name="Table Placeholder 4">
            <a:extLst>
              <a:ext uri="{FF2B5EF4-FFF2-40B4-BE49-F238E27FC236}">
                <a16:creationId xmlns:a16="http://schemas.microsoft.com/office/drawing/2014/main" id="{3071E3D2-6DDE-4ECC-87B2-344F4603FE2E}"/>
              </a:ext>
            </a:extLst>
          </p:cNvPr>
          <p:cNvGraphicFramePr>
            <a:graphicFrameLocks noGrp="1"/>
          </p:cNvGraphicFramePr>
          <p:nvPr>
            <p:ph type="tbl" sz="quarter" idx="13"/>
            <p:extLst>
              <p:ext uri="{D42A27DB-BD31-4B8C-83A1-F6EECF244321}">
                <p14:modId xmlns:p14="http://schemas.microsoft.com/office/powerpoint/2010/main" val="416334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65501679"/>
                    </a:ext>
                  </a:extLst>
                </a:gridCol>
                <a:gridCol w="493776">
                  <a:extLst>
                    <a:ext uri="{9D8B030D-6E8A-4147-A177-3AD203B41FA5}">
                      <a16:colId xmlns:a16="http://schemas.microsoft.com/office/drawing/2014/main" val="239426659"/>
                    </a:ext>
                  </a:extLst>
                </a:gridCol>
                <a:gridCol w="658368">
                  <a:extLst>
                    <a:ext uri="{9D8B030D-6E8A-4147-A177-3AD203B41FA5}">
                      <a16:colId xmlns:a16="http://schemas.microsoft.com/office/drawing/2014/main" val="519402722"/>
                    </a:ext>
                  </a:extLst>
                </a:gridCol>
                <a:gridCol w="740664">
                  <a:extLst>
                    <a:ext uri="{9D8B030D-6E8A-4147-A177-3AD203B41FA5}">
                      <a16:colId xmlns:a16="http://schemas.microsoft.com/office/drawing/2014/main" val="4019914459"/>
                    </a:ext>
                  </a:extLst>
                </a:gridCol>
                <a:gridCol w="246888">
                  <a:extLst>
                    <a:ext uri="{9D8B030D-6E8A-4147-A177-3AD203B41FA5}">
                      <a16:colId xmlns:a16="http://schemas.microsoft.com/office/drawing/2014/main" val="786570889"/>
                    </a:ext>
                  </a:extLst>
                </a:gridCol>
                <a:gridCol w="246888">
                  <a:extLst>
                    <a:ext uri="{9D8B030D-6E8A-4147-A177-3AD203B41FA5}">
                      <a16:colId xmlns:a16="http://schemas.microsoft.com/office/drawing/2014/main" val="1277444260"/>
                    </a:ext>
                  </a:extLst>
                </a:gridCol>
                <a:gridCol w="246888">
                  <a:extLst>
                    <a:ext uri="{9D8B030D-6E8A-4147-A177-3AD203B41FA5}">
                      <a16:colId xmlns:a16="http://schemas.microsoft.com/office/drawing/2014/main" val="1981012792"/>
                    </a:ext>
                  </a:extLst>
                </a:gridCol>
                <a:gridCol w="246888">
                  <a:extLst>
                    <a:ext uri="{9D8B030D-6E8A-4147-A177-3AD203B41FA5}">
                      <a16:colId xmlns:a16="http://schemas.microsoft.com/office/drawing/2014/main" val="1694748852"/>
                    </a:ext>
                  </a:extLst>
                </a:gridCol>
                <a:gridCol w="246888">
                  <a:extLst>
                    <a:ext uri="{9D8B030D-6E8A-4147-A177-3AD203B41FA5}">
                      <a16:colId xmlns:a16="http://schemas.microsoft.com/office/drawing/2014/main" val="2407049219"/>
                    </a:ext>
                  </a:extLst>
                </a:gridCol>
                <a:gridCol w="246888">
                  <a:extLst>
                    <a:ext uri="{9D8B030D-6E8A-4147-A177-3AD203B41FA5}">
                      <a16:colId xmlns:a16="http://schemas.microsoft.com/office/drawing/2014/main" val="3668444998"/>
                    </a:ext>
                  </a:extLst>
                </a:gridCol>
                <a:gridCol w="246888">
                  <a:extLst>
                    <a:ext uri="{9D8B030D-6E8A-4147-A177-3AD203B41FA5}">
                      <a16:colId xmlns:a16="http://schemas.microsoft.com/office/drawing/2014/main" val="1434437352"/>
                    </a:ext>
                  </a:extLst>
                </a:gridCol>
                <a:gridCol w="246888">
                  <a:extLst>
                    <a:ext uri="{9D8B030D-6E8A-4147-A177-3AD203B41FA5}">
                      <a16:colId xmlns:a16="http://schemas.microsoft.com/office/drawing/2014/main" val="1253351569"/>
                    </a:ext>
                  </a:extLst>
                </a:gridCol>
                <a:gridCol w="246888">
                  <a:extLst>
                    <a:ext uri="{9D8B030D-6E8A-4147-A177-3AD203B41FA5}">
                      <a16:colId xmlns:a16="http://schemas.microsoft.com/office/drawing/2014/main" val="924972475"/>
                    </a:ext>
                  </a:extLst>
                </a:gridCol>
                <a:gridCol w="246888">
                  <a:extLst>
                    <a:ext uri="{9D8B030D-6E8A-4147-A177-3AD203B41FA5}">
                      <a16:colId xmlns:a16="http://schemas.microsoft.com/office/drawing/2014/main" val="1288760685"/>
                    </a:ext>
                  </a:extLst>
                </a:gridCol>
                <a:gridCol w="246888">
                  <a:extLst>
                    <a:ext uri="{9D8B030D-6E8A-4147-A177-3AD203B41FA5}">
                      <a16:colId xmlns:a16="http://schemas.microsoft.com/office/drawing/2014/main" val="2670487195"/>
                    </a:ext>
                  </a:extLst>
                </a:gridCol>
                <a:gridCol w="246888">
                  <a:extLst>
                    <a:ext uri="{9D8B030D-6E8A-4147-A177-3AD203B41FA5}">
                      <a16:colId xmlns:a16="http://schemas.microsoft.com/office/drawing/2014/main" val="186614478"/>
                    </a:ext>
                  </a:extLst>
                </a:gridCol>
                <a:gridCol w="246888">
                  <a:extLst>
                    <a:ext uri="{9D8B030D-6E8A-4147-A177-3AD203B41FA5}">
                      <a16:colId xmlns:a16="http://schemas.microsoft.com/office/drawing/2014/main" val="3503485609"/>
                    </a:ext>
                  </a:extLst>
                </a:gridCol>
                <a:gridCol w="246888">
                  <a:extLst>
                    <a:ext uri="{9D8B030D-6E8A-4147-A177-3AD203B41FA5}">
                      <a16:colId xmlns:a16="http://schemas.microsoft.com/office/drawing/2014/main" val="2915027452"/>
                    </a:ext>
                  </a:extLst>
                </a:gridCol>
                <a:gridCol w="246888">
                  <a:extLst>
                    <a:ext uri="{9D8B030D-6E8A-4147-A177-3AD203B41FA5}">
                      <a16:colId xmlns:a16="http://schemas.microsoft.com/office/drawing/2014/main" val="1760663915"/>
                    </a:ext>
                  </a:extLst>
                </a:gridCol>
                <a:gridCol w="246888">
                  <a:extLst>
                    <a:ext uri="{9D8B030D-6E8A-4147-A177-3AD203B41FA5}">
                      <a16:colId xmlns:a16="http://schemas.microsoft.com/office/drawing/2014/main" val="1746622386"/>
                    </a:ext>
                  </a:extLst>
                </a:gridCol>
                <a:gridCol w="246888">
                  <a:extLst>
                    <a:ext uri="{9D8B030D-6E8A-4147-A177-3AD203B41FA5}">
                      <a16:colId xmlns:a16="http://schemas.microsoft.com/office/drawing/2014/main" val="3377902793"/>
                    </a:ext>
                  </a:extLst>
                </a:gridCol>
                <a:gridCol w="246888">
                  <a:extLst>
                    <a:ext uri="{9D8B030D-6E8A-4147-A177-3AD203B41FA5}">
                      <a16:colId xmlns:a16="http://schemas.microsoft.com/office/drawing/2014/main" val="3104196795"/>
                    </a:ext>
                  </a:extLst>
                </a:gridCol>
                <a:gridCol w="246888">
                  <a:extLst>
                    <a:ext uri="{9D8B030D-6E8A-4147-A177-3AD203B41FA5}">
                      <a16:colId xmlns:a16="http://schemas.microsoft.com/office/drawing/2014/main" val="1053319524"/>
                    </a:ext>
                  </a:extLst>
                </a:gridCol>
                <a:gridCol w="246888">
                  <a:extLst>
                    <a:ext uri="{9D8B030D-6E8A-4147-A177-3AD203B41FA5}">
                      <a16:colId xmlns:a16="http://schemas.microsoft.com/office/drawing/2014/main" val="260283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1739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10:53:54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https://quintly-image-storage.s3.amazonaws.com/0f79d32d6913339729faf963b193e313/1f624d4f0885b50b97b9771a7f8b2df4.jpg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#ukhotels
PRinvite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0.8889 %</a:t>
                      </a:r>
                    </a:p>
                  </a:txBody>
                  <a:tcPr/>
                </a:tc>
                <a:extLst>
                  <a:ext uri="{0D108BD9-81ED-4DB2-BD59-A6C34878D82A}">
                    <a16:rowId xmlns:a16="http://schemas.microsoft.com/office/drawing/2014/main" val="1924469291"/>
                  </a:ext>
                </a:extLst>
              </a:tr>
            </a:tbl>
          </a:graphicData>
        </a:graphic>
      </p:graphicFrame>
      <p:sp>
        <p:nvSpPr>
          <p:cNvPr id="4" name="Text Placeholder 3">
            <a:extLst>
              <a:ext uri="{FF2B5EF4-FFF2-40B4-BE49-F238E27FC236}">
                <a16:creationId xmlns:a16="http://schemas.microsoft.com/office/drawing/2014/main" id="{D9A07EF2-A63A-4A3A-B279-C8A487F05EE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735524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38D38-4C06-4137-BC76-31E8FF487DDC}"/>
              </a:ext>
            </a:extLst>
          </p:cNvPr>
          <p:cNvSpPr>
            <a:spLocks noGrp="1"/>
          </p:cNvSpPr>
          <p:nvPr>
            <p:ph type="title"/>
          </p:nvPr>
        </p:nvSpPr>
        <p:spPr/>
        <p:txBody>
          <a:bodyPr/>
          <a:lstStyle/>
          <a:p>
            <a:r>
              <a:rPr lang="en-US"/>
              <a:t>Instagram Stories Table | 2 profiles - 18 of 26</a:t>
            </a:r>
          </a:p>
        </p:txBody>
      </p:sp>
      <p:graphicFrame>
        <p:nvGraphicFramePr>
          <p:cNvPr id="5" name="Table Placeholder 4">
            <a:extLst>
              <a:ext uri="{FF2B5EF4-FFF2-40B4-BE49-F238E27FC236}">
                <a16:creationId xmlns:a16="http://schemas.microsoft.com/office/drawing/2014/main" id="{44A998F7-94CB-413C-97EC-66CF30E58B8C}"/>
              </a:ext>
            </a:extLst>
          </p:cNvPr>
          <p:cNvGraphicFramePr>
            <a:graphicFrameLocks noGrp="1"/>
          </p:cNvGraphicFramePr>
          <p:nvPr>
            <p:ph type="tbl" sz="quarter" idx="13"/>
            <p:extLst>
              <p:ext uri="{D42A27DB-BD31-4B8C-83A1-F6EECF244321}">
                <p14:modId xmlns:p14="http://schemas.microsoft.com/office/powerpoint/2010/main" val="359736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33172697"/>
                    </a:ext>
                  </a:extLst>
                </a:gridCol>
                <a:gridCol w="493776">
                  <a:extLst>
                    <a:ext uri="{9D8B030D-6E8A-4147-A177-3AD203B41FA5}">
                      <a16:colId xmlns:a16="http://schemas.microsoft.com/office/drawing/2014/main" val="1789647983"/>
                    </a:ext>
                  </a:extLst>
                </a:gridCol>
                <a:gridCol w="658368">
                  <a:extLst>
                    <a:ext uri="{9D8B030D-6E8A-4147-A177-3AD203B41FA5}">
                      <a16:colId xmlns:a16="http://schemas.microsoft.com/office/drawing/2014/main" val="2676999448"/>
                    </a:ext>
                  </a:extLst>
                </a:gridCol>
                <a:gridCol w="740664">
                  <a:extLst>
                    <a:ext uri="{9D8B030D-6E8A-4147-A177-3AD203B41FA5}">
                      <a16:colId xmlns:a16="http://schemas.microsoft.com/office/drawing/2014/main" val="689466140"/>
                    </a:ext>
                  </a:extLst>
                </a:gridCol>
                <a:gridCol w="246888">
                  <a:extLst>
                    <a:ext uri="{9D8B030D-6E8A-4147-A177-3AD203B41FA5}">
                      <a16:colId xmlns:a16="http://schemas.microsoft.com/office/drawing/2014/main" val="1867193505"/>
                    </a:ext>
                  </a:extLst>
                </a:gridCol>
                <a:gridCol w="246888">
                  <a:extLst>
                    <a:ext uri="{9D8B030D-6E8A-4147-A177-3AD203B41FA5}">
                      <a16:colId xmlns:a16="http://schemas.microsoft.com/office/drawing/2014/main" val="74958285"/>
                    </a:ext>
                  </a:extLst>
                </a:gridCol>
                <a:gridCol w="246888">
                  <a:extLst>
                    <a:ext uri="{9D8B030D-6E8A-4147-A177-3AD203B41FA5}">
                      <a16:colId xmlns:a16="http://schemas.microsoft.com/office/drawing/2014/main" val="3491935891"/>
                    </a:ext>
                  </a:extLst>
                </a:gridCol>
                <a:gridCol w="246888">
                  <a:extLst>
                    <a:ext uri="{9D8B030D-6E8A-4147-A177-3AD203B41FA5}">
                      <a16:colId xmlns:a16="http://schemas.microsoft.com/office/drawing/2014/main" val="3264033424"/>
                    </a:ext>
                  </a:extLst>
                </a:gridCol>
                <a:gridCol w="246888">
                  <a:extLst>
                    <a:ext uri="{9D8B030D-6E8A-4147-A177-3AD203B41FA5}">
                      <a16:colId xmlns:a16="http://schemas.microsoft.com/office/drawing/2014/main" val="1684589908"/>
                    </a:ext>
                  </a:extLst>
                </a:gridCol>
                <a:gridCol w="246888">
                  <a:extLst>
                    <a:ext uri="{9D8B030D-6E8A-4147-A177-3AD203B41FA5}">
                      <a16:colId xmlns:a16="http://schemas.microsoft.com/office/drawing/2014/main" val="2143952083"/>
                    </a:ext>
                  </a:extLst>
                </a:gridCol>
                <a:gridCol w="246888">
                  <a:extLst>
                    <a:ext uri="{9D8B030D-6E8A-4147-A177-3AD203B41FA5}">
                      <a16:colId xmlns:a16="http://schemas.microsoft.com/office/drawing/2014/main" val="3678900446"/>
                    </a:ext>
                  </a:extLst>
                </a:gridCol>
                <a:gridCol w="246888">
                  <a:extLst>
                    <a:ext uri="{9D8B030D-6E8A-4147-A177-3AD203B41FA5}">
                      <a16:colId xmlns:a16="http://schemas.microsoft.com/office/drawing/2014/main" val="2584511825"/>
                    </a:ext>
                  </a:extLst>
                </a:gridCol>
                <a:gridCol w="246888">
                  <a:extLst>
                    <a:ext uri="{9D8B030D-6E8A-4147-A177-3AD203B41FA5}">
                      <a16:colId xmlns:a16="http://schemas.microsoft.com/office/drawing/2014/main" val="3279056223"/>
                    </a:ext>
                  </a:extLst>
                </a:gridCol>
                <a:gridCol w="246888">
                  <a:extLst>
                    <a:ext uri="{9D8B030D-6E8A-4147-A177-3AD203B41FA5}">
                      <a16:colId xmlns:a16="http://schemas.microsoft.com/office/drawing/2014/main" val="1073786781"/>
                    </a:ext>
                  </a:extLst>
                </a:gridCol>
                <a:gridCol w="246888">
                  <a:extLst>
                    <a:ext uri="{9D8B030D-6E8A-4147-A177-3AD203B41FA5}">
                      <a16:colId xmlns:a16="http://schemas.microsoft.com/office/drawing/2014/main" val="3688400652"/>
                    </a:ext>
                  </a:extLst>
                </a:gridCol>
                <a:gridCol w="246888">
                  <a:extLst>
                    <a:ext uri="{9D8B030D-6E8A-4147-A177-3AD203B41FA5}">
                      <a16:colId xmlns:a16="http://schemas.microsoft.com/office/drawing/2014/main" val="4184491500"/>
                    </a:ext>
                  </a:extLst>
                </a:gridCol>
                <a:gridCol w="246888">
                  <a:extLst>
                    <a:ext uri="{9D8B030D-6E8A-4147-A177-3AD203B41FA5}">
                      <a16:colId xmlns:a16="http://schemas.microsoft.com/office/drawing/2014/main" val="1401437415"/>
                    </a:ext>
                  </a:extLst>
                </a:gridCol>
                <a:gridCol w="246888">
                  <a:extLst>
                    <a:ext uri="{9D8B030D-6E8A-4147-A177-3AD203B41FA5}">
                      <a16:colId xmlns:a16="http://schemas.microsoft.com/office/drawing/2014/main" val="2137075059"/>
                    </a:ext>
                  </a:extLst>
                </a:gridCol>
                <a:gridCol w="246888">
                  <a:extLst>
                    <a:ext uri="{9D8B030D-6E8A-4147-A177-3AD203B41FA5}">
                      <a16:colId xmlns:a16="http://schemas.microsoft.com/office/drawing/2014/main" val="2994476804"/>
                    </a:ext>
                  </a:extLst>
                </a:gridCol>
                <a:gridCol w="246888">
                  <a:extLst>
                    <a:ext uri="{9D8B030D-6E8A-4147-A177-3AD203B41FA5}">
                      <a16:colId xmlns:a16="http://schemas.microsoft.com/office/drawing/2014/main" val="667517242"/>
                    </a:ext>
                  </a:extLst>
                </a:gridCol>
                <a:gridCol w="246888">
                  <a:extLst>
                    <a:ext uri="{9D8B030D-6E8A-4147-A177-3AD203B41FA5}">
                      <a16:colId xmlns:a16="http://schemas.microsoft.com/office/drawing/2014/main" val="1515367361"/>
                    </a:ext>
                  </a:extLst>
                </a:gridCol>
                <a:gridCol w="246888">
                  <a:extLst>
                    <a:ext uri="{9D8B030D-6E8A-4147-A177-3AD203B41FA5}">
                      <a16:colId xmlns:a16="http://schemas.microsoft.com/office/drawing/2014/main" val="1206556352"/>
                    </a:ext>
                  </a:extLst>
                </a:gridCol>
                <a:gridCol w="246888">
                  <a:extLst>
                    <a:ext uri="{9D8B030D-6E8A-4147-A177-3AD203B41FA5}">
                      <a16:colId xmlns:a16="http://schemas.microsoft.com/office/drawing/2014/main" val="3468221902"/>
                    </a:ext>
                  </a:extLst>
                </a:gridCol>
                <a:gridCol w="246888">
                  <a:extLst>
                    <a:ext uri="{9D8B030D-6E8A-4147-A177-3AD203B41FA5}">
                      <a16:colId xmlns:a16="http://schemas.microsoft.com/office/drawing/2014/main" val="197903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2588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10:53:37</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https://quintly-image-storage.s3.amazonaws.com/0f79d32d6913339729faf963b193e313/18b4e582497a4249bcdbf964e765ee95.jpg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This exquisite exhibition,
opening its doors just days
before the grand London
Pride festivities and
coinciding with the highly
anticipated Barbie Movie
premiere, promises to be a
jubilant celebration of all
things pink, sparkly, and
fabulously camp!
PRinvite
@ME_BY_MELIA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0.8259 %</a:t>
                      </a:r>
                    </a:p>
                  </a:txBody>
                  <a:tcPr/>
                </a:tc>
                <a:extLst>
                  <a:ext uri="{0D108BD9-81ED-4DB2-BD59-A6C34878D82A}">
                    <a16:rowId xmlns:a16="http://schemas.microsoft.com/office/drawing/2014/main" val="1903067286"/>
                  </a:ext>
                </a:extLst>
              </a:tr>
            </a:tbl>
          </a:graphicData>
        </a:graphic>
      </p:graphicFrame>
      <p:sp>
        <p:nvSpPr>
          <p:cNvPr id="4" name="Text Placeholder 3">
            <a:extLst>
              <a:ext uri="{FF2B5EF4-FFF2-40B4-BE49-F238E27FC236}">
                <a16:creationId xmlns:a16="http://schemas.microsoft.com/office/drawing/2014/main" id="{22E0910C-02A4-4716-8129-5D5EBAF33C4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1189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17C5-2B3B-42C9-A562-225694322342}"/>
              </a:ext>
            </a:extLst>
          </p:cNvPr>
          <p:cNvSpPr>
            <a:spLocks noGrp="1"/>
          </p:cNvSpPr>
          <p:nvPr>
            <p:ph type="title"/>
          </p:nvPr>
        </p:nvSpPr>
        <p:spPr/>
        <p:txBody>
          <a:bodyPr/>
          <a:lstStyle/>
          <a:p>
            <a:r>
              <a:rPr lang="en-US"/>
              <a:t>Instagram Stories Table | 2 profiles - 19 of 26</a:t>
            </a:r>
          </a:p>
        </p:txBody>
      </p:sp>
      <p:graphicFrame>
        <p:nvGraphicFramePr>
          <p:cNvPr id="5" name="Table Placeholder 4">
            <a:extLst>
              <a:ext uri="{FF2B5EF4-FFF2-40B4-BE49-F238E27FC236}">
                <a16:creationId xmlns:a16="http://schemas.microsoft.com/office/drawing/2014/main" id="{7725B71B-EAB5-4B89-BB1B-BE1206232ABD}"/>
              </a:ext>
            </a:extLst>
          </p:cNvPr>
          <p:cNvGraphicFramePr>
            <a:graphicFrameLocks noGrp="1"/>
          </p:cNvGraphicFramePr>
          <p:nvPr>
            <p:ph type="tbl" sz="quarter" idx="13"/>
            <p:extLst>
              <p:ext uri="{D42A27DB-BD31-4B8C-83A1-F6EECF244321}">
                <p14:modId xmlns:p14="http://schemas.microsoft.com/office/powerpoint/2010/main" val="103514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58662909"/>
                    </a:ext>
                  </a:extLst>
                </a:gridCol>
                <a:gridCol w="493776">
                  <a:extLst>
                    <a:ext uri="{9D8B030D-6E8A-4147-A177-3AD203B41FA5}">
                      <a16:colId xmlns:a16="http://schemas.microsoft.com/office/drawing/2014/main" val="2877535434"/>
                    </a:ext>
                  </a:extLst>
                </a:gridCol>
                <a:gridCol w="658368">
                  <a:extLst>
                    <a:ext uri="{9D8B030D-6E8A-4147-A177-3AD203B41FA5}">
                      <a16:colId xmlns:a16="http://schemas.microsoft.com/office/drawing/2014/main" val="4189007236"/>
                    </a:ext>
                  </a:extLst>
                </a:gridCol>
                <a:gridCol w="740664">
                  <a:extLst>
                    <a:ext uri="{9D8B030D-6E8A-4147-A177-3AD203B41FA5}">
                      <a16:colId xmlns:a16="http://schemas.microsoft.com/office/drawing/2014/main" val="1146861538"/>
                    </a:ext>
                  </a:extLst>
                </a:gridCol>
                <a:gridCol w="246888">
                  <a:extLst>
                    <a:ext uri="{9D8B030D-6E8A-4147-A177-3AD203B41FA5}">
                      <a16:colId xmlns:a16="http://schemas.microsoft.com/office/drawing/2014/main" val="3318333816"/>
                    </a:ext>
                  </a:extLst>
                </a:gridCol>
                <a:gridCol w="246888">
                  <a:extLst>
                    <a:ext uri="{9D8B030D-6E8A-4147-A177-3AD203B41FA5}">
                      <a16:colId xmlns:a16="http://schemas.microsoft.com/office/drawing/2014/main" val="1384146077"/>
                    </a:ext>
                  </a:extLst>
                </a:gridCol>
                <a:gridCol w="246888">
                  <a:extLst>
                    <a:ext uri="{9D8B030D-6E8A-4147-A177-3AD203B41FA5}">
                      <a16:colId xmlns:a16="http://schemas.microsoft.com/office/drawing/2014/main" val="2391062078"/>
                    </a:ext>
                  </a:extLst>
                </a:gridCol>
                <a:gridCol w="246888">
                  <a:extLst>
                    <a:ext uri="{9D8B030D-6E8A-4147-A177-3AD203B41FA5}">
                      <a16:colId xmlns:a16="http://schemas.microsoft.com/office/drawing/2014/main" val="300912763"/>
                    </a:ext>
                  </a:extLst>
                </a:gridCol>
                <a:gridCol w="246888">
                  <a:extLst>
                    <a:ext uri="{9D8B030D-6E8A-4147-A177-3AD203B41FA5}">
                      <a16:colId xmlns:a16="http://schemas.microsoft.com/office/drawing/2014/main" val="632914566"/>
                    </a:ext>
                  </a:extLst>
                </a:gridCol>
                <a:gridCol w="246888">
                  <a:extLst>
                    <a:ext uri="{9D8B030D-6E8A-4147-A177-3AD203B41FA5}">
                      <a16:colId xmlns:a16="http://schemas.microsoft.com/office/drawing/2014/main" val="1105620355"/>
                    </a:ext>
                  </a:extLst>
                </a:gridCol>
                <a:gridCol w="246888">
                  <a:extLst>
                    <a:ext uri="{9D8B030D-6E8A-4147-A177-3AD203B41FA5}">
                      <a16:colId xmlns:a16="http://schemas.microsoft.com/office/drawing/2014/main" val="2611312180"/>
                    </a:ext>
                  </a:extLst>
                </a:gridCol>
                <a:gridCol w="246888">
                  <a:extLst>
                    <a:ext uri="{9D8B030D-6E8A-4147-A177-3AD203B41FA5}">
                      <a16:colId xmlns:a16="http://schemas.microsoft.com/office/drawing/2014/main" val="2451413318"/>
                    </a:ext>
                  </a:extLst>
                </a:gridCol>
                <a:gridCol w="246888">
                  <a:extLst>
                    <a:ext uri="{9D8B030D-6E8A-4147-A177-3AD203B41FA5}">
                      <a16:colId xmlns:a16="http://schemas.microsoft.com/office/drawing/2014/main" val="533231020"/>
                    </a:ext>
                  </a:extLst>
                </a:gridCol>
                <a:gridCol w="246888">
                  <a:extLst>
                    <a:ext uri="{9D8B030D-6E8A-4147-A177-3AD203B41FA5}">
                      <a16:colId xmlns:a16="http://schemas.microsoft.com/office/drawing/2014/main" val="3146649812"/>
                    </a:ext>
                  </a:extLst>
                </a:gridCol>
                <a:gridCol w="246888">
                  <a:extLst>
                    <a:ext uri="{9D8B030D-6E8A-4147-A177-3AD203B41FA5}">
                      <a16:colId xmlns:a16="http://schemas.microsoft.com/office/drawing/2014/main" val="1209235611"/>
                    </a:ext>
                  </a:extLst>
                </a:gridCol>
                <a:gridCol w="246888">
                  <a:extLst>
                    <a:ext uri="{9D8B030D-6E8A-4147-A177-3AD203B41FA5}">
                      <a16:colId xmlns:a16="http://schemas.microsoft.com/office/drawing/2014/main" val="4196672780"/>
                    </a:ext>
                  </a:extLst>
                </a:gridCol>
                <a:gridCol w="246888">
                  <a:extLst>
                    <a:ext uri="{9D8B030D-6E8A-4147-A177-3AD203B41FA5}">
                      <a16:colId xmlns:a16="http://schemas.microsoft.com/office/drawing/2014/main" val="2020665402"/>
                    </a:ext>
                  </a:extLst>
                </a:gridCol>
                <a:gridCol w="246888">
                  <a:extLst>
                    <a:ext uri="{9D8B030D-6E8A-4147-A177-3AD203B41FA5}">
                      <a16:colId xmlns:a16="http://schemas.microsoft.com/office/drawing/2014/main" val="3061800108"/>
                    </a:ext>
                  </a:extLst>
                </a:gridCol>
                <a:gridCol w="246888">
                  <a:extLst>
                    <a:ext uri="{9D8B030D-6E8A-4147-A177-3AD203B41FA5}">
                      <a16:colId xmlns:a16="http://schemas.microsoft.com/office/drawing/2014/main" val="3641433005"/>
                    </a:ext>
                  </a:extLst>
                </a:gridCol>
                <a:gridCol w="246888">
                  <a:extLst>
                    <a:ext uri="{9D8B030D-6E8A-4147-A177-3AD203B41FA5}">
                      <a16:colId xmlns:a16="http://schemas.microsoft.com/office/drawing/2014/main" val="114720943"/>
                    </a:ext>
                  </a:extLst>
                </a:gridCol>
                <a:gridCol w="246888">
                  <a:extLst>
                    <a:ext uri="{9D8B030D-6E8A-4147-A177-3AD203B41FA5}">
                      <a16:colId xmlns:a16="http://schemas.microsoft.com/office/drawing/2014/main" val="1981440644"/>
                    </a:ext>
                  </a:extLst>
                </a:gridCol>
                <a:gridCol w="246888">
                  <a:extLst>
                    <a:ext uri="{9D8B030D-6E8A-4147-A177-3AD203B41FA5}">
                      <a16:colId xmlns:a16="http://schemas.microsoft.com/office/drawing/2014/main" val="3699385632"/>
                    </a:ext>
                  </a:extLst>
                </a:gridCol>
                <a:gridCol w="246888">
                  <a:extLst>
                    <a:ext uri="{9D8B030D-6E8A-4147-A177-3AD203B41FA5}">
                      <a16:colId xmlns:a16="http://schemas.microsoft.com/office/drawing/2014/main" val="1361527928"/>
                    </a:ext>
                  </a:extLst>
                </a:gridCol>
                <a:gridCol w="246888">
                  <a:extLst>
                    <a:ext uri="{9D8B030D-6E8A-4147-A177-3AD203B41FA5}">
                      <a16:colId xmlns:a16="http://schemas.microsoft.com/office/drawing/2014/main" val="272982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7048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10:52:53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https://quintly-image-storage.s3.amazonaws.com/0f79d32d6913339729faf963b193e313/f77fa35cfb68f1216b69dc1314d609b0.jpg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preciousmuir
@emmagibbonsart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0.9378 %</a:t>
                      </a:r>
                    </a:p>
                  </a:txBody>
                  <a:tcPr/>
                </a:tc>
                <a:extLst>
                  <a:ext uri="{0D108BD9-81ED-4DB2-BD59-A6C34878D82A}">
                    <a16:rowId xmlns:a16="http://schemas.microsoft.com/office/drawing/2014/main" val="995193810"/>
                  </a:ext>
                </a:extLst>
              </a:tr>
            </a:tbl>
          </a:graphicData>
        </a:graphic>
      </p:graphicFrame>
      <p:sp>
        <p:nvSpPr>
          <p:cNvPr id="4" name="Text Placeholder 3">
            <a:extLst>
              <a:ext uri="{FF2B5EF4-FFF2-40B4-BE49-F238E27FC236}">
                <a16:creationId xmlns:a16="http://schemas.microsoft.com/office/drawing/2014/main" id="{6E3AC443-03B4-4556-B75A-615FEB6BFC4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68966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2F0F6-84C9-4CB8-A672-756696D49C20}"/>
              </a:ext>
            </a:extLst>
          </p:cNvPr>
          <p:cNvSpPr>
            <a:spLocks noGrp="1"/>
          </p:cNvSpPr>
          <p:nvPr>
            <p:ph type="title"/>
          </p:nvPr>
        </p:nvSpPr>
        <p:spPr/>
        <p:txBody>
          <a:bodyPr/>
          <a:lstStyle/>
          <a:p>
            <a:r>
              <a:rPr lang="en-US"/>
              <a:t>Instagram Stories Table | 2 profiles - 20 of 26</a:t>
            </a:r>
          </a:p>
        </p:txBody>
      </p:sp>
      <p:graphicFrame>
        <p:nvGraphicFramePr>
          <p:cNvPr id="5" name="Table Placeholder 4">
            <a:extLst>
              <a:ext uri="{FF2B5EF4-FFF2-40B4-BE49-F238E27FC236}">
                <a16:creationId xmlns:a16="http://schemas.microsoft.com/office/drawing/2014/main" id="{EEEDED77-781E-46C8-896A-4ADC863C2855}"/>
              </a:ext>
            </a:extLst>
          </p:cNvPr>
          <p:cNvGraphicFramePr>
            <a:graphicFrameLocks noGrp="1"/>
          </p:cNvGraphicFramePr>
          <p:nvPr>
            <p:ph type="tbl" sz="quarter" idx="13"/>
            <p:extLst>
              <p:ext uri="{D42A27DB-BD31-4B8C-83A1-F6EECF244321}">
                <p14:modId xmlns:p14="http://schemas.microsoft.com/office/powerpoint/2010/main" val="362277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79720513"/>
                    </a:ext>
                  </a:extLst>
                </a:gridCol>
                <a:gridCol w="493776">
                  <a:extLst>
                    <a:ext uri="{9D8B030D-6E8A-4147-A177-3AD203B41FA5}">
                      <a16:colId xmlns:a16="http://schemas.microsoft.com/office/drawing/2014/main" val="957125670"/>
                    </a:ext>
                  </a:extLst>
                </a:gridCol>
                <a:gridCol w="658368">
                  <a:extLst>
                    <a:ext uri="{9D8B030D-6E8A-4147-A177-3AD203B41FA5}">
                      <a16:colId xmlns:a16="http://schemas.microsoft.com/office/drawing/2014/main" val="3145357290"/>
                    </a:ext>
                  </a:extLst>
                </a:gridCol>
                <a:gridCol w="740664">
                  <a:extLst>
                    <a:ext uri="{9D8B030D-6E8A-4147-A177-3AD203B41FA5}">
                      <a16:colId xmlns:a16="http://schemas.microsoft.com/office/drawing/2014/main" val="3683879445"/>
                    </a:ext>
                  </a:extLst>
                </a:gridCol>
                <a:gridCol w="246888">
                  <a:extLst>
                    <a:ext uri="{9D8B030D-6E8A-4147-A177-3AD203B41FA5}">
                      <a16:colId xmlns:a16="http://schemas.microsoft.com/office/drawing/2014/main" val="193744103"/>
                    </a:ext>
                  </a:extLst>
                </a:gridCol>
                <a:gridCol w="246888">
                  <a:extLst>
                    <a:ext uri="{9D8B030D-6E8A-4147-A177-3AD203B41FA5}">
                      <a16:colId xmlns:a16="http://schemas.microsoft.com/office/drawing/2014/main" val="3175664363"/>
                    </a:ext>
                  </a:extLst>
                </a:gridCol>
                <a:gridCol w="246888">
                  <a:extLst>
                    <a:ext uri="{9D8B030D-6E8A-4147-A177-3AD203B41FA5}">
                      <a16:colId xmlns:a16="http://schemas.microsoft.com/office/drawing/2014/main" val="702244520"/>
                    </a:ext>
                  </a:extLst>
                </a:gridCol>
                <a:gridCol w="246888">
                  <a:extLst>
                    <a:ext uri="{9D8B030D-6E8A-4147-A177-3AD203B41FA5}">
                      <a16:colId xmlns:a16="http://schemas.microsoft.com/office/drawing/2014/main" val="2810702864"/>
                    </a:ext>
                  </a:extLst>
                </a:gridCol>
                <a:gridCol w="246888">
                  <a:extLst>
                    <a:ext uri="{9D8B030D-6E8A-4147-A177-3AD203B41FA5}">
                      <a16:colId xmlns:a16="http://schemas.microsoft.com/office/drawing/2014/main" val="1631283298"/>
                    </a:ext>
                  </a:extLst>
                </a:gridCol>
                <a:gridCol w="246888">
                  <a:extLst>
                    <a:ext uri="{9D8B030D-6E8A-4147-A177-3AD203B41FA5}">
                      <a16:colId xmlns:a16="http://schemas.microsoft.com/office/drawing/2014/main" val="3025244790"/>
                    </a:ext>
                  </a:extLst>
                </a:gridCol>
                <a:gridCol w="246888">
                  <a:extLst>
                    <a:ext uri="{9D8B030D-6E8A-4147-A177-3AD203B41FA5}">
                      <a16:colId xmlns:a16="http://schemas.microsoft.com/office/drawing/2014/main" val="453169675"/>
                    </a:ext>
                  </a:extLst>
                </a:gridCol>
                <a:gridCol w="246888">
                  <a:extLst>
                    <a:ext uri="{9D8B030D-6E8A-4147-A177-3AD203B41FA5}">
                      <a16:colId xmlns:a16="http://schemas.microsoft.com/office/drawing/2014/main" val="912363988"/>
                    </a:ext>
                  </a:extLst>
                </a:gridCol>
                <a:gridCol w="246888">
                  <a:extLst>
                    <a:ext uri="{9D8B030D-6E8A-4147-A177-3AD203B41FA5}">
                      <a16:colId xmlns:a16="http://schemas.microsoft.com/office/drawing/2014/main" val="1425420792"/>
                    </a:ext>
                  </a:extLst>
                </a:gridCol>
                <a:gridCol w="246888">
                  <a:extLst>
                    <a:ext uri="{9D8B030D-6E8A-4147-A177-3AD203B41FA5}">
                      <a16:colId xmlns:a16="http://schemas.microsoft.com/office/drawing/2014/main" val="1844187297"/>
                    </a:ext>
                  </a:extLst>
                </a:gridCol>
                <a:gridCol w="246888">
                  <a:extLst>
                    <a:ext uri="{9D8B030D-6E8A-4147-A177-3AD203B41FA5}">
                      <a16:colId xmlns:a16="http://schemas.microsoft.com/office/drawing/2014/main" val="1706538415"/>
                    </a:ext>
                  </a:extLst>
                </a:gridCol>
                <a:gridCol w="246888">
                  <a:extLst>
                    <a:ext uri="{9D8B030D-6E8A-4147-A177-3AD203B41FA5}">
                      <a16:colId xmlns:a16="http://schemas.microsoft.com/office/drawing/2014/main" val="3913674235"/>
                    </a:ext>
                  </a:extLst>
                </a:gridCol>
                <a:gridCol w="246888">
                  <a:extLst>
                    <a:ext uri="{9D8B030D-6E8A-4147-A177-3AD203B41FA5}">
                      <a16:colId xmlns:a16="http://schemas.microsoft.com/office/drawing/2014/main" val="4005947334"/>
                    </a:ext>
                  </a:extLst>
                </a:gridCol>
                <a:gridCol w="246888">
                  <a:extLst>
                    <a:ext uri="{9D8B030D-6E8A-4147-A177-3AD203B41FA5}">
                      <a16:colId xmlns:a16="http://schemas.microsoft.com/office/drawing/2014/main" val="3298511668"/>
                    </a:ext>
                  </a:extLst>
                </a:gridCol>
                <a:gridCol w="246888">
                  <a:extLst>
                    <a:ext uri="{9D8B030D-6E8A-4147-A177-3AD203B41FA5}">
                      <a16:colId xmlns:a16="http://schemas.microsoft.com/office/drawing/2014/main" val="4095307930"/>
                    </a:ext>
                  </a:extLst>
                </a:gridCol>
                <a:gridCol w="246888">
                  <a:extLst>
                    <a:ext uri="{9D8B030D-6E8A-4147-A177-3AD203B41FA5}">
                      <a16:colId xmlns:a16="http://schemas.microsoft.com/office/drawing/2014/main" val="1050507778"/>
                    </a:ext>
                  </a:extLst>
                </a:gridCol>
                <a:gridCol w="246888">
                  <a:extLst>
                    <a:ext uri="{9D8B030D-6E8A-4147-A177-3AD203B41FA5}">
                      <a16:colId xmlns:a16="http://schemas.microsoft.com/office/drawing/2014/main" val="649594063"/>
                    </a:ext>
                  </a:extLst>
                </a:gridCol>
                <a:gridCol w="246888">
                  <a:extLst>
                    <a:ext uri="{9D8B030D-6E8A-4147-A177-3AD203B41FA5}">
                      <a16:colId xmlns:a16="http://schemas.microsoft.com/office/drawing/2014/main" val="705315765"/>
                    </a:ext>
                  </a:extLst>
                </a:gridCol>
                <a:gridCol w="246888">
                  <a:extLst>
                    <a:ext uri="{9D8B030D-6E8A-4147-A177-3AD203B41FA5}">
                      <a16:colId xmlns:a16="http://schemas.microsoft.com/office/drawing/2014/main" val="444507071"/>
                    </a:ext>
                  </a:extLst>
                </a:gridCol>
                <a:gridCol w="246888">
                  <a:extLst>
                    <a:ext uri="{9D8B030D-6E8A-4147-A177-3AD203B41FA5}">
                      <a16:colId xmlns:a16="http://schemas.microsoft.com/office/drawing/2014/main" val="2301448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5115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10:52:29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https://quintly-image-storage.s3.amazonaws.com/0f79d32d6913339729faf963b193e313/5fdfc83b947ee9f47dc68947c7b23f29.jpg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preciousmuir
Barbie
Location:
Event
Juwellery:
Bag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0.9906 %</a:t>
                      </a:r>
                    </a:p>
                  </a:txBody>
                  <a:tcPr/>
                </a:tc>
                <a:extLst>
                  <a:ext uri="{0D108BD9-81ED-4DB2-BD59-A6C34878D82A}">
                    <a16:rowId xmlns:a16="http://schemas.microsoft.com/office/drawing/2014/main" val="1836068241"/>
                  </a:ext>
                </a:extLst>
              </a:tr>
            </a:tbl>
          </a:graphicData>
        </a:graphic>
      </p:graphicFrame>
      <p:sp>
        <p:nvSpPr>
          <p:cNvPr id="4" name="Text Placeholder 3">
            <a:extLst>
              <a:ext uri="{FF2B5EF4-FFF2-40B4-BE49-F238E27FC236}">
                <a16:creationId xmlns:a16="http://schemas.microsoft.com/office/drawing/2014/main" id="{AEEDBD21-45A4-410E-A8E8-05470B31837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83403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9C1A-B30C-4383-A347-F9D3E85EF470}"/>
              </a:ext>
            </a:extLst>
          </p:cNvPr>
          <p:cNvSpPr>
            <a:spLocks noGrp="1"/>
          </p:cNvSpPr>
          <p:nvPr>
            <p:ph type="title"/>
          </p:nvPr>
        </p:nvSpPr>
        <p:spPr/>
        <p:txBody>
          <a:bodyPr/>
          <a:lstStyle/>
          <a:p>
            <a:r>
              <a:rPr lang="en-US"/>
              <a:t>Instagram Stories Table | 2 profiles - 21 of 26</a:t>
            </a:r>
          </a:p>
        </p:txBody>
      </p:sp>
      <p:graphicFrame>
        <p:nvGraphicFramePr>
          <p:cNvPr id="5" name="Table Placeholder 4">
            <a:extLst>
              <a:ext uri="{FF2B5EF4-FFF2-40B4-BE49-F238E27FC236}">
                <a16:creationId xmlns:a16="http://schemas.microsoft.com/office/drawing/2014/main" id="{581D6B8B-ECE5-4E6E-8088-79A84C2C5A35}"/>
              </a:ext>
            </a:extLst>
          </p:cNvPr>
          <p:cNvGraphicFramePr>
            <a:graphicFrameLocks noGrp="1"/>
          </p:cNvGraphicFramePr>
          <p:nvPr>
            <p:ph type="tbl" sz="quarter" idx="13"/>
            <p:extLst>
              <p:ext uri="{D42A27DB-BD31-4B8C-83A1-F6EECF244321}">
                <p14:modId xmlns:p14="http://schemas.microsoft.com/office/powerpoint/2010/main" val="150985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9856381"/>
                    </a:ext>
                  </a:extLst>
                </a:gridCol>
                <a:gridCol w="493776">
                  <a:extLst>
                    <a:ext uri="{9D8B030D-6E8A-4147-A177-3AD203B41FA5}">
                      <a16:colId xmlns:a16="http://schemas.microsoft.com/office/drawing/2014/main" val="3116108640"/>
                    </a:ext>
                  </a:extLst>
                </a:gridCol>
                <a:gridCol w="658368">
                  <a:extLst>
                    <a:ext uri="{9D8B030D-6E8A-4147-A177-3AD203B41FA5}">
                      <a16:colId xmlns:a16="http://schemas.microsoft.com/office/drawing/2014/main" val="1767958435"/>
                    </a:ext>
                  </a:extLst>
                </a:gridCol>
                <a:gridCol w="740664">
                  <a:extLst>
                    <a:ext uri="{9D8B030D-6E8A-4147-A177-3AD203B41FA5}">
                      <a16:colId xmlns:a16="http://schemas.microsoft.com/office/drawing/2014/main" val="759785654"/>
                    </a:ext>
                  </a:extLst>
                </a:gridCol>
                <a:gridCol w="246888">
                  <a:extLst>
                    <a:ext uri="{9D8B030D-6E8A-4147-A177-3AD203B41FA5}">
                      <a16:colId xmlns:a16="http://schemas.microsoft.com/office/drawing/2014/main" val="3360850506"/>
                    </a:ext>
                  </a:extLst>
                </a:gridCol>
                <a:gridCol w="246888">
                  <a:extLst>
                    <a:ext uri="{9D8B030D-6E8A-4147-A177-3AD203B41FA5}">
                      <a16:colId xmlns:a16="http://schemas.microsoft.com/office/drawing/2014/main" val="2527632956"/>
                    </a:ext>
                  </a:extLst>
                </a:gridCol>
                <a:gridCol w="246888">
                  <a:extLst>
                    <a:ext uri="{9D8B030D-6E8A-4147-A177-3AD203B41FA5}">
                      <a16:colId xmlns:a16="http://schemas.microsoft.com/office/drawing/2014/main" val="2732902945"/>
                    </a:ext>
                  </a:extLst>
                </a:gridCol>
                <a:gridCol w="246888">
                  <a:extLst>
                    <a:ext uri="{9D8B030D-6E8A-4147-A177-3AD203B41FA5}">
                      <a16:colId xmlns:a16="http://schemas.microsoft.com/office/drawing/2014/main" val="1486260735"/>
                    </a:ext>
                  </a:extLst>
                </a:gridCol>
                <a:gridCol w="246888">
                  <a:extLst>
                    <a:ext uri="{9D8B030D-6E8A-4147-A177-3AD203B41FA5}">
                      <a16:colId xmlns:a16="http://schemas.microsoft.com/office/drawing/2014/main" val="116607256"/>
                    </a:ext>
                  </a:extLst>
                </a:gridCol>
                <a:gridCol w="246888">
                  <a:extLst>
                    <a:ext uri="{9D8B030D-6E8A-4147-A177-3AD203B41FA5}">
                      <a16:colId xmlns:a16="http://schemas.microsoft.com/office/drawing/2014/main" val="3238212588"/>
                    </a:ext>
                  </a:extLst>
                </a:gridCol>
                <a:gridCol w="246888">
                  <a:extLst>
                    <a:ext uri="{9D8B030D-6E8A-4147-A177-3AD203B41FA5}">
                      <a16:colId xmlns:a16="http://schemas.microsoft.com/office/drawing/2014/main" val="123245197"/>
                    </a:ext>
                  </a:extLst>
                </a:gridCol>
                <a:gridCol w="246888">
                  <a:extLst>
                    <a:ext uri="{9D8B030D-6E8A-4147-A177-3AD203B41FA5}">
                      <a16:colId xmlns:a16="http://schemas.microsoft.com/office/drawing/2014/main" val="2863119458"/>
                    </a:ext>
                  </a:extLst>
                </a:gridCol>
                <a:gridCol w="246888">
                  <a:extLst>
                    <a:ext uri="{9D8B030D-6E8A-4147-A177-3AD203B41FA5}">
                      <a16:colId xmlns:a16="http://schemas.microsoft.com/office/drawing/2014/main" val="695889357"/>
                    </a:ext>
                  </a:extLst>
                </a:gridCol>
                <a:gridCol w="246888">
                  <a:extLst>
                    <a:ext uri="{9D8B030D-6E8A-4147-A177-3AD203B41FA5}">
                      <a16:colId xmlns:a16="http://schemas.microsoft.com/office/drawing/2014/main" val="1156634341"/>
                    </a:ext>
                  </a:extLst>
                </a:gridCol>
                <a:gridCol w="246888">
                  <a:extLst>
                    <a:ext uri="{9D8B030D-6E8A-4147-A177-3AD203B41FA5}">
                      <a16:colId xmlns:a16="http://schemas.microsoft.com/office/drawing/2014/main" val="3772319002"/>
                    </a:ext>
                  </a:extLst>
                </a:gridCol>
                <a:gridCol w="246888">
                  <a:extLst>
                    <a:ext uri="{9D8B030D-6E8A-4147-A177-3AD203B41FA5}">
                      <a16:colId xmlns:a16="http://schemas.microsoft.com/office/drawing/2014/main" val="4027090400"/>
                    </a:ext>
                  </a:extLst>
                </a:gridCol>
                <a:gridCol w="246888">
                  <a:extLst>
                    <a:ext uri="{9D8B030D-6E8A-4147-A177-3AD203B41FA5}">
                      <a16:colId xmlns:a16="http://schemas.microsoft.com/office/drawing/2014/main" val="1282993492"/>
                    </a:ext>
                  </a:extLst>
                </a:gridCol>
                <a:gridCol w="246888">
                  <a:extLst>
                    <a:ext uri="{9D8B030D-6E8A-4147-A177-3AD203B41FA5}">
                      <a16:colId xmlns:a16="http://schemas.microsoft.com/office/drawing/2014/main" val="2674733060"/>
                    </a:ext>
                  </a:extLst>
                </a:gridCol>
                <a:gridCol w="246888">
                  <a:extLst>
                    <a:ext uri="{9D8B030D-6E8A-4147-A177-3AD203B41FA5}">
                      <a16:colId xmlns:a16="http://schemas.microsoft.com/office/drawing/2014/main" val="2676154142"/>
                    </a:ext>
                  </a:extLst>
                </a:gridCol>
                <a:gridCol w="246888">
                  <a:extLst>
                    <a:ext uri="{9D8B030D-6E8A-4147-A177-3AD203B41FA5}">
                      <a16:colId xmlns:a16="http://schemas.microsoft.com/office/drawing/2014/main" val="2447227673"/>
                    </a:ext>
                  </a:extLst>
                </a:gridCol>
                <a:gridCol w="246888">
                  <a:extLst>
                    <a:ext uri="{9D8B030D-6E8A-4147-A177-3AD203B41FA5}">
                      <a16:colId xmlns:a16="http://schemas.microsoft.com/office/drawing/2014/main" val="686316644"/>
                    </a:ext>
                  </a:extLst>
                </a:gridCol>
                <a:gridCol w="246888">
                  <a:extLst>
                    <a:ext uri="{9D8B030D-6E8A-4147-A177-3AD203B41FA5}">
                      <a16:colId xmlns:a16="http://schemas.microsoft.com/office/drawing/2014/main" val="2334478077"/>
                    </a:ext>
                  </a:extLst>
                </a:gridCol>
                <a:gridCol w="246888">
                  <a:extLst>
                    <a:ext uri="{9D8B030D-6E8A-4147-A177-3AD203B41FA5}">
                      <a16:colId xmlns:a16="http://schemas.microsoft.com/office/drawing/2014/main" val="3257901229"/>
                    </a:ext>
                  </a:extLst>
                </a:gridCol>
                <a:gridCol w="246888">
                  <a:extLst>
                    <a:ext uri="{9D8B030D-6E8A-4147-A177-3AD203B41FA5}">
                      <a16:colId xmlns:a16="http://schemas.microsoft.com/office/drawing/2014/main" val="4036508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599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10:52:09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https://quintly-image-storage.s3.amazonaws.com/0f79d32d6913339729faf963b193e313/3d5ea05a07050bf6b96cf61e4deba361.jpg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@lucky8pr
preciousmuir
@emmagibbonsart
@gonerogueldn
@melondonhotel
AMAZING!
@me by melia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0.9469 %</a:t>
                      </a:r>
                    </a:p>
                  </a:txBody>
                  <a:tcPr/>
                </a:tc>
                <a:extLst>
                  <a:ext uri="{0D108BD9-81ED-4DB2-BD59-A6C34878D82A}">
                    <a16:rowId xmlns:a16="http://schemas.microsoft.com/office/drawing/2014/main" val="2556695891"/>
                  </a:ext>
                </a:extLst>
              </a:tr>
            </a:tbl>
          </a:graphicData>
        </a:graphic>
      </p:graphicFrame>
      <p:sp>
        <p:nvSpPr>
          <p:cNvPr id="4" name="Text Placeholder 3">
            <a:extLst>
              <a:ext uri="{FF2B5EF4-FFF2-40B4-BE49-F238E27FC236}">
                <a16:creationId xmlns:a16="http://schemas.microsoft.com/office/drawing/2014/main" id="{901C11FC-5816-4CF3-BA98-EBEE7544F97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86062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4A70D-AE8E-4CAC-86F8-600C19E71F91}"/>
              </a:ext>
            </a:extLst>
          </p:cNvPr>
          <p:cNvSpPr>
            <a:spLocks noGrp="1"/>
          </p:cNvSpPr>
          <p:nvPr>
            <p:ph type="title"/>
          </p:nvPr>
        </p:nvSpPr>
        <p:spPr/>
        <p:txBody>
          <a:bodyPr/>
          <a:lstStyle/>
          <a:p>
            <a:r>
              <a:rPr lang="en-US"/>
              <a:t>Instagram Stories Table | 2 profiles - 22 of 26</a:t>
            </a:r>
          </a:p>
        </p:txBody>
      </p:sp>
      <p:graphicFrame>
        <p:nvGraphicFramePr>
          <p:cNvPr id="5" name="Table Placeholder 4">
            <a:extLst>
              <a:ext uri="{FF2B5EF4-FFF2-40B4-BE49-F238E27FC236}">
                <a16:creationId xmlns:a16="http://schemas.microsoft.com/office/drawing/2014/main" id="{3A26D5A6-29F0-4BEB-B72A-87EF0E62A121}"/>
              </a:ext>
            </a:extLst>
          </p:cNvPr>
          <p:cNvGraphicFramePr>
            <a:graphicFrameLocks noGrp="1"/>
          </p:cNvGraphicFramePr>
          <p:nvPr>
            <p:ph type="tbl" sz="quarter" idx="13"/>
            <p:extLst>
              <p:ext uri="{D42A27DB-BD31-4B8C-83A1-F6EECF244321}">
                <p14:modId xmlns:p14="http://schemas.microsoft.com/office/powerpoint/2010/main" val="144796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10310807"/>
                    </a:ext>
                  </a:extLst>
                </a:gridCol>
                <a:gridCol w="493776">
                  <a:extLst>
                    <a:ext uri="{9D8B030D-6E8A-4147-A177-3AD203B41FA5}">
                      <a16:colId xmlns:a16="http://schemas.microsoft.com/office/drawing/2014/main" val="3339420779"/>
                    </a:ext>
                  </a:extLst>
                </a:gridCol>
                <a:gridCol w="658368">
                  <a:extLst>
                    <a:ext uri="{9D8B030D-6E8A-4147-A177-3AD203B41FA5}">
                      <a16:colId xmlns:a16="http://schemas.microsoft.com/office/drawing/2014/main" val="752839843"/>
                    </a:ext>
                  </a:extLst>
                </a:gridCol>
                <a:gridCol w="740664">
                  <a:extLst>
                    <a:ext uri="{9D8B030D-6E8A-4147-A177-3AD203B41FA5}">
                      <a16:colId xmlns:a16="http://schemas.microsoft.com/office/drawing/2014/main" val="3222028547"/>
                    </a:ext>
                  </a:extLst>
                </a:gridCol>
                <a:gridCol w="246888">
                  <a:extLst>
                    <a:ext uri="{9D8B030D-6E8A-4147-A177-3AD203B41FA5}">
                      <a16:colId xmlns:a16="http://schemas.microsoft.com/office/drawing/2014/main" val="3607219796"/>
                    </a:ext>
                  </a:extLst>
                </a:gridCol>
                <a:gridCol w="246888">
                  <a:extLst>
                    <a:ext uri="{9D8B030D-6E8A-4147-A177-3AD203B41FA5}">
                      <a16:colId xmlns:a16="http://schemas.microsoft.com/office/drawing/2014/main" val="752993944"/>
                    </a:ext>
                  </a:extLst>
                </a:gridCol>
                <a:gridCol w="246888">
                  <a:extLst>
                    <a:ext uri="{9D8B030D-6E8A-4147-A177-3AD203B41FA5}">
                      <a16:colId xmlns:a16="http://schemas.microsoft.com/office/drawing/2014/main" val="1087172505"/>
                    </a:ext>
                  </a:extLst>
                </a:gridCol>
                <a:gridCol w="246888">
                  <a:extLst>
                    <a:ext uri="{9D8B030D-6E8A-4147-A177-3AD203B41FA5}">
                      <a16:colId xmlns:a16="http://schemas.microsoft.com/office/drawing/2014/main" val="3322928801"/>
                    </a:ext>
                  </a:extLst>
                </a:gridCol>
                <a:gridCol w="246888">
                  <a:extLst>
                    <a:ext uri="{9D8B030D-6E8A-4147-A177-3AD203B41FA5}">
                      <a16:colId xmlns:a16="http://schemas.microsoft.com/office/drawing/2014/main" val="3824050008"/>
                    </a:ext>
                  </a:extLst>
                </a:gridCol>
                <a:gridCol w="246888">
                  <a:extLst>
                    <a:ext uri="{9D8B030D-6E8A-4147-A177-3AD203B41FA5}">
                      <a16:colId xmlns:a16="http://schemas.microsoft.com/office/drawing/2014/main" val="2067925537"/>
                    </a:ext>
                  </a:extLst>
                </a:gridCol>
                <a:gridCol w="246888">
                  <a:extLst>
                    <a:ext uri="{9D8B030D-6E8A-4147-A177-3AD203B41FA5}">
                      <a16:colId xmlns:a16="http://schemas.microsoft.com/office/drawing/2014/main" val="1990209620"/>
                    </a:ext>
                  </a:extLst>
                </a:gridCol>
                <a:gridCol w="246888">
                  <a:extLst>
                    <a:ext uri="{9D8B030D-6E8A-4147-A177-3AD203B41FA5}">
                      <a16:colId xmlns:a16="http://schemas.microsoft.com/office/drawing/2014/main" val="3583446275"/>
                    </a:ext>
                  </a:extLst>
                </a:gridCol>
                <a:gridCol w="246888">
                  <a:extLst>
                    <a:ext uri="{9D8B030D-6E8A-4147-A177-3AD203B41FA5}">
                      <a16:colId xmlns:a16="http://schemas.microsoft.com/office/drawing/2014/main" val="472219253"/>
                    </a:ext>
                  </a:extLst>
                </a:gridCol>
                <a:gridCol w="246888">
                  <a:extLst>
                    <a:ext uri="{9D8B030D-6E8A-4147-A177-3AD203B41FA5}">
                      <a16:colId xmlns:a16="http://schemas.microsoft.com/office/drawing/2014/main" val="3702135184"/>
                    </a:ext>
                  </a:extLst>
                </a:gridCol>
                <a:gridCol w="246888">
                  <a:extLst>
                    <a:ext uri="{9D8B030D-6E8A-4147-A177-3AD203B41FA5}">
                      <a16:colId xmlns:a16="http://schemas.microsoft.com/office/drawing/2014/main" val="1615923277"/>
                    </a:ext>
                  </a:extLst>
                </a:gridCol>
                <a:gridCol w="246888">
                  <a:extLst>
                    <a:ext uri="{9D8B030D-6E8A-4147-A177-3AD203B41FA5}">
                      <a16:colId xmlns:a16="http://schemas.microsoft.com/office/drawing/2014/main" val="1499883844"/>
                    </a:ext>
                  </a:extLst>
                </a:gridCol>
                <a:gridCol w="246888">
                  <a:extLst>
                    <a:ext uri="{9D8B030D-6E8A-4147-A177-3AD203B41FA5}">
                      <a16:colId xmlns:a16="http://schemas.microsoft.com/office/drawing/2014/main" val="2814803958"/>
                    </a:ext>
                  </a:extLst>
                </a:gridCol>
                <a:gridCol w="246888">
                  <a:extLst>
                    <a:ext uri="{9D8B030D-6E8A-4147-A177-3AD203B41FA5}">
                      <a16:colId xmlns:a16="http://schemas.microsoft.com/office/drawing/2014/main" val="3252223292"/>
                    </a:ext>
                  </a:extLst>
                </a:gridCol>
                <a:gridCol w="246888">
                  <a:extLst>
                    <a:ext uri="{9D8B030D-6E8A-4147-A177-3AD203B41FA5}">
                      <a16:colId xmlns:a16="http://schemas.microsoft.com/office/drawing/2014/main" val="4205384805"/>
                    </a:ext>
                  </a:extLst>
                </a:gridCol>
                <a:gridCol w="246888">
                  <a:extLst>
                    <a:ext uri="{9D8B030D-6E8A-4147-A177-3AD203B41FA5}">
                      <a16:colId xmlns:a16="http://schemas.microsoft.com/office/drawing/2014/main" val="216151922"/>
                    </a:ext>
                  </a:extLst>
                </a:gridCol>
                <a:gridCol w="246888">
                  <a:extLst>
                    <a:ext uri="{9D8B030D-6E8A-4147-A177-3AD203B41FA5}">
                      <a16:colId xmlns:a16="http://schemas.microsoft.com/office/drawing/2014/main" val="1711440896"/>
                    </a:ext>
                  </a:extLst>
                </a:gridCol>
                <a:gridCol w="246888">
                  <a:extLst>
                    <a:ext uri="{9D8B030D-6E8A-4147-A177-3AD203B41FA5}">
                      <a16:colId xmlns:a16="http://schemas.microsoft.com/office/drawing/2014/main" val="1218677541"/>
                    </a:ext>
                  </a:extLst>
                </a:gridCol>
                <a:gridCol w="246888">
                  <a:extLst>
                    <a:ext uri="{9D8B030D-6E8A-4147-A177-3AD203B41FA5}">
                      <a16:colId xmlns:a16="http://schemas.microsoft.com/office/drawing/2014/main" val="2058626128"/>
                    </a:ext>
                  </a:extLst>
                </a:gridCol>
                <a:gridCol w="246888">
                  <a:extLst>
                    <a:ext uri="{9D8B030D-6E8A-4147-A177-3AD203B41FA5}">
                      <a16:colId xmlns:a16="http://schemas.microsoft.com/office/drawing/2014/main" val="130264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3291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10:51:43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https://quintly-image-storage.s3.amazonaws.com/0f79d32d6913339729faf963b193e313/0cfdc14e432aee57a26fbbc8ebca55e4.jpg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Invite
@lucky8pr
preciousmuir
Emma
ME LONDON
@emmagibbonsart
@melondonhotel
@me
@gonerogueldn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0.7841 %</a:t>
                      </a:r>
                    </a:p>
                  </a:txBody>
                  <a:tcPr/>
                </a:tc>
                <a:extLst>
                  <a:ext uri="{0D108BD9-81ED-4DB2-BD59-A6C34878D82A}">
                    <a16:rowId xmlns:a16="http://schemas.microsoft.com/office/drawing/2014/main" val="1819548945"/>
                  </a:ext>
                </a:extLst>
              </a:tr>
            </a:tbl>
          </a:graphicData>
        </a:graphic>
      </p:graphicFrame>
      <p:sp>
        <p:nvSpPr>
          <p:cNvPr id="4" name="Text Placeholder 3">
            <a:extLst>
              <a:ext uri="{FF2B5EF4-FFF2-40B4-BE49-F238E27FC236}">
                <a16:creationId xmlns:a16="http://schemas.microsoft.com/office/drawing/2014/main" id="{BD0412EF-9758-4207-A4EB-3433B45EBFF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872367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9526-A575-4149-A168-B7D7C018A70D}"/>
              </a:ext>
            </a:extLst>
          </p:cNvPr>
          <p:cNvSpPr>
            <a:spLocks noGrp="1"/>
          </p:cNvSpPr>
          <p:nvPr>
            <p:ph type="title"/>
          </p:nvPr>
        </p:nvSpPr>
        <p:spPr/>
        <p:txBody>
          <a:bodyPr/>
          <a:lstStyle/>
          <a:p>
            <a:r>
              <a:rPr lang="en-US"/>
              <a:t>Instagram Stories Table | 2 profiles - 23 of 26</a:t>
            </a:r>
          </a:p>
        </p:txBody>
      </p:sp>
      <p:graphicFrame>
        <p:nvGraphicFramePr>
          <p:cNvPr id="5" name="Table Placeholder 4">
            <a:extLst>
              <a:ext uri="{FF2B5EF4-FFF2-40B4-BE49-F238E27FC236}">
                <a16:creationId xmlns:a16="http://schemas.microsoft.com/office/drawing/2014/main" id="{394AE89D-7562-405F-A06A-913CA54C311F}"/>
              </a:ext>
            </a:extLst>
          </p:cNvPr>
          <p:cNvGraphicFramePr>
            <a:graphicFrameLocks noGrp="1"/>
          </p:cNvGraphicFramePr>
          <p:nvPr>
            <p:ph type="tbl" sz="quarter" idx="13"/>
            <p:extLst>
              <p:ext uri="{D42A27DB-BD31-4B8C-83A1-F6EECF244321}">
                <p14:modId xmlns:p14="http://schemas.microsoft.com/office/powerpoint/2010/main" val="406093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06630332"/>
                    </a:ext>
                  </a:extLst>
                </a:gridCol>
                <a:gridCol w="493776">
                  <a:extLst>
                    <a:ext uri="{9D8B030D-6E8A-4147-A177-3AD203B41FA5}">
                      <a16:colId xmlns:a16="http://schemas.microsoft.com/office/drawing/2014/main" val="2181031632"/>
                    </a:ext>
                  </a:extLst>
                </a:gridCol>
                <a:gridCol w="658368">
                  <a:extLst>
                    <a:ext uri="{9D8B030D-6E8A-4147-A177-3AD203B41FA5}">
                      <a16:colId xmlns:a16="http://schemas.microsoft.com/office/drawing/2014/main" val="2768989233"/>
                    </a:ext>
                  </a:extLst>
                </a:gridCol>
                <a:gridCol w="740664">
                  <a:extLst>
                    <a:ext uri="{9D8B030D-6E8A-4147-A177-3AD203B41FA5}">
                      <a16:colId xmlns:a16="http://schemas.microsoft.com/office/drawing/2014/main" val="212990084"/>
                    </a:ext>
                  </a:extLst>
                </a:gridCol>
                <a:gridCol w="246888">
                  <a:extLst>
                    <a:ext uri="{9D8B030D-6E8A-4147-A177-3AD203B41FA5}">
                      <a16:colId xmlns:a16="http://schemas.microsoft.com/office/drawing/2014/main" val="3969137374"/>
                    </a:ext>
                  </a:extLst>
                </a:gridCol>
                <a:gridCol w="246888">
                  <a:extLst>
                    <a:ext uri="{9D8B030D-6E8A-4147-A177-3AD203B41FA5}">
                      <a16:colId xmlns:a16="http://schemas.microsoft.com/office/drawing/2014/main" val="2233135802"/>
                    </a:ext>
                  </a:extLst>
                </a:gridCol>
                <a:gridCol w="246888">
                  <a:extLst>
                    <a:ext uri="{9D8B030D-6E8A-4147-A177-3AD203B41FA5}">
                      <a16:colId xmlns:a16="http://schemas.microsoft.com/office/drawing/2014/main" val="3940245585"/>
                    </a:ext>
                  </a:extLst>
                </a:gridCol>
                <a:gridCol w="246888">
                  <a:extLst>
                    <a:ext uri="{9D8B030D-6E8A-4147-A177-3AD203B41FA5}">
                      <a16:colId xmlns:a16="http://schemas.microsoft.com/office/drawing/2014/main" val="1135906577"/>
                    </a:ext>
                  </a:extLst>
                </a:gridCol>
                <a:gridCol w="246888">
                  <a:extLst>
                    <a:ext uri="{9D8B030D-6E8A-4147-A177-3AD203B41FA5}">
                      <a16:colId xmlns:a16="http://schemas.microsoft.com/office/drawing/2014/main" val="4161874492"/>
                    </a:ext>
                  </a:extLst>
                </a:gridCol>
                <a:gridCol w="246888">
                  <a:extLst>
                    <a:ext uri="{9D8B030D-6E8A-4147-A177-3AD203B41FA5}">
                      <a16:colId xmlns:a16="http://schemas.microsoft.com/office/drawing/2014/main" val="2109940078"/>
                    </a:ext>
                  </a:extLst>
                </a:gridCol>
                <a:gridCol w="246888">
                  <a:extLst>
                    <a:ext uri="{9D8B030D-6E8A-4147-A177-3AD203B41FA5}">
                      <a16:colId xmlns:a16="http://schemas.microsoft.com/office/drawing/2014/main" val="2216589224"/>
                    </a:ext>
                  </a:extLst>
                </a:gridCol>
                <a:gridCol w="246888">
                  <a:extLst>
                    <a:ext uri="{9D8B030D-6E8A-4147-A177-3AD203B41FA5}">
                      <a16:colId xmlns:a16="http://schemas.microsoft.com/office/drawing/2014/main" val="2638981170"/>
                    </a:ext>
                  </a:extLst>
                </a:gridCol>
                <a:gridCol w="246888">
                  <a:extLst>
                    <a:ext uri="{9D8B030D-6E8A-4147-A177-3AD203B41FA5}">
                      <a16:colId xmlns:a16="http://schemas.microsoft.com/office/drawing/2014/main" val="1074859687"/>
                    </a:ext>
                  </a:extLst>
                </a:gridCol>
                <a:gridCol w="246888">
                  <a:extLst>
                    <a:ext uri="{9D8B030D-6E8A-4147-A177-3AD203B41FA5}">
                      <a16:colId xmlns:a16="http://schemas.microsoft.com/office/drawing/2014/main" val="1132852199"/>
                    </a:ext>
                  </a:extLst>
                </a:gridCol>
                <a:gridCol w="246888">
                  <a:extLst>
                    <a:ext uri="{9D8B030D-6E8A-4147-A177-3AD203B41FA5}">
                      <a16:colId xmlns:a16="http://schemas.microsoft.com/office/drawing/2014/main" val="1445428601"/>
                    </a:ext>
                  </a:extLst>
                </a:gridCol>
                <a:gridCol w="246888">
                  <a:extLst>
                    <a:ext uri="{9D8B030D-6E8A-4147-A177-3AD203B41FA5}">
                      <a16:colId xmlns:a16="http://schemas.microsoft.com/office/drawing/2014/main" val="4169581931"/>
                    </a:ext>
                  </a:extLst>
                </a:gridCol>
                <a:gridCol w="246888">
                  <a:extLst>
                    <a:ext uri="{9D8B030D-6E8A-4147-A177-3AD203B41FA5}">
                      <a16:colId xmlns:a16="http://schemas.microsoft.com/office/drawing/2014/main" val="1154724957"/>
                    </a:ext>
                  </a:extLst>
                </a:gridCol>
                <a:gridCol w="246888">
                  <a:extLst>
                    <a:ext uri="{9D8B030D-6E8A-4147-A177-3AD203B41FA5}">
                      <a16:colId xmlns:a16="http://schemas.microsoft.com/office/drawing/2014/main" val="152754794"/>
                    </a:ext>
                  </a:extLst>
                </a:gridCol>
                <a:gridCol w="246888">
                  <a:extLst>
                    <a:ext uri="{9D8B030D-6E8A-4147-A177-3AD203B41FA5}">
                      <a16:colId xmlns:a16="http://schemas.microsoft.com/office/drawing/2014/main" val="1387768758"/>
                    </a:ext>
                  </a:extLst>
                </a:gridCol>
                <a:gridCol w="246888">
                  <a:extLst>
                    <a:ext uri="{9D8B030D-6E8A-4147-A177-3AD203B41FA5}">
                      <a16:colId xmlns:a16="http://schemas.microsoft.com/office/drawing/2014/main" val="3704342239"/>
                    </a:ext>
                  </a:extLst>
                </a:gridCol>
                <a:gridCol w="246888">
                  <a:extLst>
                    <a:ext uri="{9D8B030D-6E8A-4147-A177-3AD203B41FA5}">
                      <a16:colId xmlns:a16="http://schemas.microsoft.com/office/drawing/2014/main" val="4109658925"/>
                    </a:ext>
                  </a:extLst>
                </a:gridCol>
                <a:gridCol w="246888">
                  <a:extLst>
                    <a:ext uri="{9D8B030D-6E8A-4147-A177-3AD203B41FA5}">
                      <a16:colId xmlns:a16="http://schemas.microsoft.com/office/drawing/2014/main" val="1623264801"/>
                    </a:ext>
                  </a:extLst>
                </a:gridCol>
                <a:gridCol w="246888">
                  <a:extLst>
                    <a:ext uri="{9D8B030D-6E8A-4147-A177-3AD203B41FA5}">
                      <a16:colId xmlns:a16="http://schemas.microsoft.com/office/drawing/2014/main" val="2972243583"/>
                    </a:ext>
                  </a:extLst>
                </a:gridCol>
                <a:gridCol w="246888">
                  <a:extLst>
                    <a:ext uri="{9D8B030D-6E8A-4147-A177-3AD203B41FA5}">
                      <a16:colId xmlns:a16="http://schemas.microsoft.com/office/drawing/2014/main" val="134553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4285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15:46:18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https://quintly-image-storage.s3.amazonaws.com/0f79d32d6913339729faf963b193e313/995e0857fcd2646a3ac38c74c9538f2b.jpg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bobbiwilliams_
PR
@me la melia
@melondonhotel
and then dinner at
@radiorooftoplondon is an
absolute must!
it's ou the rooftop of the hotel
and the food was
incredible. we were stuffed!
SO lovely for cocktails too but i
would really recommend
staying for dinner
this is also where you have
breakfast &amp; that just as
good
@melondonhotel
@radiorooftoplondon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0.7183 %</a:t>
                      </a:r>
                    </a:p>
                  </a:txBody>
                  <a:tcPr/>
                </a:tc>
                <a:extLst>
                  <a:ext uri="{0D108BD9-81ED-4DB2-BD59-A6C34878D82A}">
                    <a16:rowId xmlns:a16="http://schemas.microsoft.com/office/drawing/2014/main" val="1388713970"/>
                  </a:ext>
                </a:extLst>
              </a:tr>
            </a:tbl>
          </a:graphicData>
        </a:graphic>
      </p:graphicFrame>
      <p:sp>
        <p:nvSpPr>
          <p:cNvPr id="4" name="Text Placeholder 3">
            <a:extLst>
              <a:ext uri="{FF2B5EF4-FFF2-40B4-BE49-F238E27FC236}">
                <a16:creationId xmlns:a16="http://schemas.microsoft.com/office/drawing/2014/main" id="{EF26D0CC-6187-4934-A1F7-7275E41D19D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325780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55F5D-8B77-43D7-9CBA-CC0FE19783C8}"/>
              </a:ext>
            </a:extLst>
          </p:cNvPr>
          <p:cNvSpPr>
            <a:spLocks noGrp="1"/>
          </p:cNvSpPr>
          <p:nvPr>
            <p:ph type="title"/>
          </p:nvPr>
        </p:nvSpPr>
        <p:spPr/>
        <p:txBody>
          <a:bodyPr/>
          <a:lstStyle/>
          <a:p>
            <a:r>
              <a:rPr lang="en-US"/>
              <a:t>Instagram Stories Table | 2 profiles - 24 of 26</a:t>
            </a:r>
          </a:p>
        </p:txBody>
      </p:sp>
      <p:graphicFrame>
        <p:nvGraphicFramePr>
          <p:cNvPr id="5" name="Table Placeholder 4">
            <a:extLst>
              <a:ext uri="{FF2B5EF4-FFF2-40B4-BE49-F238E27FC236}">
                <a16:creationId xmlns:a16="http://schemas.microsoft.com/office/drawing/2014/main" id="{3CA3AB62-5E74-447D-9403-6367621137AF}"/>
              </a:ext>
            </a:extLst>
          </p:cNvPr>
          <p:cNvGraphicFramePr>
            <a:graphicFrameLocks noGrp="1"/>
          </p:cNvGraphicFramePr>
          <p:nvPr>
            <p:ph type="tbl" sz="quarter" idx="13"/>
            <p:extLst>
              <p:ext uri="{D42A27DB-BD31-4B8C-83A1-F6EECF244321}">
                <p14:modId xmlns:p14="http://schemas.microsoft.com/office/powerpoint/2010/main" val="207015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3844009"/>
                    </a:ext>
                  </a:extLst>
                </a:gridCol>
                <a:gridCol w="493776">
                  <a:extLst>
                    <a:ext uri="{9D8B030D-6E8A-4147-A177-3AD203B41FA5}">
                      <a16:colId xmlns:a16="http://schemas.microsoft.com/office/drawing/2014/main" val="2825024103"/>
                    </a:ext>
                  </a:extLst>
                </a:gridCol>
                <a:gridCol w="658368">
                  <a:extLst>
                    <a:ext uri="{9D8B030D-6E8A-4147-A177-3AD203B41FA5}">
                      <a16:colId xmlns:a16="http://schemas.microsoft.com/office/drawing/2014/main" val="3750619101"/>
                    </a:ext>
                  </a:extLst>
                </a:gridCol>
                <a:gridCol w="740664">
                  <a:extLst>
                    <a:ext uri="{9D8B030D-6E8A-4147-A177-3AD203B41FA5}">
                      <a16:colId xmlns:a16="http://schemas.microsoft.com/office/drawing/2014/main" val="1324332974"/>
                    </a:ext>
                  </a:extLst>
                </a:gridCol>
                <a:gridCol w="246888">
                  <a:extLst>
                    <a:ext uri="{9D8B030D-6E8A-4147-A177-3AD203B41FA5}">
                      <a16:colId xmlns:a16="http://schemas.microsoft.com/office/drawing/2014/main" val="1003761783"/>
                    </a:ext>
                  </a:extLst>
                </a:gridCol>
                <a:gridCol w="246888">
                  <a:extLst>
                    <a:ext uri="{9D8B030D-6E8A-4147-A177-3AD203B41FA5}">
                      <a16:colId xmlns:a16="http://schemas.microsoft.com/office/drawing/2014/main" val="411834545"/>
                    </a:ext>
                  </a:extLst>
                </a:gridCol>
                <a:gridCol w="246888">
                  <a:extLst>
                    <a:ext uri="{9D8B030D-6E8A-4147-A177-3AD203B41FA5}">
                      <a16:colId xmlns:a16="http://schemas.microsoft.com/office/drawing/2014/main" val="670882320"/>
                    </a:ext>
                  </a:extLst>
                </a:gridCol>
                <a:gridCol w="246888">
                  <a:extLst>
                    <a:ext uri="{9D8B030D-6E8A-4147-A177-3AD203B41FA5}">
                      <a16:colId xmlns:a16="http://schemas.microsoft.com/office/drawing/2014/main" val="508439182"/>
                    </a:ext>
                  </a:extLst>
                </a:gridCol>
                <a:gridCol w="246888">
                  <a:extLst>
                    <a:ext uri="{9D8B030D-6E8A-4147-A177-3AD203B41FA5}">
                      <a16:colId xmlns:a16="http://schemas.microsoft.com/office/drawing/2014/main" val="241259073"/>
                    </a:ext>
                  </a:extLst>
                </a:gridCol>
                <a:gridCol w="246888">
                  <a:extLst>
                    <a:ext uri="{9D8B030D-6E8A-4147-A177-3AD203B41FA5}">
                      <a16:colId xmlns:a16="http://schemas.microsoft.com/office/drawing/2014/main" val="13418023"/>
                    </a:ext>
                  </a:extLst>
                </a:gridCol>
                <a:gridCol w="246888">
                  <a:extLst>
                    <a:ext uri="{9D8B030D-6E8A-4147-A177-3AD203B41FA5}">
                      <a16:colId xmlns:a16="http://schemas.microsoft.com/office/drawing/2014/main" val="1529192760"/>
                    </a:ext>
                  </a:extLst>
                </a:gridCol>
                <a:gridCol w="246888">
                  <a:extLst>
                    <a:ext uri="{9D8B030D-6E8A-4147-A177-3AD203B41FA5}">
                      <a16:colId xmlns:a16="http://schemas.microsoft.com/office/drawing/2014/main" val="3268808326"/>
                    </a:ext>
                  </a:extLst>
                </a:gridCol>
                <a:gridCol w="246888">
                  <a:extLst>
                    <a:ext uri="{9D8B030D-6E8A-4147-A177-3AD203B41FA5}">
                      <a16:colId xmlns:a16="http://schemas.microsoft.com/office/drawing/2014/main" val="1494933318"/>
                    </a:ext>
                  </a:extLst>
                </a:gridCol>
                <a:gridCol w="246888">
                  <a:extLst>
                    <a:ext uri="{9D8B030D-6E8A-4147-A177-3AD203B41FA5}">
                      <a16:colId xmlns:a16="http://schemas.microsoft.com/office/drawing/2014/main" val="167658010"/>
                    </a:ext>
                  </a:extLst>
                </a:gridCol>
                <a:gridCol w="246888">
                  <a:extLst>
                    <a:ext uri="{9D8B030D-6E8A-4147-A177-3AD203B41FA5}">
                      <a16:colId xmlns:a16="http://schemas.microsoft.com/office/drawing/2014/main" val="1276566823"/>
                    </a:ext>
                  </a:extLst>
                </a:gridCol>
                <a:gridCol w="246888">
                  <a:extLst>
                    <a:ext uri="{9D8B030D-6E8A-4147-A177-3AD203B41FA5}">
                      <a16:colId xmlns:a16="http://schemas.microsoft.com/office/drawing/2014/main" val="2511185927"/>
                    </a:ext>
                  </a:extLst>
                </a:gridCol>
                <a:gridCol w="246888">
                  <a:extLst>
                    <a:ext uri="{9D8B030D-6E8A-4147-A177-3AD203B41FA5}">
                      <a16:colId xmlns:a16="http://schemas.microsoft.com/office/drawing/2014/main" val="2074462766"/>
                    </a:ext>
                  </a:extLst>
                </a:gridCol>
                <a:gridCol w="246888">
                  <a:extLst>
                    <a:ext uri="{9D8B030D-6E8A-4147-A177-3AD203B41FA5}">
                      <a16:colId xmlns:a16="http://schemas.microsoft.com/office/drawing/2014/main" val="1283347855"/>
                    </a:ext>
                  </a:extLst>
                </a:gridCol>
                <a:gridCol w="246888">
                  <a:extLst>
                    <a:ext uri="{9D8B030D-6E8A-4147-A177-3AD203B41FA5}">
                      <a16:colId xmlns:a16="http://schemas.microsoft.com/office/drawing/2014/main" val="1933554046"/>
                    </a:ext>
                  </a:extLst>
                </a:gridCol>
                <a:gridCol w="246888">
                  <a:extLst>
                    <a:ext uri="{9D8B030D-6E8A-4147-A177-3AD203B41FA5}">
                      <a16:colId xmlns:a16="http://schemas.microsoft.com/office/drawing/2014/main" val="2232807069"/>
                    </a:ext>
                  </a:extLst>
                </a:gridCol>
                <a:gridCol w="246888">
                  <a:extLst>
                    <a:ext uri="{9D8B030D-6E8A-4147-A177-3AD203B41FA5}">
                      <a16:colId xmlns:a16="http://schemas.microsoft.com/office/drawing/2014/main" val="3465780125"/>
                    </a:ext>
                  </a:extLst>
                </a:gridCol>
                <a:gridCol w="246888">
                  <a:extLst>
                    <a:ext uri="{9D8B030D-6E8A-4147-A177-3AD203B41FA5}">
                      <a16:colId xmlns:a16="http://schemas.microsoft.com/office/drawing/2014/main" val="716436127"/>
                    </a:ext>
                  </a:extLst>
                </a:gridCol>
                <a:gridCol w="246888">
                  <a:extLst>
                    <a:ext uri="{9D8B030D-6E8A-4147-A177-3AD203B41FA5}">
                      <a16:colId xmlns:a16="http://schemas.microsoft.com/office/drawing/2014/main" val="3883325014"/>
                    </a:ext>
                  </a:extLst>
                </a:gridCol>
                <a:gridCol w="246888">
                  <a:extLst>
                    <a:ext uri="{9D8B030D-6E8A-4147-A177-3AD203B41FA5}">
                      <a16:colId xmlns:a16="http://schemas.microsoft.com/office/drawing/2014/main" val="58404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4527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15:45:35</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https://quintly-image-storage.s3.amazonaws.com/0f79d32d6913339729faf963b193e313/b64843a68a2e5be5515811efcce53f4c.jpg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bobbiwilliams_
PRTRIP
@me by melia
if you're planning a trip to
London i really couldn
recommend enough
@melondonhotel
this was my second time
took George a few years ago for his
birthday and loved it then i was
excited to go back
it's part of the
@melia. hotels. international group
which if you 've ever stayed at any of
their they're all incredible
champagne on arrival
anywhere is going to have me
sold
@melondonhotel
@bobbiwilliams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0.7690 %</a:t>
                      </a:r>
                    </a:p>
                  </a:txBody>
                  <a:tcPr/>
                </a:tc>
                <a:extLst>
                  <a:ext uri="{0D108BD9-81ED-4DB2-BD59-A6C34878D82A}">
                    <a16:rowId xmlns:a16="http://schemas.microsoft.com/office/drawing/2014/main" val="2071456256"/>
                  </a:ext>
                </a:extLst>
              </a:tr>
            </a:tbl>
          </a:graphicData>
        </a:graphic>
      </p:graphicFrame>
      <p:sp>
        <p:nvSpPr>
          <p:cNvPr id="4" name="Text Placeholder 3">
            <a:extLst>
              <a:ext uri="{FF2B5EF4-FFF2-40B4-BE49-F238E27FC236}">
                <a16:creationId xmlns:a16="http://schemas.microsoft.com/office/drawing/2014/main" id="{23156C37-ED50-4718-BC68-B5D9899DF1A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17993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16C87-0FCA-488F-9173-69DE50B450C3}"/>
              </a:ext>
            </a:extLst>
          </p:cNvPr>
          <p:cNvSpPr>
            <a:spLocks noGrp="1"/>
          </p:cNvSpPr>
          <p:nvPr>
            <p:ph type="title"/>
          </p:nvPr>
        </p:nvSpPr>
        <p:spPr/>
        <p:txBody>
          <a:bodyPr/>
          <a:lstStyle/>
          <a:p>
            <a:r>
              <a:rPr lang="en-US"/>
              <a:t>Instagram Stories Table | 2 profiles - 25 of 26</a:t>
            </a:r>
          </a:p>
        </p:txBody>
      </p:sp>
      <p:graphicFrame>
        <p:nvGraphicFramePr>
          <p:cNvPr id="5" name="Table Placeholder 4">
            <a:extLst>
              <a:ext uri="{FF2B5EF4-FFF2-40B4-BE49-F238E27FC236}">
                <a16:creationId xmlns:a16="http://schemas.microsoft.com/office/drawing/2014/main" id="{90237E80-DE16-4360-9D08-D3C46FA0893A}"/>
              </a:ext>
            </a:extLst>
          </p:cNvPr>
          <p:cNvGraphicFramePr>
            <a:graphicFrameLocks noGrp="1"/>
          </p:cNvGraphicFramePr>
          <p:nvPr>
            <p:ph type="tbl" sz="quarter" idx="13"/>
            <p:extLst>
              <p:ext uri="{D42A27DB-BD31-4B8C-83A1-F6EECF244321}">
                <p14:modId xmlns:p14="http://schemas.microsoft.com/office/powerpoint/2010/main" val="371432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17445933"/>
                    </a:ext>
                  </a:extLst>
                </a:gridCol>
                <a:gridCol w="493776">
                  <a:extLst>
                    <a:ext uri="{9D8B030D-6E8A-4147-A177-3AD203B41FA5}">
                      <a16:colId xmlns:a16="http://schemas.microsoft.com/office/drawing/2014/main" val="1943999072"/>
                    </a:ext>
                  </a:extLst>
                </a:gridCol>
                <a:gridCol w="658368">
                  <a:extLst>
                    <a:ext uri="{9D8B030D-6E8A-4147-A177-3AD203B41FA5}">
                      <a16:colId xmlns:a16="http://schemas.microsoft.com/office/drawing/2014/main" val="1366195034"/>
                    </a:ext>
                  </a:extLst>
                </a:gridCol>
                <a:gridCol w="740664">
                  <a:extLst>
                    <a:ext uri="{9D8B030D-6E8A-4147-A177-3AD203B41FA5}">
                      <a16:colId xmlns:a16="http://schemas.microsoft.com/office/drawing/2014/main" val="1905556657"/>
                    </a:ext>
                  </a:extLst>
                </a:gridCol>
                <a:gridCol w="246888">
                  <a:extLst>
                    <a:ext uri="{9D8B030D-6E8A-4147-A177-3AD203B41FA5}">
                      <a16:colId xmlns:a16="http://schemas.microsoft.com/office/drawing/2014/main" val="3376152597"/>
                    </a:ext>
                  </a:extLst>
                </a:gridCol>
                <a:gridCol w="246888">
                  <a:extLst>
                    <a:ext uri="{9D8B030D-6E8A-4147-A177-3AD203B41FA5}">
                      <a16:colId xmlns:a16="http://schemas.microsoft.com/office/drawing/2014/main" val="41886466"/>
                    </a:ext>
                  </a:extLst>
                </a:gridCol>
                <a:gridCol w="246888">
                  <a:extLst>
                    <a:ext uri="{9D8B030D-6E8A-4147-A177-3AD203B41FA5}">
                      <a16:colId xmlns:a16="http://schemas.microsoft.com/office/drawing/2014/main" val="860954370"/>
                    </a:ext>
                  </a:extLst>
                </a:gridCol>
                <a:gridCol w="246888">
                  <a:extLst>
                    <a:ext uri="{9D8B030D-6E8A-4147-A177-3AD203B41FA5}">
                      <a16:colId xmlns:a16="http://schemas.microsoft.com/office/drawing/2014/main" val="3018887536"/>
                    </a:ext>
                  </a:extLst>
                </a:gridCol>
                <a:gridCol w="246888">
                  <a:extLst>
                    <a:ext uri="{9D8B030D-6E8A-4147-A177-3AD203B41FA5}">
                      <a16:colId xmlns:a16="http://schemas.microsoft.com/office/drawing/2014/main" val="4162743627"/>
                    </a:ext>
                  </a:extLst>
                </a:gridCol>
                <a:gridCol w="246888">
                  <a:extLst>
                    <a:ext uri="{9D8B030D-6E8A-4147-A177-3AD203B41FA5}">
                      <a16:colId xmlns:a16="http://schemas.microsoft.com/office/drawing/2014/main" val="1202981283"/>
                    </a:ext>
                  </a:extLst>
                </a:gridCol>
                <a:gridCol w="246888">
                  <a:extLst>
                    <a:ext uri="{9D8B030D-6E8A-4147-A177-3AD203B41FA5}">
                      <a16:colId xmlns:a16="http://schemas.microsoft.com/office/drawing/2014/main" val="3265617483"/>
                    </a:ext>
                  </a:extLst>
                </a:gridCol>
                <a:gridCol w="246888">
                  <a:extLst>
                    <a:ext uri="{9D8B030D-6E8A-4147-A177-3AD203B41FA5}">
                      <a16:colId xmlns:a16="http://schemas.microsoft.com/office/drawing/2014/main" val="2771005269"/>
                    </a:ext>
                  </a:extLst>
                </a:gridCol>
                <a:gridCol w="246888">
                  <a:extLst>
                    <a:ext uri="{9D8B030D-6E8A-4147-A177-3AD203B41FA5}">
                      <a16:colId xmlns:a16="http://schemas.microsoft.com/office/drawing/2014/main" val="365336200"/>
                    </a:ext>
                  </a:extLst>
                </a:gridCol>
                <a:gridCol w="246888">
                  <a:extLst>
                    <a:ext uri="{9D8B030D-6E8A-4147-A177-3AD203B41FA5}">
                      <a16:colId xmlns:a16="http://schemas.microsoft.com/office/drawing/2014/main" val="1343430526"/>
                    </a:ext>
                  </a:extLst>
                </a:gridCol>
                <a:gridCol w="246888">
                  <a:extLst>
                    <a:ext uri="{9D8B030D-6E8A-4147-A177-3AD203B41FA5}">
                      <a16:colId xmlns:a16="http://schemas.microsoft.com/office/drawing/2014/main" val="2463726614"/>
                    </a:ext>
                  </a:extLst>
                </a:gridCol>
                <a:gridCol w="246888">
                  <a:extLst>
                    <a:ext uri="{9D8B030D-6E8A-4147-A177-3AD203B41FA5}">
                      <a16:colId xmlns:a16="http://schemas.microsoft.com/office/drawing/2014/main" val="469704784"/>
                    </a:ext>
                  </a:extLst>
                </a:gridCol>
                <a:gridCol w="246888">
                  <a:extLst>
                    <a:ext uri="{9D8B030D-6E8A-4147-A177-3AD203B41FA5}">
                      <a16:colId xmlns:a16="http://schemas.microsoft.com/office/drawing/2014/main" val="1417985907"/>
                    </a:ext>
                  </a:extLst>
                </a:gridCol>
                <a:gridCol w="246888">
                  <a:extLst>
                    <a:ext uri="{9D8B030D-6E8A-4147-A177-3AD203B41FA5}">
                      <a16:colId xmlns:a16="http://schemas.microsoft.com/office/drawing/2014/main" val="2574842185"/>
                    </a:ext>
                  </a:extLst>
                </a:gridCol>
                <a:gridCol w="246888">
                  <a:extLst>
                    <a:ext uri="{9D8B030D-6E8A-4147-A177-3AD203B41FA5}">
                      <a16:colId xmlns:a16="http://schemas.microsoft.com/office/drawing/2014/main" val="305206112"/>
                    </a:ext>
                  </a:extLst>
                </a:gridCol>
                <a:gridCol w="246888">
                  <a:extLst>
                    <a:ext uri="{9D8B030D-6E8A-4147-A177-3AD203B41FA5}">
                      <a16:colId xmlns:a16="http://schemas.microsoft.com/office/drawing/2014/main" val="1899036228"/>
                    </a:ext>
                  </a:extLst>
                </a:gridCol>
                <a:gridCol w="246888">
                  <a:extLst>
                    <a:ext uri="{9D8B030D-6E8A-4147-A177-3AD203B41FA5}">
                      <a16:colId xmlns:a16="http://schemas.microsoft.com/office/drawing/2014/main" val="2805698123"/>
                    </a:ext>
                  </a:extLst>
                </a:gridCol>
                <a:gridCol w="246888">
                  <a:extLst>
                    <a:ext uri="{9D8B030D-6E8A-4147-A177-3AD203B41FA5}">
                      <a16:colId xmlns:a16="http://schemas.microsoft.com/office/drawing/2014/main" val="3576840945"/>
                    </a:ext>
                  </a:extLst>
                </a:gridCol>
                <a:gridCol w="246888">
                  <a:extLst>
                    <a:ext uri="{9D8B030D-6E8A-4147-A177-3AD203B41FA5}">
                      <a16:colId xmlns:a16="http://schemas.microsoft.com/office/drawing/2014/main" val="2394415352"/>
                    </a:ext>
                  </a:extLst>
                </a:gridCol>
                <a:gridCol w="246888">
                  <a:extLst>
                    <a:ext uri="{9D8B030D-6E8A-4147-A177-3AD203B41FA5}">
                      <a16:colId xmlns:a16="http://schemas.microsoft.com/office/drawing/2014/main" val="78340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6214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14:05:09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https://quintly-image-storage.s3.amazonaws.com/0f79d32d6913339729faf963b193e313/e2d7c251efae5b23fe4f5b3ea31d7c48.jpg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@emmagibbonsart
@gonerogueldn
@melondonhotel
DUST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0.5631 %</a:t>
                      </a:r>
                    </a:p>
                  </a:txBody>
                  <a:tcPr/>
                </a:tc>
                <a:extLst>
                  <a:ext uri="{0D108BD9-81ED-4DB2-BD59-A6C34878D82A}">
                    <a16:rowId xmlns:a16="http://schemas.microsoft.com/office/drawing/2014/main" val="877516895"/>
                  </a:ext>
                </a:extLst>
              </a:tr>
            </a:tbl>
          </a:graphicData>
        </a:graphic>
      </p:graphicFrame>
      <p:sp>
        <p:nvSpPr>
          <p:cNvPr id="4" name="Text Placeholder 3">
            <a:extLst>
              <a:ext uri="{FF2B5EF4-FFF2-40B4-BE49-F238E27FC236}">
                <a16:creationId xmlns:a16="http://schemas.microsoft.com/office/drawing/2014/main" id="{EF459F66-09C4-43D5-AE02-273BE663630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009370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2BECB-77D0-48FA-AFFE-98F328797C9B}"/>
              </a:ext>
            </a:extLst>
          </p:cNvPr>
          <p:cNvSpPr>
            <a:spLocks noGrp="1"/>
          </p:cNvSpPr>
          <p:nvPr>
            <p:ph type="title"/>
          </p:nvPr>
        </p:nvSpPr>
        <p:spPr/>
        <p:txBody>
          <a:bodyPr/>
          <a:lstStyle/>
          <a:p>
            <a:r>
              <a:rPr lang="en-US"/>
              <a:t>Instagram Stories Table | 2 profiles - 26 of 26</a:t>
            </a:r>
          </a:p>
        </p:txBody>
      </p:sp>
      <p:graphicFrame>
        <p:nvGraphicFramePr>
          <p:cNvPr id="5" name="Table Placeholder 4">
            <a:extLst>
              <a:ext uri="{FF2B5EF4-FFF2-40B4-BE49-F238E27FC236}">
                <a16:creationId xmlns:a16="http://schemas.microsoft.com/office/drawing/2014/main" id="{D05EC9DE-15A3-4A5A-B477-2DB1CDF08121}"/>
              </a:ext>
            </a:extLst>
          </p:cNvPr>
          <p:cNvGraphicFramePr>
            <a:graphicFrameLocks noGrp="1"/>
          </p:cNvGraphicFramePr>
          <p:nvPr>
            <p:ph type="tbl" sz="quarter" idx="13"/>
            <p:extLst>
              <p:ext uri="{D42A27DB-BD31-4B8C-83A1-F6EECF244321}">
                <p14:modId xmlns:p14="http://schemas.microsoft.com/office/powerpoint/2010/main" val="2380004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44136183"/>
                    </a:ext>
                  </a:extLst>
                </a:gridCol>
                <a:gridCol w="493776">
                  <a:extLst>
                    <a:ext uri="{9D8B030D-6E8A-4147-A177-3AD203B41FA5}">
                      <a16:colId xmlns:a16="http://schemas.microsoft.com/office/drawing/2014/main" val="2059075157"/>
                    </a:ext>
                  </a:extLst>
                </a:gridCol>
                <a:gridCol w="658368">
                  <a:extLst>
                    <a:ext uri="{9D8B030D-6E8A-4147-A177-3AD203B41FA5}">
                      <a16:colId xmlns:a16="http://schemas.microsoft.com/office/drawing/2014/main" val="3292873169"/>
                    </a:ext>
                  </a:extLst>
                </a:gridCol>
                <a:gridCol w="740664">
                  <a:extLst>
                    <a:ext uri="{9D8B030D-6E8A-4147-A177-3AD203B41FA5}">
                      <a16:colId xmlns:a16="http://schemas.microsoft.com/office/drawing/2014/main" val="3092680448"/>
                    </a:ext>
                  </a:extLst>
                </a:gridCol>
                <a:gridCol w="246888">
                  <a:extLst>
                    <a:ext uri="{9D8B030D-6E8A-4147-A177-3AD203B41FA5}">
                      <a16:colId xmlns:a16="http://schemas.microsoft.com/office/drawing/2014/main" val="1715933663"/>
                    </a:ext>
                  </a:extLst>
                </a:gridCol>
                <a:gridCol w="246888">
                  <a:extLst>
                    <a:ext uri="{9D8B030D-6E8A-4147-A177-3AD203B41FA5}">
                      <a16:colId xmlns:a16="http://schemas.microsoft.com/office/drawing/2014/main" val="3749479543"/>
                    </a:ext>
                  </a:extLst>
                </a:gridCol>
                <a:gridCol w="246888">
                  <a:extLst>
                    <a:ext uri="{9D8B030D-6E8A-4147-A177-3AD203B41FA5}">
                      <a16:colId xmlns:a16="http://schemas.microsoft.com/office/drawing/2014/main" val="2511863477"/>
                    </a:ext>
                  </a:extLst>
                </a:gridCol>
                <a:gridCol w="246888">
                  <a:extLst>
                    <a:ext uri="{9D8B030D-6E8A-4147-A177-3AD203B41FA5}">
                      <a16:colId xmlns:a16="http://schemas.microsoft.com/office/drawing/2014/main" val="2319411113"/>
                    </a:ext>
                  </a:extLst>
                </a:gridCol>
                <a:gridCol w="246888">
                  <a:extLst>
                    <a:ext uri="{9D8B030D-6E8A-4147-A177-3AD203B41FA5}">
                      <a16:colId xmlns:a16="http://schemas.microsoft.com/office/drawing/2014/main" val="604087813"/>
                    </a:ext>
                  </a:extLst>
                </a:gridCol>
                <a:gridCol w="246888">
                  <a:extLst>
                    <a:ext uri="{9D8B030D-6E8A-4147-A177-3AD203B41FA5}">
                      <a16:colId xmlns:a16="http://schemas.microsoft.com/office/drawing/2014/main" val="3067750680"/>
                    </a:ext>
                  </a:extLst>
                </a:gridCol>
                <a:gridCol w="246888">
                  <a:extLst>
                    <a:ext uri="{9D8B030D-6E8A-4147-A177-3AD203B41FA5}">
                      <a16:colId xmlns:a16="http://schemas.microsoft.com/office/drawing/2014/main" val="4270135379"/>
                    </a:ext>
                  </a:extLst>
                </a:gridCol>
                <a:gridCol w="246888">
                  <a:extLst>
                    <a:ext uri="{9D8B030D-6E8A-4147-A177-3AD203B41FA5}">
                      <a16:colId xmlns:a16="http://schemas.microsoft.com/office/drawing/2014/main" val="3030045884"/>
                    </a:ext>
                  </a:extLst>
                </a:gridCol>
                <a:gridCol w="246888">
                  <a:extLst>
                    <a:ext uri="{9D8B030D-6E8A-4147-A177-3AD203B41FA5}">
                      <a16:colId xmlns:a16="http://schemas.microsoft.com/office/drawing/2014/main" val="1274359542"/>
                    </a:ext>
                  </a:extLst>
                </a:gridCol>
                <a:gridCol w="246888">
                  <a:extLst>
                    <a:ext uri="{9D8B030D-6E8A-4147-A177-3AD203B41FA5}">
                      <a16:colId xmlns:a16="http://schemas.microsoft.com/office/drawing/2014/main" val="93732592"/>
                    </a:ext>
                  </a:extLst>
                </a:gridCol>
                <a:gridCol w="246888">
                  <a:extLst>
                    <a:ext uri="{9D8B030D-6E8A-4147-A177-3AD203B41FA5}">
                      <a16:colId xmlns:a16="http://schemas.microsoft.com/office/drawing/2014/main" val="433752730"/>
                    </a:ext>
                  </a:extLst>
                </a:gridCol>
                <a:gridCol w="246888">
                  <a:extLst>
                    <a:ext uri="{9D8B030D-6E8A-4147-A177-3AD203B41FA5}">
                      <a16:colId xmlns:a16="http://schemas.microsoft.com/office/drawing/2014/main" val="4074963397"/>
                    </a:ext>
                  </a:extLst>
                </a:gridCol>
                <a:gridCol w="246888">
                  <a:extLst>
                    <a:ext uri="{9D8B030D-6E8A-4147-A177-3AD203B41FA5}">
                      <a16:colId xmlns:a16="http://schemas.microsoft.com/office/drawing/2014/main" val="3715833414"/>
                    </a:ext>
                  </a:extLst>
                </a:gridCol>
                <a:gridCol w="246888">
                  <a:extLst>
                    <a:ext uri="{9D8B030D-6E8A-4147-A177-3AD203B41FA5}">
                      <a16:colId xmlns:a16="http://schemas.microsoft.com/office/drawing/2014/main" val="3777943236"/>
                    </a:ext>
                  </a:extLst>
                </a:gridCol>
                <a:gridCol w="246888">
                  <a:extLst>
                    <a:ext uri="{9D8B030D-6E8A-4147-A177-3AD203B41FA5}">
                      <a16:colId xmlns:a16="http://schemas.microsoft.com/office/drawing/2014/main" val="2931669670"/>
                    </a:ext>
                  </a:extLst>
                </a:gridCol>
                <a:gridCol w="246888">
                  <a:extLst>
                    <a:ext uri="{9D8B030D-6E8A-4147-A177-3AD203B41FA5}">
                      <a16:colId xmlns:a16="http://schemas.microsoft.com/office/drawing/2014/main" val="633297497"/>
                    </a:ext>
                  </a:extLst>
                </a:gridCol>
                <a:gridCol w="246888">
                  <a:extLst>
                    <a:ext uri="{9D8B030D-6E8A-4147-A177-3AD203B41FA5}">
                      <a16:colId xmlns:a16="http://schemas.microsoft.com/office/drawing/2014/main" val="3749556804"/>
                    </a:ext>
                  </a:extLst>
                </a:gridCol>
                <a:gridCol w="246888">
                  <a:extLst>
                    <a:ext uri="{9D8B030D-6E8A-4147-A177-3AD203B41FA5}">
                      <a16:colId xmlns:a16="http://schemas.microsoft.com/office/drawing/2014/main" val="252687968"/>
                    </a:ext>
                  </a:extLst>
                </a:gridCol>
                <a:gridCol w="246888">
                  <a:extLst>
                    <a:ext uri="{9D8B030D-6E8A-4147-A177-3AD203B41FA5}">
                      <a16:colId xmlns:a16="http://schemas.microsoft.com/office/drawing/2014/main" val="3586706719"/>
                    </a:ext>
                  </a:extLst>
                </a:gridCol>
                <a:gridCol w="246888">
                  <a:extLst>
                    <a:ext uri="{9D8B030D-6E8A-4147-A177-3AD203B41FA5}">
                      <a16:colId xmlns:a16="http://schemas.microsoft.com/office/drawing/2014/main" val="101132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3328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- 2023-06-28 16:26:11</a:t>
                      </a:r>
                      <a:r>
                        <a:rPr kumimoji="0" lang="en-US" sz="1000" b="0" i="0" u="none" strike="noStrike" kern="1200" cap="none" spc="0" normalizeH="0" baseline="0" noProof="0">
                          <a:ln>
                            <a:noFill/>
                          </a:ln>
                          <a:solidFill>
                            <a:prstClr val="black"/>
                          </a:solidFill>
                          <a:effectLst/>
                          <a:uLnTx/>
                          <a:uFillTx/>
                          <a:latin typeface="Calibri"/>
                          <a:ea typeface="+mn-ea"/>
                          <a:cs typeface="+mn-cs"/>
                        </a:rPr>
                        <a:t>
 @meibizahotel
@clubdelsol_sport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https://quintly-image-storage.s3.amazonaws.com/0f79d32d6913339729faf963b193e313/178d5a23c0cbd9d46835a11e3659b03a.jpg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clubdelsol_sport
1 place where your wishes
come
by
sport
@meibizahotel
@clubdelsol_sport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0.8027 %</a:t>
                      </a:r>
                    </a:p>
                  </a:txBody>
                  <a:tcPr/>
                </a:tc>
                <a:extLst>
                  <a:ext uri="{0D108BD9-81ED-4DB2-BD59-A6C34878D82A}">
                    <a16:rowId xmlns:a16="http://schemas.microsoft.com/office/drawing/2014/main" val="3510826533"/>
                  </a:ext>
                </a:extLst>
              </a:tr>
            </a:tbl>
          </a:graphicData>
        </a:graphic>
      </p:graphicFrame>
      <p:sp>
        <p:nvSpPr>
          <p:cNvPr id="4" name="Text Placeholder 3">
            <a:extLst>
              <a:ext uri="{FF2B5EF4-FFF2-40B4-BE49-F238E27FC236}">
                <a16:creationId xmlns:a16="http://schemas.microsoft.com/office/drawing/2014/main" id="{2CF65E74-252E-49A2-BAE5-8A3A064431E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6668798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7689</Words>
  <Application>Microsoft Office PowerPoint</Application>
  <PresentationFormat>On-screen Show (4:3)</PresentationFormat>
  <Paragraphs>1682</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Calibri</vt:lpstr>
      <vt:lpstr>Arial</vt:lpstr>
      <vt:lpstr>quintly_template</vt:lpstr>
      <vt:lpstr>ORGANIC METRICS - BRANDS</vt:lpstr>
      <vt:lpstr>Instagram Custom Posts Table | 2 profiles - 1 of 10</vt:lpstr>
      <vt:lpstr>Instagram Custom Posts Table | 2 profiles - 2 of 10</vt:lpstr>
      <vt:lpstr>Instagram Custom Posts Table | 2 profiles - 3 of 10</vt:lpstr>
      <vt:lpstr>Instagram Custom Posts Table | 2 profiles - 4 of 10</vt:lpstr>
      <vt:lpstr>Instagram Custom Posts Table | 2 profiles - 5 of 10</vt:lpstr>
      <vt:lpstr>Instagram Custom Posts Table | 2 profiles - 6 of 10</vt:lpstr>
      <vt:lpstr>Instagram Custom Posts Table | 2 profiles - 7 of 10</vt:lpstr>
      <vt:lpstr>Instagram Custom Posts Table | 2 profiles - 8 of 10</vt:lpstr>
      <vt:lpstr>Instagram Custom Posts Table | 2 profiles - 9 of 10</vt:lpstr>
      <vt:lpstr>Instagram Custom Posts Table | 2 profiles - 10 of 10</vt:lpstr>
      <vt:lpstr>Facebook Custom Original Own Posts Table | 2 profiles - 1 of 11</vt:lpstr>
      <vt:lpstr>Facebook Custom Original Own Posts Table | 2 profiles - 2 of 11</vt:lpstr>
      <vt:lpstr>Facebook Custom Original Own Posts Table | 2 profiles - 3 of 11</vt:lpstr>
      <vt:lpstr>Facebook Custom Original Own Posts Table | 2 profiles - 4 of 11</vt:lpstr>
      <vt:lpstr>Facebook Custom Original Own Posts Table | 2 profiles - 5 of 11</vt:lpstr>
      <vt:lpstr>Facebook Custom Original Own Posts Table | 2 profiles - 6 of 11</vt:lpstr>
      <vt:lpstr>Facebook Custom Original Own Posts Table | 2 profiles - 7 of 11</vt:lpstr>
      <vt:lpstr>Facebook Custom Original Own Posts Table | 2 profiles - 8 of 11</vt:lpstr>
      <vt:lpstr>Facebook Custom Original Own Posts Table | 2 profiles - 9 of 11</vt:lpstr>
      <vt:lpstr>Facebook Custom Original Own Posts Table | 2 profiles - 10 of 11</vt:lpstr>
      <vt:lpstr>Facebook Custom Original Own Posts Table | 2 profiles - 11 of 11</vt:lpstr>
      <vt:lpstr>Instagram Followers Total | 2 profiles</vt:lpstr>
      <vt:lpstr>Facebook Fans or Followers Total | 2 profiles</vt:lpstr>
      <vt:lpstr>Instagram Stories Key Metrics Table | 2 profiles</vt:lpstr>
      <vt:lpstr>Instagram Stories Table | 2 profiles - 1 of 26</vt:lpstr>
      <vt:lpstr>Instagram Stories Table | 2 profiles - 2 of 26</vt:lpstr>
      <vt:lpstr>Instagram Stories Table | 2 profiles - 3 of 26</vt:lpstr>
      <vt:lpstr>Instagram Stories Table | 2 profiles - 4 of 26</vt:lpstr>
      <vt:lpstr>Instagram Stories Table | 2 profiles - 5 of 26</vt:lpstr>
      <vt:lpstr>Instagram Stories Table | 2 profiles - 6 of 26</vt:lpstr>
      <vt:lpstr>Instagram Stories Table | 2 profiles - 7 of 26</vt:lpstr>
      <vt:lpstr>Instagram Stories Table | 2 profiles - 8 of 26</vt:lpstr>
      <vt:lpstr>Instagram Stories Table | 2 profiles - 9 of 26</vt:lpstr>
      <vt:lpstr>Instagram Stories Table | 2 profiles - 10 of 26</vt:lpstr>
      <vt:lpstr>Instagram Stories Table | 2 profiles - 11 of 26</vt:lpstr>
      <vt:lpstr>Instagram Stories Table | 2 profiles - 12 of 26</vt:lpstr>
      <vt:lpstr>Instagram Stories Table | 2 profiles - 13 of 26</vt:lpstr>
      <vt:lpstr>Instagram Stories Table | 2 profiles - 14 of 26</vt:lpstr>
      <vt:lpstr>Instagram Stories Table | 2 profiles - 15 of 26</vt:lpstr>
      <vt:lpstr>Instagram Stories Table | 2 profiles - 16 of 26</vt:lpstr>
      <vt:lpstr>Instagram Stories Table | 2 profiles - 17 of 26</vt:lpstr>
      <vt:lpstr>Instagram Stories Table | 2 profiles - 18 of 26</vt:lpstr>
      <vt:lpstr>Instagram Stories Table | 2 profiles - 19 of 26</vt:lpstr>
      <vt:lpstr>Instagram Stories Table | 2 profiles - 20 of 26</vt:lpstr>
      <vt:lpstr>Instagram Stories Table | 2 profiles - 21 of 26</vt:lpstr>
      <vt:lpstr>Instagram Stories Table | 2 profiles - 22 of 26</vt:lpstr>
      <vt:lpstr>Instagram Stories Table | 2 profiles - 23 of 26</vt:lpstr>
      <vt:lpstr>Instagram Stories Table | 2 profiles - 24 of 26</vt:lpstr>
      <vt:lpstr>Instagram Stories Table | 2 profiles - 25 of 26</vt:lpstr>
      <vt:lpstr>Instagram Stories Table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METRICS - BRANDS</dc:title>
  <dc:creator>Frederik Born</dc:creator>
  <cp:lastModifiedBy>Frederik Born</cp:lastModifiedBy>
  <cp:revision>1</cp:revision>
  <dcterms:created xsi:type="dcterms:W3CDTF">2023-09-07T13:40:18Z</dcterms:created>
  <dcterms:modified xsi:type="dcterms:W3CDTF">2023-09-07T13:41:52Z</dcterms:modified>
</cp:coreProperties>
</file>