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5" r:id="rId9"/>
    <p:sldId id="266" r:id="rId10"/>
    <p:sldId id="267" r:id="rId11"/>
    <p:sldId id="268" r:id="rId12"/>
    <p:sldId id="269" r:id="rId13"/>
    <p:sldId id="271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mecabohotel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2573</c:v>
                </c:pt>
                <c:pt idx="1">
                  <c:v>1665</c:v>
                </c:pt>
                <c:pt idx="2">
                  <c:v>3014</c:v>
                </c:pt>
                <c:pt idx="3">
                  <c:v>2335</c:v>
                </c:pt>
                <c:pt idx="4">
                  <c:v>3523</c:v>
                </c:pt>
                <c:pt idx="5">
                  <c:v>1692.5</c:v>
                </c:pt>
                <c:pt idx="6">
                  <c:v>2808.5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0F-4F36-B7BE-AD482787CE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823920"/>
        <c:axId val="384074456"/>
      </c:barChart>
      <c:catAx>
        <c:axId val="382823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074456"/>
        <c:crosses val="autoZero"/>
        <c:auto val="1"/>
        <c:lblAlgn val="ctr"/>
        <c:lblOffset val="100"/>
        <c:noMultiLvlLbl val="0"/>
      </c:catAx>
      <c:valAx>
        <c:axId val="384074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823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mecabohotel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75</c:v>
                </c:pt>
                <c:pt idx="1">
                  <c:v>46</c:v>
                </c:pt>
                <c:pt idx="2">
                  <c:v>132</c:v>
                </c:pt>
                <c:pt idx="3">
                  <c:v>74</c:v>
                </c:pt>
                <c:pt idx="4">
                  <c:v>146</c:v>
                </c:pt>
                <c:pt idx="5">
                  <c:v>41.5</c:v>
                </c:pt>
                <c:pt idx="6">
                  <c:v>129.5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16-4FEE-9156-85C1A941AB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988464"/>
        <c:axId val="463380488"/>
      </c:barChart>
      <c:catAx>
        <c:axId val="386988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380488"/>
        <c:crosses val="autoZero"/>
        <c:auto val="1"/>
        <c:lblAlgn val="ctr"/>
        <c:lblOffset val="100"/>
        <c:noMultiLvlLbl val="0"/>
      </c:catAx>
      <c:valAx>
        <c:axId val="46338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98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mecabohotel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71.6666666666667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2C2-4EDF-80D2-9B495B47DD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mecabohotel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105.5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2C2-4EDF-80D2-9B495B47DD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mecabohotel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C2-4EDF-80D2-9B495B47DDC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mecabohotel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96.8333333333333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2C2-4EDF-80D2-9B495B47DD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8374312"/>
        <c:axId val="498376280"/>
      </c:barChart>
      <c:catAx>
        <c:axId val="498374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376280"/>
        <c:crosses val="autoZero"/>
        <c:auto val="1"/>
        <c:lblAlgn val="ctr"/>
        <c:lblOffset val="100"/>
        <c:noMultiLvlLbl val="0"/>
      </c:catAx>
      <c:valAx>
        <c:axId val="49837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374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mecabohotel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E0-42F0-887C-9108922F93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mecabohotel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E0-42F0-887C-9108922F93A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mecabohotel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E0-42F0-887C-9108922F93A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Reel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mecabohotel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2420.5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6E0-42F0-887C-9108922F93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8384480"/>
        <c:axId val="498385136"/>
      </c:barChart>
      <c:catAx>
        <c:axId val="49838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385136"/>
        <c:crosses val="autoZero"/>
        <c:auto val="1"/>
        <c:lblAlgn val="ctr"/>
        <c:lblOffset val="100"/>
        <c:noMultiLvlLbl val="0"/>
      </c:catAx>
      <c:valAx>
        <c:axId val="49838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38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mecabohotel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45078</c:v>
                </c:pt>
                <c:pt idx="1">
                  <c:v>45079</c:v>
                </c:pt>
                <c:pt idx="2">
                  <c:v>45080</c:v>
                </c:pt>
                <c:pt idx="3">
                  <c:v>45081</c:v>
                </c:pt>
                <c:pt idx="4">
                  <c:v>45082</c:v>
                </c:pt>
                <c:pt idx="5">
                  <c:v>45083</c:v>
                </c:pt>
                <c:pt idx="6">
                  <c:v>45084</c:v>
                </c:pt>
                <c:pt idx="7">
                  <c:v>45085</c:v>
                </c:pt>
                <c:pt idx="8">
                  <c:v>45086</c:v>
                </c:pt>
                <c:pt idx="9">
                  <c:v>45087</c:v>
                </c:pt>
                <c:pt idx="10">
                  <c:v>45088</c:v>
                </c:pt>
                <c:pt idx="11">
                  <c:v>45089</c:v>
                </c:pt>
                <c:pt idx="12">
                  <c:v>45090</c:v>
                </c:pt>
                <c:pt idx="13">
                  <c:v>45091</c:v>
                </c:pt>
                <c:pt idx="14">
                  <c:v>45092</c:v>
                </c:pt>
                <c:pt idx="15">
                  <c:v>45093</c:v>
                </c:pt>
                <c:pt idx="16">
                  <c:v>45094</c:v>
                </c:pt>
                <c:pt idx="17">
                  <c:v>45095</c:v>
                </c:pt>
                <c:pt idx="18">
                  <c:v>45096</c:v>
                </c:pt>
                <c:pt idx="19">
                  <c:v>45097</c:v>
                </c:pt>
                <c:pt idx="20">
                  <c:v>45098</c:v>
                </c:pt>
                <c:pt idx="21">
                  <c:v>45099</c:v>
                </c:pt>
                <c:pt idx="22">
                  <c:v>45100</c:v>
                </c:pt>
                <c:pt idx="23">
                  <c:v>45101</c:v>
                </c:pt>
                <c:pt idx="24">
                  <c:v>45102</c:v>
                </c:pt>
                <c:pt idx="25">
                  <c:v>45103</c:v>
                </c:pt>
                <c:pt idx="26">
                  <c:v>45104</c:v>
                </c:pt>
                <c:pt idx="27">
                  <c:v>45105</c:v>
                </c:pt>
                <c:pt idx="28">
                  <c:v>45106</c:v>
                </c:pt>
                <c:pt idx="29">
                  <c:v>45107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198</c:v>
                </c:pt>
                <c:pt idx="2">
                  <c:v>0</c:v>
                </c:pt>
                <c:pt idx="3">
                  <c:v>163</c:v>
                </c:pt>
                <c:pt idx="4">
                  <c:v>0</c:v>
                </c:pt>
                <c:pt idx="5">
                  <c:v>0</c:v>
                </c:pt>
                <c:pt idx="6">
                  <c:v>122</c:v>
                </c:pt>
                <c:pt idx="7">
                  <c:v>0</c:v>
                </c:pt>
                <c:pt idx="8">
                  <c:v>0</c:v>
                </c:pt>
                <c:pt idx="9">
                  <c:v>52</c:v>
                </c:pt>
                <c:pt idx="10">
                  <c:v>0</c:v>
                </c:pt>
                <c:pt idx="11">
                  <c:v>56</c:v>
                </c:pt>
                <c:pt idx="12">
                  <c:v>39</c:v>
                </c:pt>
                <c:pt idx="13">
                  <c:v>0</c:v>
                </c:pt>
                <c:pt idx="14">
                  <c:v>60</c:v>
                </c:pt>
                <c:pt idx="15">
                  <c:v>0</c:v>
                </c:pt>
                <c:pt idx="16">
                  <c:v>23</c:v>
                </c:pt>
                <c:pt idx="17">
                  <c:v>0</c:v>
                </c:pt>
                <c:pt idx="18">
                  <c:v>0</c:v>
                </c:pt>
                <c:pt idx="19">
                  <c:v>44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64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0C-4848-A474-D994D0B364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912600"/>
        <c:axId val="234916536"/>
      </c:lineChart>
      <c:dateAx>
        <c:axId val="234912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916536"/>
        <c:crosses val="autoZero"/>
        <c:auto val="1"/>
        <c:lblOffset val="100"/>
        <c:baseTimeUnit val="days"/>
      </c:dateAx>
      <c:valAx>
        <c:axId val="23491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912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DEBA5-59AB-4471-AAC7-F76000A270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F80EEB-9606-4C1B-993D-8A03B13C45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Meliá</a:t>
            </a:r>
          </a:p>
        </p:txBody>
      </p:sp>
    </p:spTree>
    <p:extLst>
      <p:ext uri="{BB962C8B-B14F-4D97-AF65-F5344CB8AC3E}">
        <p14:creationId xmlns:p14="http://schemas.microsoft.com/office/powerpoint/2010/main" val="534854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E9CEA-51D3-432F-8981-F4BD84F20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mecabohotel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5ABE73-C5D7-4674-961A-1001FF8D83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465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37027598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1036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3997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7806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2298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9549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6863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0960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4298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46834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7004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1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mecabohotel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2481.8181818182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045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DD7CA5-95E8-435D-9B7D-25180193E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704767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E959A-2E23-46AE-AF11-265A4AB04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mecabohotel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67B392-DC81-49F9-89E5-B798E05001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49994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497ED-51E2-4823-9853-C52D03603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5E6BF1-93F1-4715-A27B-BDF255E2A9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612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E8830-6717-47A3-85C2-26FF04414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mecabohotel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6BAE53-C7CB-4CD5-AF5A-CE9DB5F4CC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9219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797279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184922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326423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242182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44921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6093524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0463897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5042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159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#MECabo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3434.3333333333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2319.1666666667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658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#ExpressYourPride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391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#WEareME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3353.3333333333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324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#ARTforME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913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68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#WEAreME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644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#ArtForME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392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#MeCabo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335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#PrideMonth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316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C4B60-2B86-4880-9766-D30911409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24379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80DAE-68BF-4268-9C36-C4583D9E1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mecabohotel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841206-A20E-4355-8195-53D563F598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784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825044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026739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5279173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161747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433429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668865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2754233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08200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471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#SurfON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08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#WEAreMe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59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D1B9C3-95D4-4FCD-9957-97B4310433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948823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4F23A-D75A-45E7-8A6D-BE6EFFC47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mecabohotel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78EDCA-827F-4A83-A23F-604E5B41DD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7162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C3A9B-B58B-4545-8696-5469C52C7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E75B3-AA01-4FE8-94F4-624778DF8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390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21953-7DB6-4576-80F0-B7D56A2EB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mecabohotel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D8C75D-4998-40EE-8D4A-F60FA60CA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0455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28328692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82341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43765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4775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545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1623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2065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1766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588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7567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1375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212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- 2023-06-30 20:30:38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Double trouble for ME 🕶️
#WEareME #ARTforME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792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- 2023-06-25 20:39:22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Details matter to ME #WEAreME #MECabo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315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- 2023-06-20 00:40:14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Vibrant hotspots inspired by the contemporary culture #ARTforME #MECabo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656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- 2023-06-17 03:26:16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create our own style of #ArtForME.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8918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F2317-7DEB-4171-B040-DD1F0305A8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276077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0AC6A-83C7-458B-9A9B-8DE214E68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mecabohotel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38F314-B9B0-4833-9E05-7B9BB3B616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4836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80090339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06536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040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7780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5516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0719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2134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25332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2703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8888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02091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263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- 2023-06-15 03:31:47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#PrideMonth is for you and ME! 🌈 #ExpressYourPride #MeCabo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688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- 2023-06-13 00:29:02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#MECabo experience is unlike anywhere else. #WEAreMe
📸 by: @mish_mend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29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- 2023-06-12 01:00:32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Love and fun in the #MECabo community.
#ExpressYourPride at our next Queer For Me event. 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578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10BD3C-A28C-4E15-8CD0-E8CEEB999A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660230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BA2A1-B014-4DD0-B97D-917A58DC7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mecabohotel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3F0605-9E15-479A-A52E-69713FC231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7133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62936214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51695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3155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0224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4197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36989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4178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8381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93269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5964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6535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45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- 2023-06-10 02:45:00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create unique experiences!
Thank you @by___saki for sharing your stay. #MECabo #WEAreME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8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- 2023-06-07 16:40:48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are love 🌈 #WEareME #Pride #ExpressYourPride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145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- 2023-06-04 21:34:22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Surf vibes, remember? 🏄 @jhonycorzo 
#SurfON #MECabo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14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C13A7-9721-48AF-992D-6497849BE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3597921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D997D-E30C-4376-9826-73359A850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mecabohotel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705249-3B8B-4B7A-903D-5D1E3E65D8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18738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07995984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80200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976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537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0207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6146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7387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9809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2423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7040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4891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58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- 2023-06-02 20:39:14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#ExpressYourPride WE are celebrating being yourself.
We are also pleased to announce that we are a Queer Destinations Engaged Entity.
#WEareME #Pride🌈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389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9E2B4-F434-4D03-B7D2-4C2FD402BA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2913338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B1634-4A13-4BF4-99A8-8B306CD06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mecabohotel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8B6753-5D52-49FA-A50B-50B590319B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1848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6DC6B8-4819-431D-B946-6CBCBBF46C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DB4DF-F3CD-4BAA-BF58-924846FDF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984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1B450-1D28-4979-92BB-753A50D31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mecabohotel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FE6773-7DEB-4755-AC41-681BA8B6BE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18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33025A-6415-4D66-8260-E538AB62E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B3D2C-6840-4756-84BA-B35F703F1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216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B469E-F3EB-4EAF-B240-34D410B04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mecabohotel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280737-18CF-4893-9EA5-3758503C8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117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248426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78494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820412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6739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953734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68306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35777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7323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5011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47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- 2023-06-30 20:52:52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07/01/2023 20:37:11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48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- 2023-06-30 20:52:30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07/01/2023 20:37:11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60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- 2023-06-30 06:57:08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07/01/2023 06:37:23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5559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- 2023-06-30 06:56:44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07/01/2023 06:37:23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97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- 2023-06-30 06:56:32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07/01/2023 06:37:23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858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- 2023-06-30 06:56:24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07/01/2023 06:37:23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17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- 2023-06-30 06:55:28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07/01/2023 06:37:23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361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3496C-9520-430C-BEC7-B8B6C0FCAB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2847186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C24F5-E7E8-4912-8831-431E4DE964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mecabohotel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0A551C-898F-466A-B921-72BCCE92C6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3063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2059947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90849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873900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2266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47484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87330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3833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69890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64150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81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- 2023-06-30 06:55:14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07/01/2023 06:37:23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34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- 2023-06-30 03:15:03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07/01/2023 03:07:35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428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- 2023-06-30 02:34:54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07/01/2023 02:09:10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95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- 2023-06-29 21:46:38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06/30/2023 21:37:18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36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- 2023-06-29 18:25:37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06/30/2023 18:07:43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305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- 2023-06-29 18:25:03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06/30/2023 18:07:43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92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- 2023-06-29 06:53:11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06/30/2023 06:37:14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14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6DB5C-4AA8-4A16-B49E-B4A65E525F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1052545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C4E97-89F8-49D0-B60F-9DF80C9A2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mecabohotel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2BBAFB-3AC4-4D6B-86B1-5ADB83DC7F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70748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13201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312661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54015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007798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59143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751854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475661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15295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59081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324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- 2023-06-29 01:27:09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@leotezcucano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06/30/2023 01:07:30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240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- 2023-06-27 01:25:05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06/28/2023 01:07:27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03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- 2023-06-26 18:27:09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06/27/2023 18:07:40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047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- 2023-06-26 18:26:35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06/27/2023 18:07:40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31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- 2023-06-26 18:26:25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06/27/2023 18:07:40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812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- 2023-06-26 18:26:17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06/27/2023 18:07:40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445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- 2023-06-26 18:26:08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06/27/2023 18:07:40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462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605C5-E293-4C6F-B66E-A7B42812C8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683274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A9F2E-CF4E-42B6-972B-A7621DFCE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mecabohotel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E4C923-4BD7-43D6-989B-65FC50FDE0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864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383741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27788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67338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5117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43198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48570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35835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79045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14074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277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- 2023-06-26 17:10:40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06/27/2023 17:07:47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972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- 2023-06-26 05:02:56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06/27/2023 04:37:21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42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- 2023-06-25 21:33:52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06/26/2023 21:07:31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68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mecabohotel - 2023-06-25 21:33:40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06/26/2023 21:07:31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930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A7527-646F-4C39-8586-3769FB8A8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</p:spTree>
    <p:extLst>
      <p:ext uri="{BB962C8B-B14F-4D97-AF65-F5344CB8AC3E}">
        <p14:creationId xmlns:p14="http://schemas.microsoft.com/office/powerpoint/2010/main" val="33263870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EF289-54B9-4578-8E17-EDF410843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mecabohotel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DEA039-7DD8-4241-84C6-84EE0F50D1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75728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C2B23-2530-4EA4-8F4B-780E67EDBF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26A12-8C0A-42A7-914D-E9094F655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3284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1412</Words>
  <Application>Microsoft Office PowerPoint</Application>
  <PresentationFormat>On-screen Show (4:3)</PresentationFormat>
  <Paragraphs>580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Arial</vt:lpstr>
      <vt:lpstr>quintly_template</vt:lpstr>
      <vt:lpstr>Deep Insights</vt:lpstr>
      <vt:lpstr>Instagram Key Metrics Table | mecabohotel</vt:lpstr>
      <vt:lpstr>Instagram Organic Reach By Weekday | mecabohotel</vt:lpstr>
      <vt:lpstr>Instagram Hashtag Detection | mecabohotel - 1 of 2</vt:lpstr>
      <vt:lpstr>Instagram Hashtag Detection | mecabohotel - 2 of 2</vt:lpstr>
      <vt:lpstr>Instagram Engagements By Weekday | mecabohotel</vt:lpstr>
      <vt:lpstr>Instagram Posts Table | mecabohotel - 1 of 4</vt:lpstr>
      <vt:lpstr>Instagram Posts Table | mecabohotel - 2 of 4</vt:lpstr>
      <vt:lpstr>Instagram Posts Table | mecabohotel - 3 of 4</vt:lpstr>
      <vt:lpstr>Instagram Posts Table | mecabohotel - 4 of 4</vt:lpstr>
      <vt:lpstr>Instagram Avg. Organic Engagement Distribution per post (by Post Type) | mecabohotel</vt:lpstr>
      <vt:lpstr>Instagram Organic Reach by Post Type  | mecabohotel</vt:lpstr>
      <vt:lpstr>Instagram Stories Table  | mecabohotel - 1 of 4</vt:lpstr>
      <vt:lpstr>Instagram Stories Table  | mecabohotel - 2 of 4</vt:lpstr>
      <vt:lpstr>Instagram Stories Table  | mecabohotel - 3 of 4</vt:lpstr>
      <vt:lpstr>Instagram Stories Table  | mecabohotel - 4 of 4</vt:lpstr>
      <vt:lpstr>Instagram Average Interactions Per Post | mecabohotel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Born</dc:creator>
  <cp:lastModifiedBy>Frederik Born</cp:lastModifiedBy>
  <cp:revision>1</cp:revision>
  <dcterms:created xsi:type="dcterms:W3CDTF">2023-07-12T15:11:11Z</dcterms:created>
  <dcterms:modified xsi:type="dcterms:W3CDTF">2023-07-12T15:11:56Z</dcterms:modified>
</cp:coreProperties>
</file>