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99574-20AB-4662-BBE1-D05592D8A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03F4AD-66E8-4018-BEDC-31BBA8BCD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533293"/>
              </p:ext>
            </p:extLst>
          </p:nvPr>
        </p:nvGraphicFramePr>
        <p:xfrm>
          <a:off x="457200" y="1731963"/>
          <a:ext cx="7571232" cy="168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96427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03824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397157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191129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9942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855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787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005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659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9471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81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- 2023-04-17 17:34:49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https://quintly-image-storage.s3.amazonaws.com/aae6afb7986465b499a6829b0fb941a8/f1fc63049419a9e9d69db0c0f5d97363.jpg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["#GranMeli\u00e1","#IntheSuiteWith","#VillaLeBlanc","#menorca"]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236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5E90D-5B1B-4788-BAA6-9B2543BD2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523198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6F57F-2A72-4688-AECD-711D78CBD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F1522A-8D6D-498F-ACDB-A7442CDF15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9681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678636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26261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527258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623234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75752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937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534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323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5681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553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- 2023-05-23 17:13:07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https://quintly-image-storage.s3.amazonaws.com/aae6afb7986465b499a6829b0fb941a8/11bf7ef5a423e63a7196fbe9076b5a5b.jpg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["#mallorca","#HotelZel","#meliahotels","#destination","#summer","#borninthemed"]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7516072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305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081DB-F448-486E-97A2-05C71622C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4208642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420F-2B0C-49E8-8530-AC8E221D4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65A29A-853E-4C8E-955F-D3B8CA8FFC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6911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93319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72665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466505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90807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4962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8218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584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344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962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131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67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- 2023-04-19 16:56:56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https://quintly-image-storage.s3.amazonaws.com/aae6afb7986465b499a6829b0fb941a8/b629f09fb75796b1d79336f558e44e41.jpg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["#GranMeli\u00e1","#IntheSuiteWith","#VillaLeBlanc","#Menorca"]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7270552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779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A07A7-A307-4421-9E82-9FFD73576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4210358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ECF81-88D8-4CFD-B4C1-9EA867040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2AF4B6-764C-4BEA-9170-C6D355A614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169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92737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79897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450785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930431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42138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63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334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296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231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4714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24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- 2023-05-03 12:04:50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https://quintly-image-storage.s3.amazonaws.com/aae6afb7986465b499a6829b0fb941a8/a4ada008e12883a85b8a641598b04873.jpg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["#GranMeli\u00e1","#IntheSuitewith","#HotelDeMar","#Mallorca"]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318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F17F0-15F0-4ECB-AC3E-A4E52C530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851551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44D45-CC06-4AB9-A476-90D1CC137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14C2D-0C5E-4FB8-8DC4-CC1D313108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076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915884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39412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047408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241904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5861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149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5091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863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496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7817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60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- 2023-04-13 18:36:01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https://quintly-image-storage.s3.amazonaws.com/aae6afb7986465b499a6829b0fb941a8/cbcc159a0272930af89f33ed4dd1592e.jpg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["#GranMeli\u00e1","#IntheVillawith","#VillaAgrippina","#Rome","#ALifeWellLived"]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307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12D43-CFBB-4006-8BBC-FD2C16D33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516761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5BB9E-51B4-4808-9F12-FCFA939F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1C0252-81A2-4DC2-AFEB-407D601F17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579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44823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16134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123842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198089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11717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30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00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274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3841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1315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82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- 2023-05-08 16:24:16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https://quintly-image-storage.s3.amazonaws.com/aae6afb7986465b499a6829b0fb941a8/5ebc1dbecdb7b7ccee137ed220b36fa3.jpg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["#staycurious"]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35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21238-F226-46DF-A588-5E199D3A7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299274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034CE-6F75-44FF-81AB-FF781CB99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27C8B3-34C1-4E12-A925-11F31ABD8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453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37920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59651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701884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10501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4869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57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820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098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64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538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79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- 2023-05-11 20:52:42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https://quintly-image-storage.s3.amazonaws.com/aae6afb7986465b499a6829b0fb941a8/ffd6b3f31ebfede3ebcce137356b6253.jpg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["#StayCurious"]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373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5E1C5-A87F-4FA2-BBAF-F0C6AC78C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713771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9CB76-9AFA-4E48-9C6E-FBB2A1E6A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4EDD46-3ABB-489D-8603-01FE37A317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334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07583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43711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731552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987402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81731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477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3963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061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0014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4634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48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- 2023-04-03 16:17:54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https://quintly-image-storage.s3.amazonaws.com/aae6afb7986465b499a6829b0fb941a8/af915f3c9fd12e75fde2e1883581f728.jpg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["#meliahotels","#falconsresort","#puntacana","#dominicanrepublic","#luxurytravel"]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124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7CE5A-4B73-4E3B-9DBF-389015B5D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169840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3AD7D-D2D0-4B98-A5FB-4919E22E7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50975-0F83-4BA6-8A20-C594E0D612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9766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8532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20248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395494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231534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91239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8208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221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833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660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450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287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- 2023-06-30 14:20:26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https://quintly-image-storage.s3.amazonaws.com/aae6afb7986465b499a6829b0fb941a8/f572c6f7583a864d3e3ef916b348a36e.jpg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714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55CEA-1EE5-4501-B57C-D752D7703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431315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654F7-37F8-43CD-A1CD-330B2368D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01BCC-2B4F-4084-9501-2E58D68E36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6621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788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6230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757738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725889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945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914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923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045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520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018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01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- 2023-05-25 19:37:24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https://quintly-image-storage.s3.amazonaws.com/aae6afb7986465b499a6829b0fb941a8/ca151c8b70db906c7ca096e034dd5198.jpg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["#StayCurious","#MLF23"]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994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D75F6-5946-453E-8007-03685CEA9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370445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B2ED1-D64C-405B-8A42-CF060FD33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2BF77A-FF6C-4E64-B429-D5A8ED44F7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711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74599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54657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846632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326343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4931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463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806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2790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736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630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1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- 2023-05-30 21:12:25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https://quintly-image-storage.s3.amazonaws.com/aae6afb7986465b499a6829b0fb941a8/dd13b27456592398d9931e4137a9bbea.jpg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["#mallorca","#HotelZel","#meliahotels","#destination","#summer","#borninthemed"]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43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7A7FE-3C0F-4D5C-8338-BE0629C40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064523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F66C7-76F7-48CF-9859-0EAB82B0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866406-3541-4320-AC4A-515224D13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935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682437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63872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938371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220104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0017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8005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259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935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9420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988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76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- 2023-06-22 11:19:01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https://quintly-image-storage.s3.amazonaws.com/aae6afb7986465b499a6829b0fb941a8/fbfbfeb464c4ec346cbf848f7504bece.jpg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["#meliahotels","#melia","#asmr"]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087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2A65E-169A-4C8B-9507-A133C47D9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768387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1DF65-AA64-4794-830F-D55D8113A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389FD3-073A-4B66-A908-D30895990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724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771548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9305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282016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240250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6881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580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906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566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554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5237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39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- 2023-05-03 19:28:27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https://quintly-image-storage.s3.amazonaws.com/aae6afb7986465b499a6829b0fb941a8/ffe2024712b3f4f6e5119b96f2f5d8cf.jpg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["#mebymelia","#meliahotels","#traveltoibiza"]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96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0D2B9-50A9-4DD5-88F3-109A41F8A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667958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D3DA7-399B-49AE-A0A4-521EE8E29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633936-425A-4DC4-965E-E75653BB08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303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81820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95707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963535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00733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1686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056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505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051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338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643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06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- 2023-05-16 17:10:30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https://quintly-image-storage.s3.amazonaws.com/aae6afb7986465b499a6829b0fb941a8/6480c29b47d6505d4c07bbbe787b916e.jpg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["#hoteldemargranmelia","#asmr","#breakfastasmr","#spanishisland"]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673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A9BA3-0E66-4826-8E48-024494CCA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653241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C8093-A14A-4B8A-A232-63408C2A7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15FC5F-C991-4697-A024-B46BB70AA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2737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72028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27184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331812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656028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056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360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762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120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948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973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89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- 2023-04-05 18:23:04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https://quintly-image-storage.s3.amazonaws.com/aae6afb7986465b499a6829b0fb941a8/6baa2d1cff557fd2262280a70f2fb613.jpg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["#canaryisland","#destinolanzarote","#explorespain","#meliahotels","#meliacreators"]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310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10C7B-6F1D-433D-BE68-3069D4E8A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472749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3A087-8317-47C2-876E-109A8F024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C0C003-1890-4D34-86FA-F05276EADD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340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82301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06986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971117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318296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58930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884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608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9799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617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943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42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- 2023-05-19 10:33:51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https://quintly-image-storage.s3.amazonaws.com/aae6afb7986465b499a6829b0fb941a8/cab9a6356e2fc69411e076fdfe8e8c8b.jpg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["#explorecatalunya","#spain","#MESitges","#meliahotels","#travel"]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023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55974-D37E-4462-BC82-4B099F9BE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821953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31932-4F6B-4A24-A098-98FD9F970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BC262-FDCF-48DD-8417-E21A1B6D3C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760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00831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60469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45629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116064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3324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649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322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9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157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0357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81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- 2023-04-18 20:09:55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https://quintly-image-storage.s3.amazonaws.com/aae6afb7986465b499a6829b0fb941a8/2a12178a64adf2bdea1c97fa14f74352.jpg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["#tenerife","#meliahotels","#beachdestination","#islandlife","#meliacreators"]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354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BE008-5A5B-4D28-88EA-FB2C889205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782923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1B896-0FE9-42F9-A579-EE552709F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6170B-F1B2-4AAB-A179-FCF644F9FF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932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309882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42125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515597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366721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10871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97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88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436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20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85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2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- 2023-04-20 18:17:36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https://quintly-image-storage.s3.amazonaws.com/aae6afb7986465b499a6829b0fb941a8/6a1ecd8b5cb1137011a782585f4d350f.jpg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["#asmr","#meliahotels","#spanishisland","#asmrrecipe"]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5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792E5-AD00-4A8B-9C8B-DE3225AF5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570211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49F6E-17AD-4A24-9E2A-55A71C17F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6D565-6F67-43DC-9709-CD5E3158E6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1058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90704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40209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145071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469128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70069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37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6242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330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983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0975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74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- 2023-04-26 17:53:03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https://quintly-image-storage.s3.amazonaws.com/aae6afb7986465b499a6829b0fb941a8/79b88752acb87b4153aae534084fbbc1.jpg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["#WeAreME","#meliahotels","#mebymelia","#influencers","#melia"]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729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4B7D9-8A3D-4670-B8A8-8853B4F56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623934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08A28-522C-4196-8095-00DBD34D1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C9C369-596B-44B4-B476-99CC7DCD16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166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50671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29635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637589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041031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4155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68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3704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07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685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1439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1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- 2023-06-11 10:38:33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https://quintly-image-storage.s3.amazonaws.com/aae6afb7986465b499a6829b0fb941a8/a4c9976b155c8bb81c834d6de825cdab.jpg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["#Mallorca","#INNSiDEbyMelia","#MLF23"]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67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88AA2-8964-4233-B125-0284B454F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925054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BEF08-E637-4302-BDD8-8C1780ED8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F079FA-0EFD-4586-A2CD-5DCA3B8A1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5779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28889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16898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981898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120447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1400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258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315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668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8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725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41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- 2023-05-05 18:36:04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https://quintly-image-storage.s3.amazonaws.com/aae6afb7986465b499a6829b0fb941a8/447aba8d6843ba564b2145f8aca0ab4f.jpg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["#tenerife","#islas","#meliahotels","#meliatenerife"]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382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3424D-4185-46BC-AEED-2EEF31F3F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385401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AAE59-1448-47E0-8E68-BB6856D1F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241F6-D9D6-42E2-8EDD-07425FEE43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5852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943609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54993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666720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691546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50086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840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4888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281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850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401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49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- 2023-05-17 17:51:46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https://quintly-image-storage.s3.amazonaws.com/aae6afb7986465b499a6829b0fb941a8/4c565aedb3bc699e3e3a6a223cef5e8d.jpg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["#StayCurious"]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675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01F69-D5AA-4600-971D-007D561DB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482989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C837B-E95E-4F99-911A-81BB6B1DE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14D692-E57B-4192-9251-EC3E832363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8805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42190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21403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476953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19401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9235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9635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840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2676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204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339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73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- 2023-05-11 10:51:47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https://quintly-image-storage.s3.amazonaws.com/aae6afb7986465b499a6829b0fb941a8/2ba8e61be0184e09a0c0e5caa8aeb5b2.jpg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["#asmr","#dessert","#sugar","#asmrrecipe"]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476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8EBF7-D51A-44D2-B40C-ED1BCBA77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985977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E3DB-2987-4C95-AC22-348381A67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1844E8-FDA1-471F-9AE1-59165C9D5D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3486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82352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48749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199225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54594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2533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343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723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80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5974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943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18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- 2023-06-06 14:56:12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https://quintly-image-storage.s3.amazonaws.com/aae6afb7986465b499a6829b0fb941a8/b96eecf17c6f9cfbd3b4295d0512d5d8.jpg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["#GranMeli\u00e1","#HotelDeMar","#Mallorca"]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25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57089-AB87-4699-87B3-77ABF321A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8084241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D4DA-A034-4233-88B1-C4B158F2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@meliahotels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634B9-AB42-47D6-9C71-D697100D9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666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71880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13148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990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956557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55562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7841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038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344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013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528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38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@meliahotels - 2023-05-15 14:44:06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https://quintly-image-storage.s3.amazonaws.com/aae6afb7986465b499a6829b0fb941a8/fcbc8fad942ed899e1063cbb3154a345.jpg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["#meliahotels","#mebymelia","#traveltoibiza"]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meliahotels - Meliá Hotels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346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D2B96-5E15-42EE-9178-0C7626ECC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407977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1820</Words>
  <Application>Microsoft Office PowerPoint</Application>
  <PresentationFormat>On-screen Show (4:3)</PresentationFormat>
  <Paragraphs>525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Tiktok Videos Table | @meliahotels - 1 of 25</vt:lpstr>
      <vt:lpstr>Tiktok Videos Table | @meliahotels - 2 of 25</vt:lpstr>
      <vt:lpstr>Tiktok Videos Table | @meliahotels - 3 of 25</vt:lpstr>
      <vt:lpstr>Tiktok Videos Table | @meliahotels - 4 of 25</vt:lpstr>
      <vt:lpstr>Tiktok Videos Table | @meliahotels - 5 of 25</vt:lpstr>
      <vt:lpstr>Tiktok Videos Table | @meliahotels - 6 of 25</vt:lpstr>
      <vt:lpstr>Tiktok Videos Table | @meliahotels - 7 of 25</vt:lpstr>
      <vt:lpstr>Tiktok Videos Table | @meliahotels - 8 of 25</vt:lpstr>
      <vt:lpstr>Tiktok Videos Table | @meliahotels - 9 of 25</vt:lpstr>
      <vt:lpstr>Tiktok Videos Table | @meliahotels - 10 of 25</vt:lpstr>
      <vt:lpstr>Tiktok Videos Table | @meliahotels - 11 of 25</vt:lpstr>
      <vt:lpstr>Tiktok Videos Table | @meliahotels - 12 of 25</vt:lpstr>
      <vt:lpstr>Tiktok Videos Table | @meliahotels - 13 of 25</vt:lpstr>
      <vt:lpstr>Tiktok Videos Table | @meliahotels - 14 of 25</vt:lpstr>
      <vt:lpstr>Tiktok Videos Table | @meliahotels - 15 of 25</vt:lpstr>
      <vt:lpstr>Tiktok Videos Table | @meliahotels - 16 of 25</vt:lpstr>
      <vt:lpstr>Tiktok Videos Table | @meliahotels - 17 of 25</vt:lpstr>
      <vt:lpstr>Tiktok Videos Table | @meliahotels - 18 of 25</vt:lpstr>
      <vt:lpstr>Tiktok Videos Table | @meliahotels - 19 of 25</vt:lpstr>
      <vt:lpstr>Tiktok Videos Table | @meliahotels - 20 of 25</vt:lpstr>
      <vt:lpstr>Tiktok Videos Table | @meliahotels - 21 of 25</vt:lpstr>
      <vt:lpstr>Tiktok Videos Table | @meliahotels - 22 of 25</vt:lpstr>
      <vt:lpstr>Tiktok Videos Table | @meliahotels - 23 of 25</vt:lpstr>
      <vt:lpstr>Tiktok Videos Table | @meliahotels - 24 of 25</vt:lpstr>
      <vt:lpstr>Tiktok Videos Table | @meliahotels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@meliahotels - 1 of 25</dc:title>
  <dc:creator>Frederik Born</dc:creator>
  <cp:lastModifiedBy>Frederik Born</cp:lastModifiedBy>
  <cp:revision>1</cp:revision>
  <dcterms:created xsi:type="dcterms:W3CDTF">2023-07-10T08:42:01Z</dcterms:created>
  <dcterms:modified xsi:type="dcterms:W3CDTF">2023-07-10T08:44:41Z</dcterms:modified>
</cp:coreProperties>
</file>