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6" r:id="rId40"/>
    <p:sldId id="297" r:id="rId41"/>
    <p:sldId id="298" r:id="rId42"/>
    <p:sldId id="299" r:id="rId43"/>
    <p:sldId id="300" r:id="rId4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5"/>
      <p:bold r:id="rId46"/>
      <p:italic r:id="rId47"/>
      <p:boldItalic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@meliahotels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Sheet1!$A$2:$A$275</c:f>
              <c:numCache>
                <c:formatCode>m/d/yyyy</c:formatCode>
                <c:ptCount val="274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  <c:pt idx="28">
                  <c:v>44621</c:v>
                </c:pt>
                <c:pt idx="29">
                  <c:v>44622</c:v>
                </c:pt>
                <c:pt idx="30">
                  <c:v>44623</c:v>
                </c:pt>
                <c:pt idx="31">
                  <c:v>44624</c:v>
                </c:pt>
                <c:pt idx="32">
                  <c:v>44625</c:v>
                </c:pt>
                <c:pt idx="33">
                  <c:v>44626</c:v>
                </c:pt>
                <c:pt idx="34">
                  <c:v>44627</c:v>
                </c:pt>
                <c:pt idx="35">
                  <c:v>44628</c:v>
                </c:pt>
                <c:pt idx="36">
                  <c:v>44629</c:v>
                </c:pt>
                <c:pt idx="37">
                  <c:v>44630</c:v>
                </c:pt>
                <c:pt idx="38">
                  <c:v>44631</c:v>
                </c:pt>
                <c:pt idx="39">
                  <c:v>44632</c:v>
                </c:pt>
                <c:pt idx="40">
                  <c:v>44633</c:v>
                </c:pt>
                <c:pt idx="41">
                  <c:v>44634</c:v>
                </c:pt>
                <c:pt idx="42">
                  <c:v>44635</c:v>
                </c:pt>
                <c:pt idx="43">
                  <c:v>44636</c:v>
                </c:pt>
                <c:pt idx="44">
                  <c:v>44637</c:v>
                </c:pt>
                <c:pt idx="45">
                  <c:v>44638</c:v>
                </c:pt>
                <c:pt idx="46">
                  <c:v>44639</c:v>
                </c:pt>
                <c:pt idx="47">
                  <c:v>44640</c:v>
                </c:pt>
                <c:pt idx="48">
                  <c:v>44641</c:v>
                </c:pt>
                <c:pt idx="49">
                  <c:v>44642</c:v>
                </c:pt>
                <c:pt idx="50">
                  <c:v>44643</c:v>
                </c:pt>
                <c:pt idx="51">
                  <c:v>44644</c:v>
                </c:pt>
                <c:pt idx="52">
                  <c:v>44645</c:v>
                </c:pt>
                <c:pt idx="53">
                  <c:v>44646</c:v>
                </c:pt>
                <c:pt idx="54">
                  <c:v>44647</c:v>
                </c:pt>
                <c:pt idx="55">
                  <c:v>44648</c:v>
                </c:pt>
                <c:pt idx="56">
                  <c:v>44649</c:v>
                </c:pt>
                <c:pt idx="57">
                  <c:v>44650</c:v>
                </c:pt>
                <c:pt idx="58">
                  <c:v>44651</c:v>
                </c:pt>
                <c:pt idx="59">
                  <c:v>44652</c:v>
                </c:pt>
                <c:pt idx="60">
                  <c:v>44653</c:v>
                </c:pt>
                <c:pt idx="61">
                  <c:v>44654</c:v>
                </c:pt>
                <c:pt idx="62">
                  <c:v>44655</c:v>
                </c:pt>
                <c:pt idx="63">
                  <c:v>44656</c:v>
                </c:pt>
                <c:pt idx="64">
                  <c:v>44657</c:v>
                </c:pt>
                <c:pt idx="65">
                  <c:v>44658</c:v>
                </c:pt>
                <c:pt idx="66">
                  <c:v>44659</c:v>
                </c:pt>
                <c:pt idx="67">
                  <c:v>44660</c:v>
                </c:pt>
                <c:pt idx="68">
                  <c:v>44661</c:v>
                </c:pt>
                <c:pt idx="69">
                  <c:v>44662</c:v>
                </c:pt>
                <c:pt idx="70">
                  <c:v>44663</c:v>
                </c:pt>
                <c:pt idx="71">
                  <c:v>44664</c:v>
                </c:pt>
                <c:pt idx="72">
                  <c:v>44665</c:v>
                </c:pt>
                <c:pt idx="73">
                  <c:v>44666</c:v>
                </c:pt>
                <c:pt idx="74">
                  <c:v>44667</c:v>
                </c:pt>
                <c:pt idx="75">
                  <c:v>44668</c:v>
                </c:pt>
                <c:pt idx="76">
                  <c:v>44669</c:v>
                </c:pt>
                <c:pt idx="77">
                  <c:v>44670</c:v>
                </c:pt>
                <c:pt idx="78">
                  <c:v>44671</c:v>
                </c:pt>
                <c:pt idx="79">
                  <c:v>44672</c:v>
                </c:pt>
                <c:pt idx="80">
                  <c:v>44673</c:v>
                </c:pt>
                <c:pt idx="81">
                  <c:v>44674</c:v>
                </c:pt>
                <c:pt idx="82">
                  <c:v>44675</c:v>
                </c:pt>
                <c:pt idx="83">
                  <c:v>44676</c:v>
                </c:pt>
                <c:pt idx="84">
                  <c:v>44677</c:v>
                </c:pt>
                <c:pt idx="85">
                  <c:v>44678</c:v>
                </c:pt>
                <c:pt idx="86">
                  <c:v>44679</c:v>
                </c:pt>
                <c:pt idx="87">
                  <c:v>44680</c:v>
                </c:pt>
                <c:pt idx="88">
                  <c:v>44681</c:v>
                </c:pt>
                <c:pt idx="89">
                  <c:v>44682</c:v>
                </c:pt>
                <c:pt idx="90">
                  <c:v>44683</c:v>
                </c:pt>
                <c:pt idx="91">
                  <c:v>44684</c:v>
                </c:pt>
                <c:pt idx="92">
                  <c:v>44685</c:v>
                </c:pt>
                <c:pt idx="93">
                  <c:v>44686</c:v>
                </c:pt>
                <c:pt idx="94">
                  <c:v>44687</c:v>
                </c:pt>
                <c:pt idx="95">
                  <c:v>44688</c:v>
                </c:pt>
                <c:pt idx="96">
                  <c:v>44689</c:v>
                </c:pt>
                <c:pt idx="97">
                  <c:v>44690</c:v>
                </c:pt>
                <c:pt idx="98">
                  <c:v>44691</c:v>
                </c:pt>
                <c:pt idx="99">
                  <c:v>44692</c:v>
                </c:pt>
                <c:pt idx="100">
                  <c:v>44693</c:v>
                </c:pt>
                <c:pt idx="101">
                  <c:v>44694</c:v>
                </c:pt>
                <c:pt idx="102">
                  <c:v>44695</c:v>
                </c:pt>
                <c:pt idx="103">
                  <c:v>44696</c:v>
                </c:pt>
                <c:pt idx="104">
                  <c:v>44697</c:v>
                </c:pt>
                <c:pt idx="105">
                  <c:v>44698</c:v>
                </c:pt>
                <c:pt idx="106">
                  <c:v>44699</c:v>
                </c:pt>
                <c:pt idx="107">
                  <c:v>44700</c:v>
                </c:pt>
                <c:pt idx="108">
                  <c:v>44701</c:v>
                </c:pt>
                <c:pt idx="109">
                  <c:v>44702</c:v>
                </c:pt>
                <c:pt idx="110">
                  <c:v>44703</c:v>
                </c:pt>
                <c:pt idx="111">
                  <c:v>44704</c:v>
                </c:pt>
                <c:pt idx="112">
                  <c:v>44705</c:v>
                </c:pt>
                <c:pt idx="113">
                  <c:v>44706</c:v>
                </c:pt>
                <c:pt idx="114">
                  <c:v>44707</c:v>
                </c:pt>
                <c:pt idx="115">
                  <c:v>44708</c:v>
                </c:pt>
                <c:pt idx="116">
                  <c:v>44709</c:v>
                </c:pt>
                <c:pt idx="117">
                  <c:v>44710</c:v>
                </c:pt>
                <c:pt idx="118">
                  <c:v>44711</c:v>
                </c:pt>
                <c:pt idx="119">
                  <c:v>44712</c:v>
                </c:pt>
                <c:pt idx="120">
                  <c:v>44713</c:v>
                </c:pt>
                <c:pt idx="121">
                  <c:v>44714</c:v>
                </c:pt>
                <c:pt idx="122">
                  <c:v>44715</c:v>
                </c:pt>
                <c:pt idx="123">
                  <c:v>44716</c:v>
                </c:pt>
                <c:pt idx="124">
                  <c:v>44717</c:v>
                </c:pt>
                <c:pt idx="125">
                  <c:v>44718</c:v>
                </c:pt>
                <c:pt idx="126">
                  <c:v>44719</c:v>
                </c:pt>
                <c:pt idx="127">
                  <c:v>44720</c:v>
                </c:pt>
                <c:pt idx="128">
                  <c:v>44721</c:v>
                </c:pt>
                <c:pt idx="129">
                  <c:v>44722</c:v>
                </c:pt>
                <c:pt idx="130">
                  <c:v>44723</c:v>
                </c:pt>
                <c:pt idx="131">
                  <c:v>44724</c:v>
                </c:pt>
                <c:pt idx="132">
                  <c:v>44725</c:v>
                </c:pt>
                <c:pt idx="133">
                  <c:v>44726</c:v>
                </c:pt>
                <c:pt idx="134">
                  <c:v>44727</c:v>
                </c:pt>
                <c:pt idx="135">
                  <c:v>44728</c:v>
                </c:pt>
                <c:pt idx="136">
                  <c:v>44729</c:v>
                </c:pt>
                <c:pt idx="137">
                  <c:v>44730</c:v>
                </c:pt>
                <c:pt idx="138">
                  <c:v>44731</c:v>
                </c:pt>
                <c:pt idx="139">
                  <c:v>44732</c:v>
                </c:pt>
                <c:pt idx="140">
                  <c:v>44733</c:v>
                </c:pt>
                <c:pt idx="141">
                  <c:v>44734</c:v>
                </c:pt>
                <c:pt idx="142">
                  <c:v>44735</c:v>
                </c:pt>
                <c:pt idx="143">
                  <c:v>44736</c:v>
                </c:pt>
                <c:pt idx="144">
                  <c:v>44737</c:v>
                </c:pt>
                <c:pt idx="145">
                  <c:v>44738</c:v>
                </c:pt>
                <c:pt idx="146">
                  <c:v>44739</c:v>
                </c:pt>
                <c:pt idx="147">
                  <c:v>44740</c:v>
                </c:pt>
                <c:pt idx="148">
                  <c:v>44741</c:v>
                </c:pt>
                <c:pt idx="149">
                  <c:v>44742</c:v>
                </c:pt>
                <c:pt idx="150">
                  <c:v>44743</c:v>
                </c:pt>
                <c:pt idx="151">
                  <c:v>44744</c:v>
                </c:pt>
                <c:pt idx="152">
                  <c:v>44745</c:v>
                </c:pt>
                <c:pt idx="153">
                  <c:v>44746</c:v>
                </c:pt>
                <c:pt idx="154">
                  <c:v>44747</c:v>
                </c:pt>
                <c:pt idx="155">
                  <c:v>44748</c:v>
                </c:pt>
                <c:pt idx="156">
                  <c:v>44749</c:v>
                </c:pt>
                <c:pt idx="157">
                  <c:v>44750</c:v>
                </c:pt>
                <c:pt idx="158">
                  <c:v>44751</c:v>
                </c:pt>
                <c:pt idx="159">
                  <c:v>44752</c:v>
                </c:pt>
                <c:pt idx="160">
                  <c:v>44753</c:v>
                </c:pt>
                <c:pt idx="161">
                  <c:v>44754</c:v>
                </c:pt>
                <c:pt idx="162">
                  <c:v>44755</c:v>
                </c:pt>
                <c:pt idx="163">
                  <c:v>44756</c:v>
                </c:pt>
                <c:pt idx="164">
                  <c:v>44757</c:v>
                </c:pt>
                <c:pt idx="165">
                  <c:v>44758</c:v>
                </c:pt>
                <c:pt idx="166">
                  <c:v>44759</c:v>
                </c:pt>
                <c:pt idx="167">
                  <c:v>44760</c:v>
                </c:pt>
                <c:pt idx="168">
                  <c:v>44761</c:v>
                </c:pt>
                <c:pt idx="169">
                  <c:v>44762</c:v>
                </c:pt>
                <c:pt idx="170">
                  <c:v>44763</c:v>
                </c:pt>
                <c:pt idx="171">
                  <c:v>44764</c:v>
                </c:pt>
                <c:pt idx="172">
                  <c:v>44765</c:v>
                </c:pt>
                <c:pt idx="173">
                  <c:v>44766</c:v>
                </c:pt>
                <c:pt idx="174">
                  <c:v>44767</c:v>
                </c:pt>
                <c:pt idx="175">
                  <c:v>44768</c:v>
                </c:pt>
                <c:pt idx="176">
                  <c:v>44769</c:v>
                </c:pt>
                <c:pt idx="177">
                  <c:v>44770</c:v>
                </c:pt>
                <c:pt idx="178">
                  <c:v>44771</c:v>
                </c:pt>
                <c:pt idx="179">
                  <c:v>44772</c:v>
                </c:pt>
                <c:pt idx="180">
                  <c:v>44773</c:v>
                </c:pt>
                <c:pt idx="181">
                  <c:v>44774</c:v>
                </c:pt>
                <c:pt idx="182">
                  <c:v>44775</c:v>
                </c:pt>
                <c:pt idx="183">
                  <c:v>44776</c:v>
                </c:pt>
                <c:pt idx="184">
                  <c:v>44777</c:v>
                </c:pt>
                <c:pt idx="185">
                  <c:v>44778</c:v>
                </c:pt>
                <c:pt idx="186">
                  <c:v>44779</c:v>
                </c:pt>
                <c:pt idx="187">
                  <c:v>44780</c:v>
                </c:pt>
                <c:pt idx="188">
                  <c:v>44781</c:v>
                </c:pt>
                <c:pt idx="189">
                  <c:v>44782</c:v>
                </c:pt>
                <c:pt idx="190">
                  <c:v>44783</c:v>
                </c:pt>
                <c:pt idx="191">
                  <c:v>44784</c:v>
                </c:pt>
                <c:pt idx="192">
                  <c:v>44785</c:v>
                </c:pt>
                <c:pt idx="193">
                  <c:v>44786</c:v>
                </c:pt>
                <c:pt idx="194">
                  <c:v>44787</c:v>
                </c:pt>
                <c:pt idx="195">
                  <c:v>44788</c:v>
                </c:pt>
                <c:pt idx="196">
                  <c:v>44789</c:v>
                </c:pt>
                <c:pt idx="197">
                  <c:v>44790</c:v>
                </c:pt>
                <c:pt idx="198">
                  <c:v>44791</c:v>
                </c:pt>
                <c:pt idx="199">
                  <c:v>44792</c:v>
                </c:pt>
                <c:pt idx="200">
                  <c:v>44793</c:v>
                </c:pt>
                <c:pt idx="201">
                  <c:v>44794</c:v>
                </c:pt>
                <c:pt idx="202">
                  <c:v>44795</c:v>
                </c:pt>
                <c:pt idx="203">
                  <c:v>44796</c:v>
                </c:pt>
                <c:pt idx="204">
                  <c:v>44797</c:v>
                </c:pt>
                <c:pt idx="205">
                  <c:v>44798</c:v>
                </c:pt>
                <c:pt idx="206">
                  <c:v>44799</c:v>
                </c:pt>
                <c:pt idx="207">
                  <c:v>44800</c:v>
                </c:pt>
                <c:pt idx="208">
                  <c:v>44801</c:v>
                </c:pt>
                <c:pt idx="209">
                  <c:v>44802</c:v>
                </c:pt>
                <c:pt idx="210">
                  <c:v>44803</c:v>
                </c:pt>
                <c:pt idx="211">
                  <c:v>44804</c:v>
                </c:pt>
                <c:pt idx="212">
                  <c:v>44805</c:v>
                </c:pt>
                <c:pt idx="213">
                  <c:v>44806</c:v>
                </c:pt>
                <c:pt idx="214">
                  <c:v>44807</c:v>
                </c:pt>
                <c:pt idx="215">
                  <c:v>44808</c:v>
                </c:pt>
                <c:pt idx="216">
                  <c:v>44809</c:v>
                </c:pt>
                <c:pt idx="217">
                  <c:v>44810</c:v>
                </c:pt>
                <c:pt idx="218">
                  <c:v>44811</c:v>
                </c:pt>
                <c:pt idx="219">
                  <c:v>44812</c:v>
                </c:pt>
                <c:pt idx="220">
                  <c:v>44813</c:v>
                </c:pt>
                <c:pt idx="221">
                  <c:v>44814</c:v>
                </c:pt>
                <c:pt idx="222">
                  <c:v>44815</c:v>
                </c:pt>
                <c:pt idx="223">
                  <c:v>44816</c:v>
                </c:pt>
                <c:pt idx="224">
                  <c:v>44817</c:v>
                </c:pt>
                <c:pt idx="225">
                  <c:v>44818</c:v>
                </c:pt>
                <c:pt idx="226">
                  <c:v>44819</c:v>
                </c:pt>
                <c:pt idx="227">
                  <c:v>44820</c:v>
                </c:pt>
                <c:pt idx="228">
                  <c:v>44821</c:v>
                </c:pt>
                <c:pt idx="229">
                  <c:v>44822</c:v>
                </c:pt>
                <c:pt idx="230">
                  <c:v>44823</c:v>
                </c:pt>
                <c:pt idx="231">
                  <c:v>44824</c:v>
                </c:pt>
                <c:pt idx="232">
                  <c:v>44825</c:v>
                </c:pt>
                <c:pt idx="233">
                  <c:v>44826</c:v>
                </c:pt>
                <c:pt idx="234">
                  <c:v>44827</c:v>
                </c:pt>
                <c:pt idx="235">
                  <c:v>44828</c:v>
                </c:pt>
                <c:pt idx="236">
                  <c:v>44829</c:v>
                </c:pt>
                <c:pt idx="237">
                  <c:v>44830</c:v>
                </c:pt>
                <c:pt idx="238">
                  <c:v>44831</c:v>
                </c:pt>
                <c:pt idx="239">
                  <c:v>44832</c:v>
                </c:pt>
                <c:pt idx="240">
                  <c:v>44833</c:v>
                </c:pt>
                <c:pt idx="241">
                  <c:v>44834</c:v>
                </c:pt>
                <c:pt idx="242">
                  <c:v>44835</c:v>
                </c:pt>
                <c:pt idx="243">
                  <c:v>44836</c:v>
                </c:pt>
                <c:pt idx="244">
                  <c:v>44837</c:v>
                </c:pt>
                <c:pt idx="245">
                  <c:v>44838</c:v>
                </c:pt>
                <c:pt idx="246">
                  <c:v>44839</c:v>
                </c:pt>
                <c:pt idx="247">
                  <c:v>44840</c:v>
                </c:pt>
                <c:pt idx="248">
                  <c:v>44841</c:v>
                </c:pt>
                <c:pt idx="249">
                  <c:v>44842</c:v>
                </c:pt>
                <c:pt idx="250">
                  <c:v>44843</c:v>
                </c:pt>
                <c:pt idx="251">
                  <c:v>44844</c:v>
                </c:pt>
                <c:pt idx="252">
                  <c:v>44845</c:v>
                </c:pt>
                <c:pt idx="253">
                  <c:v>44846</c:v>
                </c:pt>
                <c:pt idx="254">
                  <c:v>44847</c:v>
                </c:pt>
                <c:pt idx="255">
                  <c:v>44848</c:v>
                </c:pt>
                <c:pt idx="256">
                  <c:v>44849</c:v>
                </c:pt>
                <c:pt idx="257">
                  <c:v>44850</c:v>
                </c:pt>
                <c:pt idx="258">
                  <c:v>44851</c:v>
                </c:pt>
                <c:pt idx="259">
                  <c:v>44852</c:v>
                </c:pt>
                <c:pt idx="260">
                  <c:v>44853</c:v>
                </c:pt>
                <c:pt idx="261">
                  <c:v>44854</c:v>
                </c:pt>
                <c:pt idx="262">
                  <c:v>44855</c:v>
                </c:pt>
                <c:pt idx="263">
                  <c:v>44856</c:v>
                </c:pt>
                <c:pt idx="264">
                  <c:v>44857</c:v>
                </c:pt>
                <c:pt idx="265">
                  <c:v>44858</c:v>
                </c:pt>
                <c:pt idx="266">
                  <c:v>44859</c:v>
                </c:pt>
                <c:pt idx="267">
                  <c:v>44860</c:v>
                </c:pt>
                <c:pt idx="268">
                  <c:v>44861</c:v>
                </c:pt>
                <c:pt idx="269">
                  <c:v>44862</c:v>
                </c:pt>
                <c:pt idx="270">
                  <c:v>44863</c:v>
                </c:pt>
                <c:pt idx="271">
                  <c:v>44864</c:v>
                </c:pt>
                <c:pt idx="272">
                  <c:v>44865</c:v>
                </c:pt>
                <c:pt idx="273">
                  <c:v>44866</c:v>
                </c:pt>
              </c:numCache>
            </c:numRef>
          </c:cat>
          <c:val>
            <c:numRef>
              <c:f>Sheet1!$B$2:$B$275</c:f>
              <c:numCache>
                <c:formatCode>General</c:formatCode>
                <c:ptCount val="274"/>
                <c:pt idx="6">
                  <c:v>1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  <c:pt idx="10">
                  <c:v>6</c:v>
                </c:pt>
                <c:pt idx="11">
                  <c:v>6</c:v>
                </c:pt>
                <c:pt idx="12">
                  <c:v>6</c:v>
                </c:pt>
                <c:pt idx="13">
                  <c:v>7</c:v>
                </c:pt>
                <c:pt idx="14">
                  <c:v>7</c:v>
                </c:pt>
                <c:pt idx="15">
                  <c:v>8</c:v>
                </c:pt>
                <c:pt idx="16">
                  <c:v>9</c:v>
                </c:pt>
                <c:pt idx="17">
                  <c:v>9</c:v>
                </c:pt>
                <c:pt idx="18">
                  <c:v>9</c:v>
                </c:pt>
                <c:pt idx="19">
                  <c:v>9</c:v>
                </c:pt>
                <c:pt idx="20">
                  <c:v>9</c:v>
                </c:pt>
                <c:pt idx="21">
                  <c:v>10</c:v>
                </c:pt>
                <c:pt idx="22">
                  <c:v>21</c:v>
                </c:pt>
                <c:pt idx="23">
                  <c:v>28</c:v>
                </c:pt>
                <c:pt idx="24">
                  <c:v>33</c:v>
                </c:pt>
                <c:pt idx="25">
                  <c:v>36</c:v>
                </c:pt>
                <c:pt idx="26">
                  <c:v>39</c:v>
                </c:pt>
                <c:pt idx="27">
                  <c:v>41</c:v>
                </c:pt>
                <c:pt idx="28">
                  <c:v>46</c:v>
                </c:pt>
                <c:pt idx="29">
                  <c:v>47</c:v>
                </c:pt>
                <c:pt idx="30">
                  <c:v>49</c:v>
                </c:pt>
                <c:pt idx="31">
                  <c:v>49</c:v>
                </c:pt>
                <c:pt idx="32">
                  <c:v>51</c:v>
                </c:pt>
                <c:pt idx="33">
                  <c:v>54</c:v>
                </c:pt>
                <c:pt idx="34">
                  <c:v>59</c:v>
                </c:pt>
                <c:pt idx="35">
                  <c:v>62</c:v>
                </c:pt>
                <c:pt idx="36">
                  <c:v>65</c:v>
                </c:pt>
                <c:pt idx="37">
                  <c:v>70</c:v>
                </c:pt>
                <c:pt idx="38">
                  <c:v>74</c:v>
                </c:pt>
                <c:pt idx="39">
                  <c:v>78</c:v>
                </c:pt>
                <c:pt idx="40">
                  <c:v>88</c:v>
                </c:pt>
                <c:pt idx="41">
                  <c:v>90</c:v>
                </c:pt>
                <c:pt idx="42">
                  <c:v>93</c:v>
                </c:pt>
                <c:pt idx="43">
                  <c:v>97</c:v>
                </c:pt>
                <c:pt idx="44">
                  <c:v>98</c:v>
                </c:pt>
                <c:pt idx="45">
                  <c:v>103</c:v>
                </c:pt>
                <c:pt idx="46">
                  <c:v>107</c:v>
                </c:pt>
                <c:pt idx="47">
                  <c:v>109</c:v>
                </c:pt>
                <c:pt idx="48">
                  <c:v>111</c:v>
                </c:pt>
                <c:pt idx="49">
                  <c:v>113</c:v>
                </c:pt>
                <c:pt idx="50">
                  <c:v>117</c:v>
                </c:pt>
                <c:pt idx="51">
                  <c:v>119</c:v>
                </c:pt>
                <c:pt idx="52">
                  <c:v>174</c:v>
                </c:pt>
                <c:pt idx="53">
                  <c:v>206</c:v>
                </c:pt>
                <c:pt idx="54">
                  <c:v>212</c:v>
                </c:pt>
                <c:pt idx="55">
                  <c:v>218</c:v>
                </c:pt>
                <c:pt idx="56">
                  <c:v>282</c:v>
                </c:pt>
                <c:pt idx="57">
                  <c:v>307</c:v>
                </c:pt>
                <c:pt idx="58">
                  <c:v>320</c:v>
                </c:pt>
                <c:pt idx="59">
                  <c:v>333</c:v>
                </c:pt>
                <c:pt idx="60">
                  <c:v>339</c:v>
                </c:pt>
                <c:pt idx="61">
                  <c:v>348</c:v>
                </c:pt>
                <c:pt idx="62">
                  <c:v>352</c:v>
                </c:pt>
                <c:pt idx="63">
                  <c:v>484</c:v>
                </c:pt>
                <c:pt idx="64">
                  <c:v>563</c:v>
                </c:pt>
                <c:pt idx="65">
                  <c:v>567</c:v>
                </c:pt>
                <c:pt idx="66">
                  <c:v>631</c:v>
                </c:pt>
                <c:pt idx="67">
                  <c:v>638</c:v>
                </c:pt>
                <c:pt idx="68">
                  <c:v>642</c:v>
                </c:pt>
                <c:pt idx="69">
                  <c:v>653</c:v>
                </c:pt>
                <c:pt idx="70">
                  <c:v>659</c:v>
                </c:pt>
                <c:pt idx="71">
                  <c:v>787</c:v>
                </c:pt>
                <c:pt idx="72">
                  <c:v>1265</c:v>
                </c:pt>
                <c:pt idx="73">
                  <c:v>3721</c:v>
                </c:pt>
                <c:pt idx="74">
                  <c:v>5139</c:v>
                </c:pt>
                <c:pt idx="75">
                  <c:v>5858</c:v>
                </c:pt>
                <c:pt idx="76">
                  <c:v>6600</c:v>
                </c:pt>
                <c:pt idx="77">
                  <c:v>7150</c:v>
                </c:pt>
                <c:pt idx="78">
                  <c:v>7154</c:v>
                </c:pt>
                <c:pt idx="79">
                  <c:v>7432</c:v>
                </c:pt>
                <c:pt idx="80">
                  <c:v>8233</c:v>
                </c:pt>
                <c:pt idx="81">
                  <c:v>8845</c:v>
                </c:pt>
                <c:pt idx="82">
                  <c:v>9432</c:v>
                </c:pt>
                <c:pt idx="83">
                  <c:v>9895</c:v>
                </c:pt>
                <c:pt idx="84">
                  <c:v>10100</c:v>
                </c:pt>
                <c:pt idx="85">
                  <c:v>10200</c:v>
                </c:pt>
                <c:pt idx="86">
                  <c:v>10200</c:v>
                </c:pt>
                <c:pt idx="87">
                  <c:v>10200</c:v>
                </c:pt>
                <c:pt idx="88">
                  <c:v>10400</c:v>
                </c:pt>
                <c:pt idx="89">
                  <c:v>10400</c:v>
                </c:pt>
                <c:pt idx="90">
                  <c:v>10400</c:v>
                </c:pt>
                <c:pt idx="91">
                  <c:v>10400</c:v>
                </c:pt>
                <c:pt idx="92">
                  <c:v>11000</c:v>
                </c:pt>
                <c:pt idx="93">
                  <c:v>11400</c:v>
                </c:pt>
                <c:pt idx="94">
                  <c:v>11700</c:v>
                </c:pt>
                <c:pt idx="95">
                  <c:v>11800</c:v>
                </c:pt>
                <c:pt idx="96">
                  <c:v>11800</c:v>
                </c:pt>
                <c:pt idx="97">
                  <c:v>11800</c:v>
                </c:pt>
                <c:pt idx="98">
                  <c:v>11900</c:v>
                </c:pt>
                <c:pt idx="99">
                  <c:v>12100</c:v>
                </c:pt>
                <c:pt idx="100">
                  <c:v>12300</c:v>
                </c:pt>
                <c:pt idx="101">
                  <c:v>12500</c:v>
                </c:pt>
                <c:pt idx="102">
                  <c:v>13000</c:v>
                </c:pt>
                <c:pt idx="103">
                  <c:v>13100</c:v>
                </c:pt>
                <c:pt idx="104">
                  <c:v>13100</c:v>
                </c:pt>
                <c:pt idx="105">
                  <c:v>13100</c:v>
                </c:pt>
                <c:pt idx="106">
                  <c:v>13200</c:v>
                </c:pt>
                <c:pt idx="107">
                  <c:v>13200</c:v>
                </c:pt>
                <c:pt idx="108">
                  <c:v>13400</c:v>
                </c:pt>
                <c:pt idx="109">
                  <c:v>13400</c:v>
                </c:pt>
                <c:pt idx="110">
                  <c:v>13500</c:v>
                </c:pt>
                <c:pt idx="111">
                  <c:v>13500</c:v>
                </c:pt>
                <c:pt idx="112">
                  <c:v>13500</c:v>
                </c:pt>
                <c:pt idx="113">
                  <c:v>13500</c:v>
                </c:pt>
                <c:pt idx="114">
                  <c:v>13600</c:v>
                </c:pt>
                <c:pt idx="115">
                  <c:v>13700</c:v>
                </c:pt>
                <c:pt idx="116">
                  <c:v>13900</c:v>
                </c:pt>
                <c:pt idx="117">
                  <c:v>14000</c:v>
                </c:pt>
                <c:pt idx="118">
                  <c:v>14000</c:v>
                </c:pt>
                <c:pt idx="119">
                  <c:v>14000</c:v>
                </c:pt>
                <c:pt idx="120">
                  <c:v>14000</c:v>
                </c:pt>
                <c:pt idx="121">
                  <c:v>14000</c:v>
                </c:pt>
                <c:pt idx="122">
                  <c:v>14000</c:v>
                </c:pt>
                <c:pt idx="123">
                  <c:v>14000</c:v>
                </c:pt>
                <c:pt idx="124">
                  <c:v>14000</c:v>
                </c:pt>
                <c:pt idx="125">
                  <c:v>14000</c:v>
                </c:pt>
                <c:pt idx="126">
                  <c:v>14000</c:v>
                </c:pt>
                <c:pt idx="127">
                  <c:v>14000</c:v>
                </c:pt>
                <c:pt idx="128">
                  <c:v>14000</c:v>
                </c:pt>
                <c:pt idx="129">
                  <c:v>14000</c:v>
                </c:pt>
                <c:pt idx="130">
                  <c:v>14000</c:v>
                </c:pt>
                <c:pt idx="131">
                  <c:v>14000</c:v>
                </c:pt>
                <c:pt idx="132">
                  <c:v>14100</c:v>
                </c:pt>
                <c:pt idx="133">
                  <c:v>14100</c:v>
                </c:pt>
                <c:pt idx="134">
                  <c:v>14300</c:v>
                </c:pt>
                <c:pt idx="135">
                  <c:v>14500</c:v>
                </c:pt>
                <c:pt idx="136">
                  <c:v>14600</c:v>
                </c:pt>
                <c:pt idx="137">
                  <c:v>14700</c:v>
                </c:pt>
                <c:pt idx="138">
                  <c:v>14800</c:v>
                </c:pt>
                <c:pt idx="139">
                  <c:v>14800</c:v>
                </c:pt>
                <c:pt idx="140">
                  <c:v>14800</c:v>
                </c:pt>
                <c:pt idx="141">
                  <c:v>14900</c:v>
                </c:pt>
                <c:pt idx="142">
                  <c:v>14900</c:v>
                </c:pt>
                <c:pt idx="143">
                  <c:v>14900</c:v>
                </c:pt>
                <c:pt idx="144">
                  <c:v>14900</c:v>
                </c:pt>
                <c:pt idx="145">
                  <c:v>14900</c:v>
                </c:pt>
                <c:pt idx="146">
                  <c:v>15000</c:v>
                </c:pt>
                <c:pt idx="147">
                  <c:v>15000</c:v>
                </c:pt>
                <c:pt idx="148">
                  <c:v>15000</c:v>
                </c:pt>
                <c:pt idx="149">
                  <c:v>15000</c:v>
                </c:pt>
                <c:pt idx="150">
                  <c:v>15100</c:v>
                </c:pt>
                <c:pt idx="151">
                  <c:v>15100</c:v>
                </c:pt>
                <c:pt idx="152">
                  <c:v>15100</c:v>
                </c:pt>
                <c:pt idx="153">
                  <c:v>15100</c:v>
                </c:pt>
                <c:pt idx="154">
                  <c:v>15100</c:v>
                </c:pt>
                <c:pt idx="155">
                  <c:v>15100</c:v>
                </c:pt>
                <c:pt idx="156">
                  <c:v>15100</c:v>
                </c:pt>
                <c:pt idx="157">
                  <c:v>15400</c:v>
                </c:pt>
                <c:pt idx="158">
                  <c:v>15700</c:v>
                </c:pt>
                <c:pt idx="159">
                  <c:v>16000</c:v>
                </c:pt>
                <c:pt idx="160">
                  <c:v>16300</c:v>
                </c:pt>
                <c:pt idx="161">
                  <c:v>16900</c:v>
                </c:pt>
                <c:pt idx="162">
                  <c:v>17000</c:v>
                </c:pt>
                <c:pt idx="163">
                  <c:v>17000</c:v>
                </c:pt>
                <c:pt idx="164">
                  <c:v>17000</c:v>
                </c:pt>
                <c:pt idx="165">
                  <c:v>17000</c:v>
                </c:pt>
                <c:pt idx="166">
                  <c:v>17100</c:v>
                </c:pt>
                <c:pt idx="167">
                  <c:v>17100</c:v>
                </c:pt>
                <c:pt idx="168">
                  <c:v>17100</c:v>
                </c:pt>
                <c:pt idx="169">
                  <c:v>17200</c:v>
                </c:pt>
                <c:pt idx="170">
                  <c:v>17200</c:v>
                </c:pt>
                <c:pt idx="171">
                  <c:v>17200</c:v>
                </c:pt>
                <c:pt idx="172">
                  <c:v>17300</c:v>
                </c:pt>
                <c:pt idx="173">
                  <c:v>17300</c:v>
                </c:pt>
                <c:pt idx="174">
                  <c:v>17300</c:v>
                </c:pt>
                <c:pt idx="175">
                  <c:v>17500</c:v>
                </c:pt>
                <c:pt idx="176">
                  <c:v>17500</c:v>
                </c:pt>
                <c:pt idx="177">
                  <c:v>17600</c:v>
                </c:pt>
                <c:pt idx="178">
                  <c:v>17600</c:v>
                </c:pt>
                <c:pt idx="179">
                  <c:v>17600</c:v>
                </c:pt>
                <c:pt idx="180">
                  <c:v>17600</c:v>
                </c:pt>
                <c:pt idx="181">
                  <c:v>17600</c:v>
                </c:pt>
                <c:pt idx="182">
                  <c:v>17600</c:v>
                </c:pt>
                <c:pt idx="183">
                  <c:v>17600</c:v>
                </c:pt>
                <c:pt idx="184">
                  <c:v>17600</c:v>
                </c:pt>
                <c:pt idx="185">
                  <c:v>17700</c:v>
                </c:pt>
                <c:pt idx="186">
                  <c:v>17800</c:v>
                </c:pt>
                <c:pt idx="187">
                  <c:v>17800</c:v>
                </c:pt>
                <c:pt idx="188">
                  <c:v>17800</c:v>
                </c:pt>
                <c:pt idx="189">
                  <c:v>17800</c:v>
                </c:pt>
                <c:pt idx="190">
                  <c:v>17800</c:v>
                </c:pt>
                <c:pt idx="191">
                  <c:v>17800</c:v>
                </c:pt>
                <c:pt idx="192">
                  <c:v>18000</c:v>
                </c:pt>
                <c:pt idx="193">
                  <c:v>18600</c:v>
                </c:pt>
                <c:pt idx="194">
                  <c:v>18800</c:v>
                </c:pt>
                <c:pt idx="195">
                  <c:v>18800</c:v>
                </c:pt>
                <c:pt idx="196">
                  <c:v>18900</c:v>
                </c:pt>
                <c:pt idx="197">
                  <c:v>19100</c:v>
                </c:pt>
                <c:pt idx="198">
                  <c:v>19300</c:v>
                </c:pt>
                <c:pt idx="199">
                  <c:v>19500</c:v>
                </c:pt>
                <c:pt idx="200">
                  <c:v>19600</c:v>
                </c:pt>
                <c:pt idx="201">
                  <c:v>19600</c:v>
                </c:pt>
                <c:pt idx="202">
                  <c:v>19600</c:v>
                </c:pt>
                <c:pt idx="203">
                  <c:v>19700</c:v>
                </c:pt>
                <c:pt idx="204">
                  <c:v>19900</c:v>
                </c:pt>
                <c:pt idx="205">
                  <c:v>20200</c:v>
                </c:pt>
                <c:pt idx="206">
                  <c:v>20400</c:v>
                </c:pt>
                <c:pt idx="207">
                  <c:v>20500</c:v>
                </c:pt>
                <c:pt idx="208">
                  <c:v>20600</c:v>
                </c:pt>
                <c:pt idx="209">
                  <c:v>20600</c:v>
                </c:pt>
                <c:pt idx="210">
                  <c:v>20600</c:v>
                </c:pt>
                <c:pt idx="211">
                  <c:v>20700</c:v>
                </c:pt>
                <c:pt idx="212">
                  <c:v>20700</c:v>
                </c:pt>
                <c:pt idx="213">
                  <c:v>20800</c:v>
                </c:pt>
                <c:pt idx="214">
                  <c:v>21100</c:v>
                </c:pt>
                <c:pt idx="215">
                  <c:v>21500</c:v>
                </c:pt>
                <c:pt idx="216">
                  <c:v>21800</c:v>
                </c:pt>
                <c:pt idx="217">
                  <c:v>22000</c:v>
                </c:pt>
                <c:pt idx="218">
                  <c:v>22100</c:v>
                </c:pt>
                <c:pt idx="219">
                  <c:v>22200</c:v>
                </c:pt>
                <c:pt idx="220">
                  <c:v>22200</c:v>
                </c:pt>
                <c:pt idx="221">
                  <c:v>22200</c:v>
                </c:pt>
                <c:pt idx="222">
                  <c:v>22200</c:v>
                </c:pt>
                <c:pt idx="223">
                  <c:v>22200</c:v>
                </c:pt>
                <c:pt idx="224">
                  <c:v>22300</c:v>
                </c:pt>
                <c:pt idx="225">
                  <c:v>22500</c:v>
                </c:pt>
                <c:pt idx="226">
                  <c:v>22600</c:v>
                </c:pt>
                <c:pt idx="227">
                  <c:v>22600</c:v>
                </c:pt>
                <c:pt idx="228">
                  <c:v>22600</c:v>
                </c:pt>
                <c:pt idx="229">
                  <c:v>22600</c:v>
                </c:pt>
                <c:pt idx="230">
                  <c:v>22600</c:v>
                </c:pt>
                <c:pt idx="231">
                  <c:v>23000</c:v>
                </c:pt>
                <c:pt idx="232">
                  <c:v>26800</c:v>
                </c:pt>
                <c:pt idx="233">
                  <c:v>27400</c:v>
                </c:pt>
                <c:pt idx="234">
                  <c:v>27400</c:v>
                </c:pt>
                <c:pt idx="235">
                  <c:v>27400</c:v>
                </c:pt>
                <c:pt idx="236">
                  <c:v>27400</c:v>
                </c:pt>
                <c:pt idx="237">
                  <c:v>27400</c:v>
                </c:pt>
                <c:pt idx="238">
                  <c:v>27400</c:v>
                </c:pt>
                <c:pt idx="239">
                  <c:v>27400</c:v>
                </c:pt>
                <c:pt idx="240">
                  <c:v>27500</c:v>
                </c:pt>
                <c:pt idx="241">
                  <c:v>27500</c:v>
                </c:pt>
                <c:pt idx="242">
                  <c:v>27500</c:v>
                </c:pt>
                <c:pt idx="243">
                  <c:v>27500</c:v>
                </c:pt>
                <c:pt idx="244">
                  <c:v>27500</c:v>
                </c:pt>
                <c:pt idx="245">
                  <c:v>27700</c:v>
                </c:pt>
                <c:pt idx="246">
                  <c:v>27800</c:v>
                </c:pt>
                <c:pt idx="247">
                  <c:v>27800</c:v>
                </c:pt>
                <c:pt idx="248">
                  <c:v>28100</c:v>
                </c:pt>
                <c:pt idx="249">
                  <c:v>29500</c:v>
                </c:pt>
                <c:pt idx="250">
                  <c:v>30200</c:v>
                </c:pt>
                <c:pt idx="251">
                  <c:v>30200</c:v>
                </c:pt>
                <c:pt idx="252">
                  <c:v>30400</c:v>
                </c:pt>
                <c:pt idx="253">
                  <c:v>31800</c:v>
                </c:pt>
                <c:pt idx="254">
                  <c:v>31800</c:v>
                </c:pt>
                <c:pt idx="255">
                  <c:v>31800</c:v>
                </c:pt>
                <c:pt idx="256">
                  <c:v>31800</c:v>
                </c:pt>
                <c:pt idx="257">
                  <c:v>31800</c:v>
                </c:pt>
                <c:pt idx="258">
                  <c:v>31800</c:v>
                </c:pt>
                <c:pt idx="259">
                  <c:v>31800</c:v>
                </c:pt>
                <c:pt idx="260">
                  <c:v>31800</c:v>
                </c:pt>
                <c:pt idx="261">
                  <c:v>31800</c:v>
                </c:pt>
                <c:pt idx="262">
                  <c:v>31800</c:v>
                </c:pt>
                <c:pt idx="263">
                  <c:v>31800</c:v>
                </c:pt>
                <c:pt idx="264">
                  <c:v>31800</c:v>
                </c:pt>
                <c:pt idx="265">
                  <c:v>31800</c:v>
                </c:pt>
                <c:pt idx="266">
                  <c:v>31800</c:v>
                </c:pt>
                <c:pt idx="267">
                  <c:v>31900</c:v>
                </c:pt>
                <c:pt idx="268">
                  <c:v>32400</c:v>
                </c:pt>
                <c:pt idx="269">
                  <c:v>33900</c:v>
                </c:pt>
                <c:pt idx="270">
                  <c:v>34100</c:v>
                </c:pt>
                <c:pt idx="271">
                  <c:v>34200</c:v>
                </c:pt>
                <c:pt idx="272">
                  <c:v>34900</c:v>
                </c:pt>
                <c:pt idx="273">
                  <c:v>35300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DD-4726-B625-6C3834CB56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835016"/>
        <c:axId val="296833376"/>
      </c:lineChart>
      <c:dateAx>
        <c:axId val="296835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833376"/>
        <c:crosses val="autoZero"/>
        <c:auto val="1"/>
        <c:lblOffset val="100"/>
        <c:baseTimeUnit val="days"/>
      </c:dateAx>
      <c:valAx>
        <c:axId val="296833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835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@meliahotels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Sheet1!$A$2:$A$275</c:f>
              <c:numCache>
                <c:formatCode>m/d/yyyy</c:formatCode>
                <c:ptCount val="274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  <c:pt idx="28">
                  <c:v>44621</c:v>
                </c:pt>
                <c:pt idx="29">
                  <c:v>44622</c:v>
                </c:pt>
                <c:pt idx="30">
                  <c:v>44623</c:v>
                </c:pt>
                <c:pt idx="31">
                  <c:v>44624</c:v>
                </c:pt>
                <c:pt idx="32">
                  <c:v>44625</c:v>
                </c:pt>
                <c:pt idx="33">
                  <c:v>44626</c:v>
                </c:pt>
                <c:pt idx="34">
                  <c:v>44627</c:v>
                </c:pt>
                <c:pt idx="35">
                  <c:v>44628</c:v>
                </c:pt>
                <c:pt idx="36">
                  <c:v>44629</c:v>
                </c:pt>
                <c:pt idx="37">
                  <c:v>44630</c:v>
                </c:pt>
                <c:pt idx="38">
                  <c:v>44631</c:v>
                </c:pt>
                <c:pt idx="39">
                  <c:v>44632</c:v>
                </c:pt>
                <c:pt idx="40">
                  <c:v>44633</c:v>
                </c:pt>
                <c:pt idx="41">
                  <c:v>44634</c:v>
                </c:pt>
                <c:pt idx="42">
                  <c:v>44635</c:v>
                </c:pt>
                <c:pt idx="43">
                  <c:v>44636</c:v>
                </c:pt>
                <c:pt idx="44">
                  <c:v>44637</c:v>
                </c:pt>
                <c:pt idx="45">
                  <c:v>44638</c:v>
                </c:pt>
                <c:pt idx="46">
                  <c:v>44639</c:v>
                </c:pt>
                <c:pt idx="47">
                  <c:v>44640</c:v>
                </c:pt>
                <c:pt idx="48">
                  <c:v>44641</c:v>
                </c:pt>
                <c:pt idx="49">
                  <c:v>44642</c:v>
                </c:pt>
                <c:pt idx="50">
                  <c:v>44643</c:v>
                </c:pt>
                <c:pt idx="51">
                  <c:v>44644</c:v>
                </c:pt>
                <c:pt idx="52">
                  <c:v>44645</c:v>
                </c:pt>
                <c:pt idx="53">
                  <c:v>44646</c:v>
                </c:pt>
                <c:pt idx="54">
                  <c:v>44647</c:v>
                </c:pt>
                <c:pt idx="55">
                  <c:v>44648</c:v>
                </c:pt>
                <c:pt idx="56">
                  <c:v>44649</c:v>
                </c:pt>
                <c:pt idx="57">
                  <c:v>44650</c:v>
                </c:pt>
                <c:pt idx="58">
                  <c:v>44651</c:v>
                </c:pt>
                <c:pt idx="59">
                  <c:v>44652</c:v>
                </c:pt>
                <c:pt idx="60">
                  <c:v>44653</c:v>
                </c:pt>
                <c:pt idx="61">
                  <c:v>44654</c:v>
                </c:pt>
                <c:pt idx="62">
                  <c:v>44655</c:v>
                </c:pt>
                <c:pt idx="63">
                  <c:v>44656</c:v>
                </c:pt>
                <c:pt idx="64">
                  <c:v>44657</c:v>
                </c:pt>
                <c:pt idx="65">
                  <c:v>44658</c:v>
                </c:pt>
                <c:pt idx="66">
                  <c:v>44659</c:v>
                </c:pt>
                <c:pt idx="67">
                  <c:v>44660</c:v>
                </c:pt>
                <c:pt idx="68">
                  <c:v>44661</c:v>
                </c:pt>
                <c:pt idx="69">
                  <c:v>44662</c:v>
                </c:pt>
                <c:pt idx="70">
                  <c:v>44663</c:v>
                </c:pt>
                <c:pt idx="71">
                  <c:v>44664</c:v>
                </c:pt>
                <c:pt idx="72">
                  <c:v>44665</c:v>
                </c:pt>
                <c:pt idx="73">
                  <c:v>44666</c:v>
                </c:pt>
                <c:pt idx="74">
                  <c:v>44667</c:v>
                </c:pt>
                <c:pt idx="75">
                  <c:v>44668</c:v>
                </c:pt>
                <c:pt idx="76">
                  <c:v>44669</c:v>
                </c:pt>
                <c:pt idx="77">
                  <c:v>44670</c:v>
                </c:pt>
                <c:pt idx="78">
                  <c:v>44671</c:v>
                </c:pt>
                <c:pt idx="79">
                  <c:v>44672</c:v>
                </c:pt>
                <c:pt idx="80">
                  <c:v>44673</c:v>
                </c:pt>
                <c:pt idx="81">
                  <c:v>44674</c:v>
                </c:pt>
                <c:pt idx="82">
                  <c:v>44675</c:v>
                </c:pt>
                <c:pt idx="83">
                  <c:v>44676</c:v>
                </c:pt>
                <c:pt idx="84">
                  <c:v>44677</c:v>
                </c:pt>
                <c:pt idx="85">
                  <c:v>44678</c:v>
                </c:pt>
                <c:pt idx="86">
                  <c:v>44679</c:v>
                </c:pt>
                <c:pt idx="87">
                  <c:v>44680</c:v>
                </c:pt>
                <c:pt idx="88">
                  <c:v>44681</c:v>
                </c:pt>
                <c:pt idx="89">
                  <c:v>44682</c:v>
                </c:pt>
                <c:pt idx="90">
                  <c:v>44683</c:v>
                </c:pt>
                <c:pt idx="91">
                  <c:v>44684</c:v>
                </c:pt>
                <c:pt idx="92">
                  <c:v>44685</c:v>
                </c:pt>
                <c:pt idx="93">
                  <c:v>44686</c:v>
                </c:pt>
                <c:pt idx="94">
                  <c:v>44687</c:v>
                </c:pt>
                <c:pt idx="95">
                  <c:v>44688</c:v>
                </c:pt>
                <c:pt idx="96">
                  <c:v>44689</c:v>
                </c:pt>
                <c:pt idx="97">
                  <c:v>44690</c:v>
                </c:pt>
                <c:pt idx="98">
                  <c:v>44691</c:v>
                </c:pt>
                <c:pt idx="99">
                  <c:v>44692</c:v>
                </c:pt>
                <c:pt idx="100">
                  <c:v>44693</c:v>
                </c:pt>
                <c:pt idx="101">
                  <c:v>44694</c:v>
                </c:pt>
                <c:pt idx="102">
                  <c:v>44695</c:v>
                </c:pt>
                <c:pt idx="103">
                  <c:v>44696</c:v>
                </c:pt>
                <c:pt idx="104">
                  <c:v>44697</c:v>
                </c:pt>
                <c:pt idx="105">
                  <c:v>44698</c:v>
                </c:pt>
                <c:pt idx="106">
                  <c:v>44699</c:v>
                </c:pt>
                <c:pt idx="107">
                  <c:v>44700</c:v>
                </c:pt>
                <c:pt idx="108">
                  <c:v>44701</c:v>
                </c:pt>
                <c:pt idx="109">
                  <c:v>44702</c:v>
                </c:pt>
                <c:pt idx="110">
                  <c:v>44703</c:v>
                </c:pt>
                <c:pt idx="111">
                  <c:v>44704</c:v>
                </c:pt>
                <c:pt idx="112">
                  <c:v>44705</c:v>
                </c:pt>
                <c:pt idx="113">
                  <c:v>44706</c:v>
                </c:pt>
                <c:pt idx="114">
                  <c:v>44707</c:v>
                </c:pt>
                <c:pt idx="115">
                  <c:v>44708</c:v>
                </c:pt>
                <c:pt idx="116">
                  <c:v>44709</c:v>
                </c:pt>
                <c:pt idx="117">
                  <c:v>44710</c:v>
                </c:pt>
                <c:pt idx="118">
                  <c:v>44711</c:v>
                </c:pt>
                <c:pt idx="119">
                  <c:v>44712</c:v>
                </c:pt>
                <c:pt idx="120">
                  <c:v>44713</c:v>
                </c:pt>
                <c:pt idx="121">
                  <c:v>44714</c:v>
                </c:pt>
                <c:pt idx="122">
                  <c:v>44715</c:v>
                </c:pt>
                <c:pt idx="123">
                  <c:v>44716</c:v>
                </c:pt>
                <c:pt idx="124">
                  <c:v>44717</c:v>
                </c:pt>
                <c:pt idx="125">
                  <c:v>44718</c:v>
                </c:pt>
                <c:pt idx="126">
                  <c:v>44719</c:v>
                </c:pt>
                <c:pt idx="127">
                  <c:v>44720</c:v>
                </c:pt>
                <c:pt idx="128">
                  <c:v>44721</c:v>
                </c:pt>
                <c:pt idx="129">
                  <c:v>44722</c:v>
                </c:pt>
                <c:pt idx="130">
                  <c:v>44723</c:v>
                </c:pt>
                <c:pt idx="131">
                  <c:v>44724</c:v>
                </c:pt>
                <c:pt idx="132">
                  <c:v>44725</c:v>
                </c:pt>
                <c:pt idx="133">
                  <c:v>44726</c:v>
                </c:pt>
                <c:pt idx="134">
                  <c:v>44727</c:v>
                </c:pt>
                <c:pt idx="135">
                  <c:v>44728</c:v>
                </c:pt>
                <c:pt idx="136">
                  <c:v>44729</c:v>
                </c:pt>
                <c:pt idx="137">
                  <c:v>44730</c:v>
                </c:pt>
                <c:pt idx="138">
                  <c:v>44731</c:v>
                </c:pt>
                <c:pt idx="139">
                  <c:v>44732</c:v>
                </c:pt>
                <c:pt idx="140">
                  <c:v>44733</c:v>
                </c:pt>
                <c:pt idx="141">
                  <c:v>44734</c:v>
                </c:pt>
                <c:pt idx="142">
                  <c:v>44735</c:v>
                </c:pt>
                <c:pt idx="143">
                  <c:v>44736</c:v>
                </c:pt>
                <c:pt idx="144">
                  <c:v>44737</c:v>
                </c:pt>
                <c:pt idx="145">
                  <c:v>44738</c:v>
                </c:pt>
                <c:pt idx="146">
                  <c:v>44739</c:v>
                </c:pt>
                <c:pt idx="147">
                  <c:v>44740</c:v>
                </c:pt>
                <c:pt idx="148">
                  <c:v>44741</c:v>
                </c:pt>
                <c:pt idx="149">
                  <c:v>44742</c:v>
                </c:pt>
                <c:pt idx="150">
                  <c:v>44743</c:v>
                </c:pt>
                <c:pt idx="151">
                  <c:v>44744</c:v>
                </c:pt>
                <c:pt idx="152">
                  <c:v>44745</c:v>
                </c:pt>
                <c:pt idx="153">
                  <c:v>44746</c:v>
                </c:pt>
                <c:pt idx="154">
                  <c:v>44747</c:v>
                </c:pt>
                <c:pt idx="155">
                  <c:v>44748</c:v>
                </c:pt>
                <c:pt idx="156">
                  <c:v>44749</c:v>
                </c:pt>
                <c:pt idx="157">
                  <c:v>44750</c:v>
                </c:pt>
                <c:pt idx="158">
                  <c:v>44751</c:v>
                </c:pt>
                <c:pt idx="159">
                  <c:v>44752</c:v>
                </c:pt>
                <c:pt idx="160">
                  <c:v>44753</c:v>
                </c:pt>
                <c:pt idx="161">
                  <c:v>44754</c:v>
                </c:pt>
                <c:pt idx="162">
                  <c:v>44755</c:v>
                </c:pt>
                <c:pt idx="163">
                  <c:v>44756</c:v>
                </c:pt>
                <c:pt idx="164">
                  <c:v>44757</c:v>
                </c:pt>
                <c:pt idx="165">
                  <c:v>44758</c:v>
                </c:pt>
                <c:pt idx="166">
                  <c:v>44759</c:v>
                </c:pt>
                <c:pt idx="167">
                  <c:v>44760</c:v>
                </c:pt>
                <c:pt idx="168">
                  <c:v>44761</c:v>
                </c:pt>
                <c:pt idx="169">
                  <c:v>44762</c:v>
                </c:pt>
                <c:pt idx="170">
                  <c:v>44763</c:v>
                </c:pt>
                <c:pt idx="171">
                  <c:v>44764</c:v>
                </c:pt>
                <c:pt idx="172">
                  <c:v>44765</c:v>
                </c:pt>
                <c:pt idx="173">
                  <c:v>44766</c:v>
                </c:pt>
                <c:pt idx="174">
                  <c:v>44767</c:v>
                </c:pt>
                <c:pt idx="175">
                  <c:v>44768</c:v>
                </c:pt>
                <c:pt idx="176">
                  <c:v>44769</c:v>
                </c:pt>
                <c:pt idx="177">
                  <c:v>44770</c:v>
                </c:pt>
                <c:pt idx="178">
                  <c:v>44771</c:v>
                </c:pt>
                <c:pt idx="179">
                  <c:v>44772</c:v>
                </c:pt>
                <c:pt idx="180">
                  <c:v>44773</c:v>
                </c:pt>
                <c:pt idx="181">
                  <c:v>44774</c:v>
                </c:pt>
                <c:pt idx="182">
                  <c:v>44775</c:v>
                </c:pt>
                <c:pt idx="183">
                  <c:v>44776</c:v>
                </c:pt>
                <c:pt idx="184">
                  <c:v>44777</c:v>
                </c:pt>
                <c:pt idx="185">
                  <c:v>44778</c:v>
                </c:pt>
                <c:pt idx="186">
                  <c:v>44779</c:v>
                </c:pt>
                <c:pt idx="187">
                  <c:v>44780</c:v>
                </c:pt>
                <c:pt idx="188">
                  <c:v>44781</c:v>
                </c:pt>
                <c:pt idx="189">
                  <c:v>44782</c:v>
                </c:pt>
                <c:pt idx="190">
                  <c:v>44783</c:v>
                </c:pt>
                <c:pt idx="191">
                  <c:v>44784</c:v>
                </c:pt>
                <c:pt idx="192">
                  <c:v>44785</c:v>
                </c:pt>
                <c:pt idx="193">
                  <c:v>44786</c:v>
                </c:pt>
                <c:pt idx="194">
                  <c:v>44787</c:v>
                </c:pt>
                <c:pt idx="195">
                  <c:v>44788</c:v>
                </c:pt>
                <c:pt idx="196">
                  <c:v>44789</c:v>
                </c:pt>
                <c:pt idx="197">
                  <c:v>44790</c:v>
                </c:pt>
                <c:pt idx="198">
                  <c:v>44791</c:v>
                </c:pt>
                <c:pt idx="199">
                  <c:v>44792</c:v>
                </c:pt>
                <c:pt idx="200">
                  <c:v>44793</c:v>
                </c:pt>
                <c:pt idx="201">
                  <c:v>44794</c:v>
                </c:pt>
                <c:pt idx="202">
                  <c:v>44795</c:v>
                </c:pt>
                <c:pt idx="203">
                  <c:v>44796</c:v>
                </c:pt>
                <c:pt idx="204">
                  <c:v>44797</c:v>
                </c:pt>
                <c:pt idx="205">
                  <c:v>44798</c:v>
                </c:pt>
                <c:pt idx="206">
                  <c:v>44799</c:v>
                </c:pt>
                <c:pt idx="207">
                  <c:v>44800</c:v>
                </c:pt>
                <c:pt idx="208">
                  <c:v>44801</c:v>
                </c:pt>
                <c:pt idx="209">
                  <c:v>44802</c:v>
                </c:pt>
                <c:pt idx="210">
                  <c:v>44803</c:v>
                </c:pt>
                <c:pt idx="211">
                  <c:v>44804</c:v>
                </c:pt>
                <c:pt idx="212">
                  <c:v>44805</c:v>
                </c:pt>
                <c:pt idx="213">
                  <c:v>44806</c:v>
                </c:pt>
                <c:pt idx="214">
                  <c:v>44807</c:v>
                </c:pt>
                <c:pt idx="215">
                  <c:v>44808</c:v>
                </c:pt>
                <c:pt idx="216">
                  <c:v>44809</c:v>
                </c:pt>
                <c:pt idx="217">
                  <c:v>44810</c:v>
                </c:pt>
                <c:pt idx="218">
                  <c:v>44811</c:v>
                </c:pt>
                <c:pt idx="219">
                  <c:v>44812</c:v>
                </c:pt>
                <c:pt idx="220">
                  <c:v>44813</c:v>
                </c:pt>
                <c:pt idx="221">
                  <c:v>44814</c:v>
                </c:pt>
                <c:pt idx="222">
                  <c:v>44815</c:v>
                </c:pt>
                <c:pt idx="223">
                  <c:v>44816</c:v>
                </c:pt>
                <c:pt idx="224">
                  <c:v>44817</c:v>
                </c:pt>
                <c:pt idx="225">
                  <c:v>44818</c:v>
                </c:pt>
                <c:pt idx="226">
                  <c:v>44819</c:v>
                </c:pt>
                <c:pt idx="227">
                  <c:v>44820</c:v>
                </c:pt>
                <c:pt idx="228">
                  <c:v>44821</c:v>
                </c:pt>
                <c:pt idx="229">
                  <c:v>44822</c:v>
                </c:pt>
                <c:pt idx="230">
                  <c:v>44823</c:v>
                </c:pt>
                <c:pt idx="231">
                  <c:v>44824</c:v>
                </c:pt>
                <c:pt idx="232">
                  <c:v>44825</c:v>
                </c:pt>
                <c:pt idx="233">
                  <c:v>44826</c:v>
                </c:pt>
                <c:pt idx="234">
                  <c:v>44827</c:v>
                </c:pt>
                <c:pt idx="235">
                  <c:v>44828</c:v>
                </c:pt>
                <c:pt idx="236">
                  <c:v>44829</c:v>
                </c:pt>
                <c:pt idx="237">
                  <c:v>44830</c:v>
                </c:pt>
                <c:pt idx="238">
                  <c:v>44831</c:v>
                </c:pt>
                <c:pt idx="239">
                  <c:v>44832</c:v>
                </c:pt>
                <c:pt idx="240">
                  <c:v>44833</c:v>
                </c:pt>
                <c:pt idx="241">
                  <c:v>44834</c:v>
                </c:pt>
                <c:pt idx="242">
                  <c:v>44835</c:v>
                </c:pt>
                <c:pt idx="243">
                  <c:v>44836</c:v>
                </c:pt>
                <c:pt idx="244">
                  <c:v>44837</c:v>
                </c:pt>
                <c:pt idx="245">
                  <c:v>44838</c:v>
                </c:pt>
                <c:pt idx="246">
                  <c:v>44839</c:v>
                </c:pt>
                <c:pt idx="247">
                  <c:v>44840</c:v>
                </c:pt>
                <c:pt idx="248">
                  <c:v>44841</c:v>
                </c:pt>
                <c:pt idx="249">
                  <c:v>44842</c:v>
                </c:pt>
                <c:pt idx="250">
                  <c:v>44843</c:v>
                </c:pt>
                <c:pt idx="251">
                  <c:v>44844</c:v>
                </c:pt>
                <c:pt idx="252">
                  <c:v>44845</c:v>
                </c:pt>
                <c:pt idx="253">
                  <c:v>44846</c:v>
                </c:pt>
                <c:pt idx="254">
                  <c:v>44847</c:v>
                </c:pt>
                <c:pt idx="255">
                  <c:v>44848</c:v>
                </c:pt>
                <c:pt idx="256">
                  <c:v>44849</c:v>
                </c:pt>
                <c:pt idx="257">
                  <c:v>44850</c:v>
                </c:pt>
                <c:pt idx="258">
                  <c:v>44851</c:v>
                </c:pt>
                <c:pt idx="259">
                  <c:v>44852</c:v>
                </c:pt>
                <c:pt idx="260">
                  <c:v>44853</c:v>
                </c:pt>
                <c:pt idx="261">
                  <c:v>44854</c:v>
                </c:pt>
                <c:pt idx="262">
                  <c:v>44855</c:v>
                </c:pt>
                <c:pt idx="263">
                  <c:v>44856</c:v>
                </c:pt>
                <c:pt idx="264">
                  <c:v>44857</c:v>
                </c:pt>
                <c:pt idx="265">
                  <c:v>44858</c:v>
                </c:pt>
                <c:pt idx="266">
                  <c:v>44859</c:v>
                </c:pt>
                <c:pt idx="267">
                  <c:v>44860</c:v>
                </c:pt>
                <c:pt idx="268">
                  <c:v>44861</c:v>
                </c:pt>
                <c:pt idx="269">
                  <c:v>44862</c:v>
                </c:pt>
                <c:pt idx="270">
                  <c:v>44863</c:v>
                </c:pt>
                <c:pt idx="271">
                  <c:v>44864</c:v>
                </c:pt>
                <c:pt idx="272">
                  <c:v>44865</c:v>
                </c:pt>
                <c:pt idx="273">
                  <c:v>44866</c:v>
                </c:pt>
              </c:numCache>
            </c:numRef>
          </c:cat>
          <c:val>
            <c:numRef>
              <c:f>Sheet1!$B$2:$B$275</c:f>
              <c:numCache>
                <c:formatCode>General</c:formatCode>
                <c:ptCount val="274"/>
                <c:pt idx="7">
                  <c:v>4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11</c:v>
                </c:pt>
                <c:pt idx="23">
                  <c:v>7</c:v>
                </c:pt>
                <c:pt idx="24">
                  <c:v>5</c:v>
                </c:pt>
                <c:pt idx="25">
                  <c:v>3</c:v>
                </c:pt>
                <c:pt idx="26">
                  <c:v>3</c:v>
                </c:pt>
                <c:pt idx="27">
                  <c:v>2</c:v>
                </c:pt>
                <c:pt idx="28">
                  <c:v>5</c:v>
                </c:pt>
                <c:pt idx="29">
                  <c:v>1</c:v>
                </c:pt>
                <c:pt idx="30">
                  <c:v>2</c:v>
                </c:pt>
                <c:pt idx="31">
                  <c:v>0</c:v>
                </c:pt>
                <c:pt idx="32">
                  <c:v>2</c:v>
                </c:pt>
                <c:pt idx="33">
                  <c:v>3</c:v>
                </c:pt>
                <c:pt idx="34">
                  <c:v>5</c:v>
                </c:pt>
                <c:pt idx="35">
                  <c:v>3</c:v>
                </c:pt>
                <c:pt idx="36">
                  <c:v>3</c:v>
                </c:pt>
                <c:pt idx="37">
                  <c:v>5</c:v>
                </c:pt>
                <c:pt idx="38">
                  <c:v>4</c:v>
                </c:pt>
                <c:pt idx="39">
                  <c:v>4</c:v>
                </c:pt>
                <c:pt idx="40">
                  <c:v>10</c:v>
                </c:pt>
                <c:pt idx="41">
                  <c:v>2</c:v>
                </c:pt>
                <c:pt idx="42">
                  <c:v>3</c:v>
                </c:pt>
                <c:pt idx="43">
                  <c:v>4</c:v>
                </c:pt>
                <c:pt idx="44">
                  <c:v>1</c:v>
                </c:pt>
                <c:pt idx="45">
                  <c:v>5</c:v>
                </c:pt>
                <c:pt idx="46">
                  <c:v>4</c:v>
                </c:pt>
                <c:pt idx="47">
                  <c:v>2</c:v>
                </c:pt>
                <c:pt idx="48">
                  <c:v>2</c:v>
                </c:pt>
                <c:pt idx="49">
                  <c:v>2</c:v>
                </c:pt>
                <c:pt idx="50">
                  <c:v>4</c:v>
                </c:pt>
                <c:pt idx="51">
                  <c:v>2</c:v>
                </c:pt>
                <c:pt idx="52">
                  <c:v>55</c:v>
                </c:pt>
                <c:pt idx="53">
                  <c:v>32</c:v>
                </c:pt>
                <c:pt idx="54">
                  <c:v>6</c:v>
                </c:pt>
                <c:pt idx="55">
                  <c:v>6</c:v>
                </c:pt>
                <c:pt idx="56">
                  <c:v>64</c:v>
                </c:pt>
                <c:pt idx="57">
                  <c:v>25</c:v>
                </c:pt>
                <c:pt idx="58">
                  <c:v>13</c:v>
                </c:pt>
                <c:pt idx="59">
                  <c:v>13</c:v>
                </c:pt>
                <c:pt idx="60">
                  <c:v>6</c:v>
                </c:pt>
                <c:pt idx="61">
                  <c:v>9</c:v>
                </c:pt>
                <c:pt idx="62">
                  <c:v>4</c:v>
                </c:pt>
                <c:pt idx="63">
                  <c:v>132</c:v>
                </c:pt>
                <c:pt idx="64">
                  <c:v>79</c:v>
                </c:pt>
                <c:pt idx="65">
                  <c:v>4</c:v>
                </c:pt>
                <c:pt idx="66">
                  <c:v>64</c:v>
                </c:pt>
                <c:pt idx="67">
                  <c:v>7</c:v>
                </c:pt>
                <c:pt idx="68">
                  <c:v>4</c:v>
                </c:pt>
                <c:pt idx="69">
                  <c:v>11</c:v>
                </c:pt>
                <c:pt idx="70">
                  <c:v>6</c:v>
                </c:pt>
                <c:pt idx="71">
                  <c:v>128</c:v>
                </c:pt>
                <c:pt idx="72">
                  <c:v>478</c:v>
                </c:pt>
                <c:pt idx="73">
                  <c:v>2456</c:v>
                </c:pt>
                <c:pt idx="74">
                  <c:v>1418</c:v>
                </c:pt>
                <c:pt idx="75">
                  <c:v>719</c:v>
                </c:pt>
                <c:pt idx="76">
                  <c:v>742</c:v>
                </c:pt>
                <c:pt idx="77">
                  <c:v>550</c:v>
                </c:pt>
                <c:pt idx="78">
                  <c:v>4</c:v>
                </c:pt>
                <c:pt idx="79">
                  <c:v>278</c:v>
                </c:pt>
                <c:pt idx="80">
                  <c:v>801</c:v>
                </c:pt>
                <c:pt idx="81">
                  <c:v>612</c:v>
                </c:pt>
                <c:pt idx="82">
                  <c:v>587</c:v>
                </c:pt>
                <c:pt idx="83">
                  <c:v>463</c:v>
                </c:pt>
                <c:pt idx="84">
                  <c:v>205</c:v>
                </c:pt>
                <c:pt idx="85">
                  <c:v>100</c:v>
                </c:pt>
                <c:pt idx="86">
                  <c:v>0</c:v>
                </c:pt>
                <c:pt idx="87">
                  <c:v>0</c:v>
                </c:pt>
                <c:pt idx="88">
                  <c:v>200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600</c:v>
                </c:pt>
                <c:pt idx="93">
                  <c:v>400</c:v>
                </c:pt>
                <c:pt idx="94">
                  <c:v>300</c:v>
                </c:pt>
                <c:pt idx="95">
                  <c:v>100</c:v>
                </c:pt>
                <c:pt idx="96">
                  <c:v>0</c:v>
                </c:pt>
                <c:pt idx="97">
                  <c:v>0</c:v>
                </c:pt>
                <c:pt idx="98">
                  <c:v>100</c:v>
                </c:pt>
                <c:pt idx="99">
                  <c:v>200</c:v>
                </c:pt>
                <c:pt idx="100">
                  <c:v>200</c:v>
                </c:pt>
                <c:pt idx="101">
                  <c:v>200</c:v>
                </c:pt>
                <c:pt idx="102">
                  <c:v>500</c:v>
                </c:pt>
                <c:pt idx="103">
                  <c:v>100</c:v>
                </c:pt>
                <c:pt idx="104">
                  <c:v>0</c:v>
                </c:pt>
                <c:pt idx="105">
                  <c:v>0</c:v>
                </c:pt>
                <c:pt idx="106">
                  <c:v>100</c:v>
                </c:pt>
                <c:pt idx="107">
                  <c:v>0</c:v>
                </c:pt>
                <c:pt idx="108">
                  <c:v>200</c:v>
                </c:pt>
                <c:pt idx="109">
                  <c:v>0</c:v>
                </c:pt>
                <c:pt idx="110">
                  <c:v>100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100</c:v>
                </c:pt>
                <c:pt idx="115">
                  <c:v>100</c:v>
                </c:pt>
                <c:pt idx="116">
                  <c:v>200</c:v>
                </c:pt>
                <c:pt idx="117">
                  <c:v>100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100</c:v>
                </c:pt>
                <c:pt idx="133">
                  <c:v>0</c:v>
                </c:pt>
                <c:pt idx="134">
                  <c:v>200</c:v>
                </c:pt>
                <c:pt idx="135">
                  <c:v>200</c:v>
                </c:pt>
                <c:pt idx="136">
                  <c:v>100</c:v>
                </c:pt>
                <c:pt idx="137">
                  <c:v>100</c:v>
                </c:pt>
                <c:pt idx="138">
                  <c:v>100</c:v>
                </c:pt>
                <c:pt idx="139">
                  <c:v>0</c:v>
                </c:pt>
                <c:pt idx="140">
                  <c:v>0</c:v>
                </c:pt>
                <c:pt idx="141">
                  <c:v>100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100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100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300</c:v>
                </c:pt>
                <c:pt idx="158">
                  <c:v>300</c:v>
                </c:pt>
                <c:pt idx="159">
                  <c:v>300</c:v>
                </c:pt>
                <c:pt idx="160">
                  <c:v>300</c:v>
                </c:pt>
                <c:pt idx="161">
                  <c:v>600</c:v>
                </c:pt>
                <c:pt idx="162">
                  <c:v>100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100</c:v>
                </c:pt>
                <c:pt idx="167">
                  <c:v>0</c:v>
                </c:pt>
                <c:pt idx="168">
                  <c:v>0</c:v>
                </c:pt>
                <c:pt idx="169">
                  <c:v>100</c:v>
                </c:pt>
                <c:pt idx="170">
                  <c:v>0</c:v>
                </c:pt>
                <c:pt idx="171">
                  <c:v>0</c:v>
                </c:pt>
                <c:pt idx="172">
                  <c:v>100</c:v>
                </c:pt>
                <c:pt idx="173">
                  <c:v>0</c:v>
                </c:pt>
                <c:pt idx="174">
                  <c:v>0</c:v>
                </c:pt>
                <c:pt idx="175">
                  <c:v>200</c:v>
                </c:pt>
                <c:pt idx="176">
                  <c:v>0</c:v>
                </c:pt>
                <c:pt idx="177">
                  <c:v>100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100</c:v>
                </c:pt>
                <c:pt idx="186">
                  <c:v>100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200</c:v>
                </c:pt>
                <c:pt idx="193">
                  <c:v>600</c:v>
                </c:pt>
                <c:pt idx="194">
                  <c:v>200</c:v>
                </c:pt>
                <c:pt idx="195">
                  <c:v>0</c:v>
                </c:pt>
                <c:pt idx="196">
                  <c:v>100</c:v>
                </c:pt>
                <c:pt idx="197">
                  <c:v>200</c:v>
                </c:pt>
                <c:pt idx="198">
                  <c:v>200</c:v>
                </c:pt>
                <c:pt idx="199">
                  <c:v>200</c:v>
                </c:pt>
                <c:pt idx="200">
                  <c:v>100</c:v>
                </c:pt>
                <c:pt idx="201">
                  <c:v>0</c:v>
                </c:pt>
                <c:pt idx="202">
                  <c:v>0</c:v>
                </c:pt>
                <c:pt idx="203">
                  <c:v>100</c:v>
                </c:pt>
                <c:pt idx="204">
                  <c:v>200</c:v>
                </c:pt>
                <c:pt idx="205">
                  <c:v>300</c:v>
                </c:pt>
                <c:pt idx="206">
                  <c:v>200</c:v>
                </c:pt>
                <c:pt idx="207">
                  <c:v>100</c:v>
                </c:pt>
                <c:pt idx="208">
                  <c:v>100</c:v>
                </c:pt>
                <c:pt idx="209">
                  <c:v>0</c:v>
                </c:pt>
                <c:pt idx="210">
                  <c:v>0</c:v>
                </c:pt>
                <c:pt idx="211">
                  <c:v>100</c:v>
                </c:pt>
                <c:pt idx="212">
                  <c:v>0</c:v>
                </c:pt>
                <c:pt idx="213">
                  <c:v>100</c:v>
                </c:pt>
                <c:pt idx="214">
                  <c:v>300</c:v>
                </c:pt>
                <c:pt idx="215">
                  <c:v>400</c:v>
                </c:pt>
                <c:pt idx="216">
                  <c:v>300</c:v>
                </c:pt>
                <c:pt idx="217">
                  <c:v>200</c:v>
                </c:pt>
                <c:pt idx="218">
                  <c:v>100</c:v>
                </c:pt>
                <c:pt idx="219">
                  <c:v>100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100</c:v>
                </c:pt>
                <c:pt idx="225">
                  <c:v>200</c:v>
                </c:pt>
                <c:pt idx="226">
                  <c:v>100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400</c:v>
                </c:pt>
                <c:pt idx="232">
                  <c:v>3800</c:v>
                </c:pt>
                <c:pt idx="233">
                  <c:v>600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100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200</c:v>
                </c:pt>
                <c:pt idx="246">
                  <c:v>100</c:v>
                </c:pt>
                <c:pt idx="247">
                  <c:v>0</c:v>
                </c:pt>
                <c:pt idx="248">
                  <c:v>300</c:v>
                </c:pt>
                <c:pt idx="249">
                  <c:v>1400</c:v>
                </c:pt>
                <c:pt idx="250">
                  <c:v>700</c:v>
                </c:pt>
                <c:pt idx="251">
                  <c:v>0</c:v>
                </c:pt>
                <c:pt idx="252">
                  <c:v>200</c:v>
                </c:pt>
                <c:pt idx="253">
                  <c:v>1400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100</c:v>
                </c:pt>
                <c:pt idx="268">
                  <c:v>500</c:v>
                </c:pt>
                <c:pt idx="269">
                  <c:v>1500</c:v>
                </c:pt>
                <c:pt idx="270">
                  <c:v>200</c:v>
                </c:pt>
                <c:pt idx="271">
                  <c:v>100</c:v>
                </c:pt>
                <c:pt idx="272">
                  <c:v>700</c:v>
                </c:pt>
                <c:pt idx="273">
                  <c:v>400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83-4D85-A3D2-F0562A74A3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7822424"/>
        <c:axId val="407823408"/>
      </c:lineChart>
      <c:dateAx>
        <c:axId val="407822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823408"/>
        <c:crosses val="autoZero"/>
        <c:auto val="1"/>
        <c:lblOffset val="100"/>
        <c:baseTimeUnit val="days"/>
      </c:dateAx>
      <c:valAx>
        <c:axId val="407823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822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@meliahotels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Sheet1!$A$2:$A$275</c:f>
              <c:numCache>
                <c:formatCode>m/d/yyyy</c:formatCode>
                <c:ptCount val="274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  <c:pt idx="28">
                  <c:v>44621</c:v>
                </c:pt>
                <c:pt idx="29">
                  <c:v>44622</c:v>
                </c:pt>
                <c:pt idx="30">
                  <c:v>44623</c:v>
                </c:pt>
                <c:pt idx="31">
                  <c:v>44624</c:v>
                </c:pt>
                <c:pt idx="32">
                  <c:v>44625</c:v>
                </c:pt>
                <c:pt idx="33">
                  <c:v>44626</c:v>
                </c:pt>
                <c:pt idx="34">
                  <c:v>44627</c:v>
                </c:pt>
                <c:pt idx="35">
                  <c:v>44628</c:v>
                </c:pt>
                <c:pt idx="36">
                  <c:v>44629</c:v>
                </c:pt>
                <c:pt idx="37">
                  <c:v>44630</c:v>
                </c:pt>
                <c:pt idx="38">
                  <c:v>44631</c:v>
                </c:pt>
                <c:pt idx="39">
                  <c:v>44632</c:v>
                </c:pt>
                <c:pt idx="40">
                  <c:v>44633</c:v>
                </c:pt>
                <c:pt idx="41">
                  <c:v>44634</c:v>
                </c:pt>
                <c:pt idx="42">
                  <c:v>44635</c:v>
                </c:pt>
                <c:pt idx="43">
                  <c:v>44636</c:v>
                </c:pt>
                <c:pt idx="44">
                  <c:v>44637</c:v>
                </c:pt>
                <c:pt idx="45">
                  <c:v>44638</c:v>
                </c:pt>
                <c:pt idx="46">
                  <c:v>44639</c:v>
                </c:pt>
                <c:pt idx="47">
                  <c:v>44640</c:v>
                </c:pt>
                <c:pt idx="48">
                  <c:v>44641</c:v>
                </c:pt>
                <c:pt idx="49">
                  <c:v>44642</c:v>
                </c:pt>
                <c:pt idx="50">
                  <c:v>44643</c:v>
                </c:pt>
                <c:pt idx="51">
                  <c:v>44644</c:v>
                </c:pt>
                <c:pt idx="52">
                  <c:v>44645</c:v>
                </c:pt>
                <c:pt idx="53">
                  <c:v>44646</c:v>
                </c:pt>
                <c:pt idx="54">
                  <c:v>44647</c:v>
                </c:pt>
                <c:pt idx="55">
                  <c:v>44648</c:v>
                </c:pt>
                <c:pt idx="56">
                  <c:v>44649</c:v>
                </c:pt>
                <c:pt idx="57">
                  <c:v>44650</c:v>
                </c:pt>
                <c:pt idx="58">
                  <c:v>44651</c:v>
                </c:pt>
                <c:pt idx="59">
                  <c:v>44652</c:v>
                </c:pt>
                <c:pt idx="60">
                  <c:v>44653</c:v>
                </c:pt>
                <c:pt idx="61">
                  <c:v>44654</c:v>
                </c:pt>
                <c:pt idx="62">
                  <c:v>44655</c:v>
                </c:pt>
                <c:pt idx="63">
                  <c:v>44656</c:v>
                </c:pt>
                <c:pt idx="64">
                  <c:v>44657</c:v>
                </c:pt>
                <c:pt idx="65">
                  <c:v>44658</c:v>
                </c:pt>
                <c:pt idx="66">
                  <c:v>44659</c:v>
                </c:pt>
                <c:pt idx="67">
                  <c:v>44660</c:v>
                </c:pt>
                <c:pt idx="68">
                  <c:v>44661</c:v>
                </c:pt>
                <c:pt idx="69">
                  <c:v>44662</c:v>
                </c:pt>
                <c:pt idx="70">
                  <c:v>44663</c:v>
                </c:pt>
                <c:pt idx="71">
                  <c:v>44664</c:v>
                </c:pt>
                <c:pt idx="72">
                  <c:v>44665</c:v>
                </c:pt>
                <c:pt idx="73">
                  <c:v>44666</c:v>
                </c:pt>
                <c:pt idx="74">
                  <c:v>44667</c:v>
                </c:pt>
                <c:pt idx="75">
                  <c:v>44668</c:v>
                </c:pt>
                <c:pt idx="76">
                  <c:v>44669</c:v>
                </c:pt>
                <c:pt idx="77">
                  <c:v>44670</c:v>
                </c:pt>
                <c:pt idx="78">
                  <c:v>44671</c:v>
                </c:pt>
                <c:pt idx="79">
                  <c:v>44672</c:v>
                </c:pt>
                <c:pt idx="80">
                  <c:v>44673</c:v>
                </c:pt>
                <c:pt idx="81">
                  <c:v>44674</c:v>
                </c:pt>
                <c:pt idx="82">
                  <c:v>44675</c:v>
                </c:pt>
                <c:pt idx="83">
                  <c:v>44676</c:v>
                </c:pt>
                <c:pt idx="84">
                  <c:v>44677</c:v>
                </c:pt>
                <c:pt idx="85">
                  <c:v>44678</c:v>
                </c:pt>
                <c:pt idx="86">
                  <c:v>44679</c:v>
                </c:pt>
                <c:pt idx="87">
                  <c:v>44680</c:v>
                </c:pt>
                <c:pt idx="88">
                  <c:v>44681</c:v>
                </c:pt>
                <c:pt idx="89">
                  <c:v>44682</c:v>
                </c:pt>
                <c:pt idx="90">
                  <c:v>44683</c:v>
                </c:pt>
                <c:pt idx="91">
                  <c:v>44684</c:v>
                </c:pt>
                <c:pt idx="92">
                  <c:v>44685</c:v>
                </c:pt>
                <c:pt idx="93">
                  <c:v>44686</c:v>
                </c:pt>
                <c:pt idx="94">
                  <c:v>44687</c:v>
                </c:pt>
                <c:pt idx="95">
                  <c:v>44688</c:v>
                </c:pt>
                <c:pt idx="96">
                  <c:v>44689</c:v>
                </c:pt>
                <c:pt idx="97">
                  <c:v>44690</c:v>
                </c:pt>
                <c:pt idx="98">
                  <c:v>44691</c:v>
                </c:pt>
                <c:pt idx="99">
                  <c:v>44692</c:v>
                </c:pt>
                <c:pt idx="100">
                  <c:v>44693</c:v>
                </c:pt>
                <c:pt idx="101">
                  <c:v>44694</c:v>
                </c:pt>
                <c:pt idx="102">
                  <c:v>44695</c:v>
                </c:pt>
                <c:pt idx="103">
                  <c:v>44696</c:v>
                </c:pt>
                <c:pt idx="104">
                  <c:v>44697</c:v>
                </c:pt>
                <c:pt idx="105">
                  <c:v>44698</c:v>
                </c:pt>
                <c:pt idx="106">
                  <c:v>44699</c:v>
                </c:pt>
                <c:pt idx="107">
                  <c:v>44700</c:v>
                </c:pt>
                <c:pt idx="108">
                  <c:v>44701</c:v>
                </c:pt>
                <c:pt idx="109">
                  <c:v>44702</c:v>
                </c:pt>
                <c:pt idx="110">
                  <c:v>44703</c:v>
                </c:pt>
                <c:pt idx="111">
                  <c:v>44704</c:v>
                </c:pt>
                <c:pt idx="112">
                  <c:v>44705</c:v>
                </c:pt>
                <c:pt idx="113">
                  <c:v>44706</c:v>
                </c:pt>
                <c:pt idx="114">
                  <c:v>44707</c:v>
                </c:pt>
                <c:pt idx="115">
                  <c:v>44708</c:v>
                </c:pt>
                <c:pt idx="116">
                  <c:v>44709</c:v>
                </c:pt>
                <c:pt idx="117">
                  <c:v>44710</c:v>
                </c:pt>
                <c:pt idx="118">
                  <c:v>44711</c:v>
                </c:pt>
                <c:pt idx="119">
                  <c:v>44712</c:v>
                </c:pt>
                <c:pt idx="120">
                  <c:v>44713</c:v>
                </c:pt>
                <c:pt idx="121">
                  <c:v>44714</c:v>
                </c:pt>
                <c:pt idx="122">
                  <c:v>44715</c:v>
                </c:pt>
                <c:pt idx="123">
                  <c:v>44716</c:v>
                </c:pt>
                <c:pt idx="124">
                  <c:v>44717</c:v>
                </c:pt>
                <c:pt idx="125">
                  <c:v>44718</c:v>
                </c:pt>
                <c:pt idx="126">
                  <c:v>44719</c:v>
                </c:pt>
                <c:pt idx="127">
                  <c:v>44720</c:v>
                </c:pt>
                <c:pt idx="128">
                  <c:v>44721</c:v>
                </c:pt>
                <c:pt idx="129">
                  <c:v>44722</c:v>
                </c:pt>
                <c:pt idx="130">
                  <c:v>44723</c:v>
                </c:pt>
                <c:pt idx="131">
                  <c:v>44724</c:v>
                </c:pt>
                <c:pt idx="132">
                  <c:v>44725</c:v>
                </c:pt>
                <c:pt idx="133">
                  <c:v>44726</c:v>
                </c:pt>
                <c:pt idx="134">
                  <c:v>44727</c:v>
                </c:pt>
                <c:pt idx="135">
                  <c:v>44728</c:v>
                </c:pt>
                <c:pt idx="136">
                  <c:v>44729</c:v>
                </c:pt>
                <c:pt idx="137">
                  <c:v>44730</c:v>
                </c:pt>
                <c:pt idx="138">
                  <c:v>44731</c:v>
                </c:pt>
                <c:pt idx="139">
                  <c:v>44732</c:v>
                </c:pt>
                <c:pt idx="140">
                  <c:v>44733</c:v>
                </c:pt>
                <c:pt idx="141">
                  <c:v>44734</c:v>
                </c:pt>
                <c:pt idx="142">
                  <c:v>44735</c:v>
                </c:pt>
                <c:pt idx="143">
                  <c:v>44736</c:v>
                </c:pt>
                <c:pt idx="144">
                  <c:v>44737</c:v>
                </c:pt>
                <c:pt idx="145">
                  <c:v>44738</c:v>
                </c:pt>
                <c:pt idx="146">
                  <c:v>44739</c:v>
                </c:pt>
                <c:pt idx="147">
                  <c:v>44740</c:v>
                </c:pt>
                <c:pt idx="148">
                  <c:v>44741</c:v>
                </c:pt>
                <c:pt idx="149">
                  <c:v>44742</c:v>
                </c:pt>
                <c:pt idx="150">
                  <c:v>44743</c:v>
                </c:pt>
                <c:pt idx="151">
                  <c:v>44744</c:v>
                </c:pt>
                <c:pt idx="152">
                  <c:v>44745</c:v>
                </c:pt>
                <c:pt idx="153">
                  <c:v>44746</c:v>
                </c:pt>
                <c:pt idx="154">
                  <c:v>44747</c:v>
                </c:pt>
                <c:pt idx="155">
                  <c:v>44748</c:v>
                </c:pt>
                <c:pt idx="156">
                  <c:v>44749</c:v>
                </c:pt>
                <c:pt idx="157">
                  <c:v>44750</c:v>
                </c:pt>
                <c:pt idx="158">
                  <c:v>44751</c:v>
                </c:pt>
                <c:pt idx="159">
                  <c:v>44752</c:v>
                </c:pt>
                <c:pt idx="160">
                  <c:v>44753</c:v>
                </c:pt>
                <c:pt idx="161">
                  <c:v>44754</c:v>
                </c:pt>
                <c:pt idx="162">
                  <c:v>44755</c:v>
                </c:pt>
                <c:pt idx="163">
                  <c:v>44756</c:v>
                </c:pt>
                <c:pt idx="164">
                  <c:v>44757</c:v>
                </c:pt>
                <c:pt idx="165">
                  <c:v>44758</c:v>
                </c:pt>
                <c:pt idx="166">
                  <c:v>44759</c:v>
                </c:pt>
                <c:pt idx="167">
                  <c:v>44760</c:v>
                </c:pt>
                <c:pt idx="168">
                  <c:v>44761</c:v>
                </c:pt>
                <c:pt idx="169">
                  <c:v>44762</c:v>
                </c:pt>
                <c:pt idx="170">
                  <c:v>44763</c:v>
                </c:pt>
                <c:pt idx="171">
                  <c:v>44764</c:v>
                </c:pt>
                <c:pt idx="172">
                  <c:v>44765</c:v>
                </c:pt>
                <c:pt idx="173">
                  <c:v>44766</c:v>
                </c:pt>
                <c:pt idx="174">
                  <c:v>44767</c:v>
                </c:pt>
                <c:pt idx="175">
                  <c:v>44768</c:v>
                </c:pt>
                <c:pt idx="176">
                  <c:v>44769</c:v>
                </c:pt>
                <c:pt idx="177">
                  <c:v>44770</c:v>
                </c:pt>
                <c:pt idx="178">
                  <c:v>44771</c:v>
                </c:pt>
                <c:pt idx="179">
                  <c:v>44772</c:v>
                </c:pt>
                <c:pt idx="180">
                  <c:v>44773</c:v>
                </c:pt>
                <c:pt idx="181">
                  <c:v>44774</c:v>
                </c:pt>
                <c:pt idx="182">
                  <c:v>44775</c:v>
                </c:pt>
                <c:pt idx="183">
                  <c:v>44776</c:v>
                </c:pt>
                <c:pt idx="184">
                  <c:v>44777</c:v>
                </c:pt>
                <c:pt idx="185">
                  <c:v>44778</c:v>
                </c:pt>
                <c:pt idx="186">
                  <c:v>44779</c:v>
                </c:pt>
                <c:pt idx="187">
                  <c:v>44780</c:v>
                </c:pt>
                <c:pt idx="188">
                  <c:v>44781</c:v>
                </c:pt>
                <c:pt idx="189">
                  <c:v>44782</c:v>
                </c:pt>
                <c:pt idx="190">
                  <c:v>44783</c:v>
                </c:pt>
                <c:pt idx="191">
                  <c:v>44784</c:v>
                </c:pt>
                <c:pt idx="192">
                  <c:v>44785</c:v>
                </c:pt>
                <c:pt idx="193">
                  <c:v>44786</c:v>
                </c:pt>
                <c:pt idx="194">
                  <c:v>44787</c:v>
                </c:pt>
                <c:pt idx="195">
                  <c:v>44788</c:v>
                </c:pt>
                <c:pt idx="196">
                  <c:v>44789</c:v>
                </c:pt>
                <c:pt idx="197">
                  <c:v>44790</c:v>
                </c:pt>
                <c:pt idx="198">
                  <c:v>44791</c:v>
                </c:pt>
                <c:pt idx="199">
                  <c:v>44792</c:v>
                </c:pt>
                <c:pt idx="200">
                  <c:v>44793</c:v>
                </c:pt>
                <c:pt idx="201">
                  <c:v>44794</c:v>
                </c:pt>
                <c:pt idx="202">
                  <c:v>44795</c:v>
                </c:pt>
                <c:pt idx="203">
                  <c:v>44796</c:v>
                </c:pt>
                <c:pt idx="204">
                  <c:v>44797</c:v>
                </c:pt>
                <c:pt idx="205">
                  <c:v>44798</c:v>
                </c:pt>
                <c:pt idx="206">
                  <c:v>44799</c:v>
                </c:pt>
                <c:pt idx="207">
                  <c:v>44800</c:v>
                </c:pt>
                <c:pt idx="208">
                  <c:v>44801</c:v>
                </c:pt>
                <c:pt idx="209">
                  <c:v>44802</c:v>
                </c:pt>
                <c:pt idx="210">
                  <c:v>44803</c:v>
                </c:pt>
                <c:pt idx="211">
                  <c:v>44804</c:v>
                </c:pt>
                <c:pt idx="212">
                  <c:v>44805</c:v>
                </c:pt>
                <c:pt idx="213">
                  <c:v>44806</c:v>
                </c:pt>
                <c:pt idx="214">
                  <c:v>44807</c:v>
                </c:pt>
                <c:pt idx="215">
                  <c:v>44808</c:v>
                </c:pt>
                <c:pt idx="216">
                  <c:v>44809</c:v>
                </c:pt>
                <c:pt idx="217">
                  <c:v>44810</c:v>
                </c:pt>
                <c:pt idx="218">
                  <c:v>44811</c:v>
                </c:pt>
                <c:pt idx="219">
                  <c:v>44812</c:v>
                </c:pt>
                <c:pt idx="220">
                  <c:v>44813</c:v>
                </c:pt>
                <c:pt idx="221">
                  <c:v>44814</c:v>
                </c:pt>
                <c:pt idx="222">
                  <c:v>44815</c:v>
                </c:pt>
                <c:pt idx="223">
                  <c:v>44816</c:v>
                </c:pt>
                <c:pt idx="224">
                  <c:v>44817</c:v>
                </c:pt>
                <c:pt idx="225">
                  <c:v>44818</c:v>
                </c:pt>
                <c:pt idx="226">
                  <c:v>44819</c:v>
                </c:pt>
                <c:pt idx="227">
                  <c:v>44820</c:v>
                </c:pt>
                <c:pt idx="228">
                  <c:v>44821</c:v>
                </c:pt>
                <c:pt idx="229">
                  <c:v>44822</c:v>
                </c:pt>
                <c:pt idx="230">
                  <c:v>44823</c:v>
                </c:pt>
                <c:pt idx="231">
                  <c:v>44824</c:v>
                </c:pt>
                <c:pt idx="232">
                  <c:v>44825</c:v>
                </c:pt>
                <c:pt idx="233">
                  <c:v>44826</c:v>
                </c:pt>
                <c:pt idx="234">
                  <c:v>44827</c:v>
                </c:pt>
                <c:pt idx="235">
                  <c:v>44828</c:v>
                </c:pt>
                <c:pt idx="236">
                  <c:v>44829</c:v>
                </c:pt>
                <c:pt idx="237">
                  <c:v>44830</c:v>
                </c:pt>
                <c:pt idx="238">
                  <c:v>44831</c:v>
                </c:pt>
                <c:pt idx="239">
                  <c:v>44832</c:v>
                </c:pt>
                <c:pt idx="240">
                  <c:v>44833</c:v>
                </c:pt>
                <c:pt idx="241">
                  <c:v>44834</c:v>
                </c:pt>
                <c:pt idx="242">
                  <c:v>44835</c:v>
                </c:pt>
                <c:pt idx="243">
                  <c:v>44836</c:v>
                </c:pt>
                <c:pt idx="244">
                  <c:v>44837</c:v>
                </c:pt>
                <c:pt idx="245">
                  <c:v>44838</c:v>
                </c:pt>
                <c:pt idx="246">
                  <c:v>44839</c:v>
                </c:pt>
                <c:pt idx="247">
                  <c:v>44840</c:v>
                </c:pt>
                <c:pt idx="248">
                  <c:v>44841</c:v>
                </c:pt>
                <c:pt idx="249">
                  <c:v>44842</c:v>
                </c:pt>
                <c:pt idx="250">
                  <c:v>44843</c:v>
                </c:pt>
                <c:pt idx="251">
                  <c:v>44844</c:v>
                </c:pt>
                <c:pt idx="252">
                  <c:v>44845</c:v>
                </c:pt>
                <c:pt idx="253">
                  <c:v>44846</c:v>
                </c:pt>
                <c:pt idx="254">
                  <c:v>44847</c:v>
                </c:pt>
                <c:pt idx="255">
                  <c:v>44848</c:v>
                </c:pt>
                <c:pt idx="256">
                  <c:v>44849</c:v>
                </c:pt>
                <c:pt idx="257">
                  <c:v>44850</c:v>
                </c:pt>
                <c:pt idx="258">
                  <c:v>44851</c:v>
                </c:pt>
                <c:pt idx="259">
                  <c:v>44852</c:v>
                </c:pt>
                <c:pt idx="260">
                  <c:v>44853</c:v>
                </c:pt>
                <c:pt idx="261">
                  <c:v>44854</c:v>
                </c:pt>
                <c:pt idx="262">
                  <c:v>44855</c:v>
                </c:pt>
                <c:pt idx="263">
                  <c:v>44856</c:v>
                </c:pt>
                <c:pt idx="264">
                  <c:v>44857</c:v>
                </c:pt>
                <c:pt idx="265">
                  <c:v>44858</c:v>
                </c:pt>
                <c:pt idx="266">
                  <c:v>44859</c:v>
                </c:pt>
                <c:pt idx="267">
                  <c:v>44860</c:v>
                </c:pt>
                <c:pt idx="268">
                  <c:v>44861</c:v>
                </c:pt>
                <c:pt idx="269">
                  <c:v>44862</c:v>
                </c:pt>
                <c:pt idx="270">
                  <c:v>44863</c:v>
                </c:pt>
                <c:pt idx="271">
                  <c:v>44864</c:v>
                </c:pt>
                <c:pt idx="272">
                  <c:v>44865</c:v>
                </c:pt>
                <c:pt idx="273">
                  <c:v>44866</c:v>
                </c:pt>
              </c:numCache>
            </c:numRef>
          </c:cat>
          <c:val>
            <c:numRef>
              <c:f>Sheet1!$B$2:$B$275</c:f>
              <c:numCache>
                <c:formatCode>General</c:formatCode>
                <c:ptCount val="274"/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2</c:v>
                </c:pt>
                <c:pt idx="26">
                  <c:v>2</c:v>
                </c:pt>
                <c:pt idx="27">
                  <c:v>2</c:v>
                </c:pt>
                <c:pt idx="28">
                  <c:v>3</c:v>
                </c:pt>
                <c:pt idx="29">
                  <c:v>3</c:v>
                </c:pt>
                <c:pt idx="30">
                  <c:v>3</c:v>
                </c:pt>
                <c:pt idx="31">
                  <c:v>3</c:v>
                </c:pt>
                <c:pt idx="32">
                  <c:v>4</c:v>
                </c:pt>
                <c:pt idx="33">
                  <c:v>4</c:v>
                </c:pt>
                <c:pt idx="34">
                  <c:v>4</c:v>
                </c:pt>
                <c:pt idx="35">
                  <c:v>5</c:v>
                </c:pt>
                <c:pt idx="36">
                  <c:v>5</c:v>
                </c:pt>
                <c:pt idx="37">
                  <c:v>5</c:v>
                </c:pt>
                <c:pt idx="38">
                  <c:v>6</c:v>
                </c:pt>
                <c:pt idx="39">
                  <c:v>6</c:v>
                </c:pt>
                <c:pt idx="40">
                  <c:v>6</c:v>
                </c:pt>
                <c:pt idx="41">
                  <c:v>6</c:v>
                </c:pt>
                <c:pt idx="42">
                  <c:v>6</c:v>
                </c:pt>
                <c:pt idx="43">
                  <c:v>6</c:v>
                </c:pt>
                <c:pt idx="44">
                  <c:v>7</c:v>
                </c:pt>
                <c:pt idx="45">
                  <c:v>9</c:v>
                </c:pt>
                <c:pt idx="46">
                  <c:v>9</c:v>
                </c:pt>
                <c:pt idx="47">
                  <c:v>9</c:v>
                </c:pt>
                <c:pt idx="48">
                  <c:v>9</c:v>
                </c:pt>
                <c:pt idx="49">
                  <c:v>10</c:v>
                </c:pt>
                <c:pt idx="50">
                  <c:v>10</c:v>
                </c:pt>
                <c:pt idx="51">
                  <c:v>10</c:v>
                </c:pt>
                <c:pt idx="52">
                  <c:v>10</c:v>
                </c:pt>
                <c:pt idx="53">
                  <c:v>11</c:v>
                </c:pt>
                <c:pt idx="54">
                  <c:v>11</c:v>
                </c:pt>
                <c:pt idx="55">
                  <c:v>11</c:v>
                </c:pt>
                <c:pt idx="56">
                  <c:v>11</c:v>
                </c:pt>
                <c:pt idx="57">
                  <c:v>12</c:v>
                </c:pt>
                <c:pt idx="58">
                  <c:v>12</c:v>
                </c:pt>
                <c:pt idx="59">
                  <c:v>13</c:v>
                </c:pt>
                <c:pt idx="60">
                  <c:v>13</c:v>
                </c:pt>
                <c:pt idx="61">
                  <c:v>13</c:v>
                </c:pt>
                <c:pt idx="62">
                  <c:v>13</c:v>
                </c:pt>
                <c:pt idx="63">
                  <c:v>14</c:v>
                </c:pt>
                <c:pt idx="64">
                  <c:v>14</c:v>
                </c:pt>
                <c:pt idx="65">
                  <c:v>15</c:v>
                </c:pt>
                <c:pt idx="66">
                  <c:v>14</c:v>
                </c:pt>
                <c:pt idx="67">
                  <c:v>15</c:v>
                </c:pt>
                <c:pt idx="68">
                  <c:v>15</c:v>
                </c:pt>
                <c:pt idx="69">
                  <c:v>15</c:v>
                </c:pt>
                <c:pt idx="70">
                  <c:v>16</c:v>
                </c:pt>
                <c:pt idx="71">
                  <c:v>16</c:v>
                </c:pt>
                <c:pt idx="72">
                  <c:v>16</c:v>
                </c:pt>
                <c:pt idx="73">
                  <c:v>17</c:v>
                </c:pt>
                <c:pt idx="74">
                  <c:v>18</c:v>
                </c:pt>
                <c:pt idx="75">
                  <c:v>18</c:v>
                </c:pt>
                <c:pt idx="76">
                  <c:v>19</c:v>
                </c:pt>
                <c:pt idx="77">
                  <c:v>19</c:v>
                </c:pt>
                <c:pt idx="78">
                  <c:v>19</c:v>
                </c:pt>
                <c:pt idx="79">
                  <c:v>20</c:v>
                </c:pt>
                <c:pt idx="80">
                  <c:v>20</c:v>
                </c:pt>
                <c:pt idx="81">
                  <c:v>20</c:v>
                </c:pt>
                <c:pt idx="82">
                  <c:v>21</c:v>
                </c:pt>
                <c:pt idx="83">
                  <c:v>21</c:v>
                </c:pt>
                <c:pt idx="84">
                  <c:v>21</c:v>
                </c:pt>
                <c:pt idx="85">
                  <c:v>22</c:v>
                </c:pt>
                <c:pt idx="86">
                  <c:v>22</c:v>
                </c:pt>
                <c:pt idx="87">
                  <c:v>23</c:v>
                </c:pt>
                <c:pt idx="88">
                  <c:v>24</c:v>
                </c:pt>
                <c:pt idx="89">
                  <c:v>24</c:v>
                </c:pt>
                <c:pt idx="90">
                  <c:v>24</c:v>
                </c:pt>
                <c:pt idx="91">
                  <c:v>25</c:v>
                </c:pt>
                <c:pt idx="92">
                  <c:v>25</c:v>
                </c:pt>
                <c:pt idx="93">
                  <c:v>26</c:v>
                </c:pt>
                <c:pt idx="94">
                  <c:v>26</c:v>
                </c:pt>
                <c:pt idx="95">
                  <c:v>27</c:v>
                </c:pt>
                <c:pt idx="96">
                  <c:v>27</c:v>
                </c:pt>
                <c:pt idx="97">
                  <c:v>27</c:v>
                </c:pt>
                <c:pt idx="98">
                  <c:v>28</c:v>
                </c:pt>
                <c:pt idx="99">
                  <c:v>28</c:v>
                </c:pt>
                <c:pt idx="100">
                  <c:v>30</c:v>
                </c:pt>
                <c:pt idx="101">
                  <c:v>31</c:v>
                </c:pt>
                <c:pt idx="102">
                  <c:v>31</c:v>
                </c:pt>
                <c:pt idx="103">
                  <c:v>31</c:v>
                </c:pt>
                <c:pt idx="104">
                  <c:v>31</c:v>
                </c:pt>
                <c:pt idx="105">
                  <c:v>32</c:v>
                </c:pt>
                <c:pt idx="106">
                  <c:v>32</c:v>
                </c:pt>
                <c:pt idx="107">
                  <c:v>34</c:v>
                </c:pt>
                <c:pt idx="108">
                  <c:v>35</c:v>
                </c:pt>
                <c:pt idx="109">
                  <c:v>35</c:v>
                </c:pt>
                <c:pt idx="110">
                  <c:v>35</c:v>
                </c:pt>
                <c:pt idx="111">
                  <c:v>35</c:v>
                </c:pt>
                <c:pt idx="112">
                  <c:v>36</c:v>
                </c:pt>
                <c:pt idx="113">
                  <c:v>37</c:v>
                </c:pt>
                <c:pt idx="114">
                  <c:v>37</c:v>
                </c:pt>
                <c:pt idx="115">
                  <c:v>38</c:v>
                </c:pt>
                <c:pt idx="116">
                  <c:v>38</c:v>
                </c:pt>
                <c:pt idx="117">
                  <c:v>38</c:v>
                </c:pt>
                <c:pt idx="118">
                  <c:v>38</c:v>
                </c:pt>
                <c:pt idx="119">
                  <c:v>39</c:v>
                </c:pt>
                <c:pt idx="120">
                  <c:v>40</c:v>
                </c:pt>
                <c:pt idx="121">
                  <c:v>40</c:v>
                </c:pt>
                <c:pt idx="122">
                  <c:v>41</c:v>
                </c:pt>
                <c:pt idx="123">
                  <c:v>41</c:v>
                </c:pt>
                <c:pt idx="124">
                  <c:v>41</c:v>
                </c:pt>
                <c:pt idx="125">
                  <c:v>42</c:v>
                </c:pt>
                <c:pt idx="126">
                  <c:v>42</c:v>
                </c:pt>
                <c:pt idx="127">
                  <c:v>43</c:v>
                </c:pt>
                <c:pt idx="128">
                  <c:v>43</c:v>
                </c:pt>
                <c:pt idx="129">
                  <c:v>43</c:v>
                </c:pt>
                <c:pt idx="130">
                  <c:v>43</c:v>
                </c:pt>
                <c:pt idx="131">
                  <c:v>43</c:v>
                </c:pt>
                <c:pt idx="132">
                  <c:v>43</c:v>
                </c:pt>
                <c:pt idx="133">
                  <c:v>43</c:v>
                </c:pt>
                <c:pt idx="134">
                  <c:v>43</c:v>
                </c:pt>
                <c:pt idx="135">
                  <c:v>44</c:v>
                </c:pt>
                <c:pt idx="136">
                  <c:v>45</c:v>
                </c:pt>
                <c:pt idx="137">
                  <c:v>45</c:v>
                </c:pt>
                <c:pt idx="138">
                  <c:v>45</c:v>
                </c:pt>
                <c:pt idx="139">
                  <c:v>45</c:v>
                </c:pt>
                <c:pt idx="140">
                  <c:v>46</c:v>
                </c:pt>
                <c:pt idx="141">
                  <c:v>47</c:v>
                </c:pt>
                <c:pt idx="142">
                  <c:v>48</c:v>
                </c:pt>
                <c:pt idx="143">
                  <c:v>48</c:v>
                </c:pt>
                <c:pt idx="144">
                  <c:v>48</c:v>
                </c:pt>
                <c:pt idx="145">
                  <c:v>48</c:v>
                </c:pt>
                <c:pt idx="146">
                  <c:v>48</c:v>
                </c:pt>
                <c:pt idx="147">
                  <c:v>48</c:v>
                </c:pt>
                <c:pt idx="148">
                  <c:v>48</c:v>
                </c:pt>
                <c:pt idx="149">
                  <c:v>49</c:v>
                </c:pt>
                <c:pt idx="150">
                  <c:v>51</c:v>
                </c:pt>
                <c:pt idx="151">
                  <c:v>51</c:v>
                </c:pt>
                <c:pt idx="152">
                  <c:v>51</c:v>
                </c:pt>
                <c:pt idx="153">
                  <c:v>52</c:v>
                </c:pt>
                <c:pt idx="154">
                  <c:v>52</c:v>
                </c:pt>
                <c:pt idx="155">
                  <c:v>53</c:v>
                </c:pt>
                <c:pt idx="156">
                  <c:v>53</c:v>
                </c:pt>
                <c:pt idx="157">
                  <c:v>54</c:v>
                </c:pt>
                <c:pt idx="158">
                  <c:v>54</c:v>
                </c:pt>
                <c:pt idx="159">
                  <c:v>54</c:v>
                </c:pt>
                <c:pt idx="160">
                  <c:v>54</c:v>
                </c:pt>
                <c:pt idx="161">
                  <c:v>54</c:v>
                </c:pt>
                <c:pt idx="162">
                  <c:v>54</c:v>
                </c:pt>
                <c:pt idx="163">
                  <c:v>55</c:v>
                </c:pt>
                <c:pt idx="164">
                  <c:v>56</c:v>
                </c:pt>
                <c:pt idx="165">
                  <c:v>56</c:v>
                </c:pt>
                <c:pt idx="166">
                  <c:v>56</c:v>
                </c:pt>
                <c:pt idx="167">
                  <c:v>56</c:v>
                </c:pt>
                <c:pt idx="168">
                  <c:v>57</c:v>
                </c:pt>
                <c:pt idx="169">
                  <c:v>58</c:v>
                </c:pt>
                <c:pt idx="170">
                  <c:v>58</c:v>
                </c:pt>
                <c:pt idx="171">
                  <c:v>59</c:v>
                </c:pt>
                <c:pt idx="172">
                  <c:v>59</c:v>
                </c:pt>
                <c:pt idx="173">
                  <c:v>59</c:v>
                </c:pt>
                <c:pt idx="174">
                  <c:v>59</c:v>
                </c:pt>
                <c:pt idx="175">
                  <c:v>60</c:v>
                </c:pt>
                <c:pt idx="176">
                  <c:v>60</c:v>
                </c:pt>
                <c:pt idx="177">
                  <c:v>61</c:v>
                </c:pt>
                <c:pt idx="178">
                  <c:v>62</c:v>
                </c:pt>
                <c:pt idx="179">
                  <c:v>62</c:v>
                </c:pt>
                <c:pt idx="180">
                  <c:v>62</c:v>
                </c:pt>
                <c:pt idx="181">
                  <c:v>62</c:v>
                </c:pt>
                <c:pt idx="182">
                  <c:v>62</c:v>
                </c:pt>
                <c:pt idx="183">
                  <c:v>63</c:v>
                </c:pt>
                <c:pt idx="184">
                  <c:v>63</c:v>
                </c:pt>
                <c:pt idx="185">
                  <c:v>64</c:v>
                </c:pt>
                <c:pt idx="186">
                  <c:v>64</c:v>
                </c:pt>
                <c:pt idx="187">
                  <c:v>64</c:v>
                </c:pt>
                <c:pt idx="188">
                  <c:v>65</c:v>
                </c:pt>
                <c:pt idx="189">
                  <c:v>65</c:v>
                </c:pt>
                <c:pt idx="190">
                  <c:v>64</c:v>
                </c:pt>
                <c:pt idx="191">
                  <c:v>65</c:v>
                </c:pt>
                <c:pt idx="192">
                  <c:v>65</c:v>
                </c:pt>
                <c:pt idx="193">
                  <c:v>65</c:v>
                </c:pt>
                <c:pt idx="194">
                  <c:v>65</c:v>
                </c:pt>
                <c:pt idx="195">
                  <c:v>65</c:v>
                </c:pt>
                <c:pt idx="196">
                  <c:v>66</c:v>
                </c:pt>
                <c:pt idx="197">
                  <c:v>66</c:v>
                </c:pt>
                <c:pt idx="198">
                  <c:v>67</c:v>
                </c:pt>
                <c:pt idx="199">
                  <c:v>68</c:v>
                </c:pt>
                <c:pt idx="200">
                  <c:v>68</c:v>
                </c:pt>
                <c:pt idx="201">
                  <c:v>68</c:v>
                </c:pt>
                <c:pt idx="202">
                  <c:v>68</c:v>
                </c:pt>
                <c:pt idx="203">
                  <c:v>70</c:v>
                </c:pt>
                <c:pt idx="204">
                  <c:v>71</c:v>
                </c:pt>
                <c:pt idx="205">
                  <c:v>71</c:v>
                </c:pt>
                <c:pt idx="206">
                  <c:v>71</c:v>
                </c:pt>
                <c:pt idx="207">
                  <c:v>71</c:v>
                </c:pt>
                <c:pt idx="208">
                  <c:v>71</c:v>
                </c:pt>
                <c:pt idx="209">
                  <c:v>71</c:v>
                </c:pt>
                <c:pt idx="210">
                  <c:v>69</c:v>
                </c:pt>
                <c:pt idx="211">
                  <c:v>70</c:v>
                </c:pt>
                <c:pt idx="212">
                  <c:v>71</c:v>
                </c:pt>
                <c:pt idx="213">
                  <c:v>72</c:v>
                </c:pt>
                <c:pt idx="214">
                  <c:v>72</c:v>
                </c:pt>
                <c:pt idx="215">
                  <c:v>72</c:v>
                </c:pt>
                <c:pt idx="216">
                  <c:v>72</c:v>
                </c:pt>
                <c:pt idx="217">
                  <c:v>74</c:v>
                </c:pt>
                <c:pt idx="218">
                  <c:v>75</c:v>
                </c:pt>
                <c:pt idx="219">
                  <c:v>75</c:v>
                </c:pt>
                <c:pt idx="220">
                  <c:v>75</c:v>
                </c:pt>
                <c:pt idx="221">
                  <c:v>75</c:v>
                </c:pt>
                <c:pt idx="222">
                  <c:v>75</c:v>
                </c:pt>
                <c:pt idx="223">
                  <c:v>76</c:v>
                </c:pt>
                <c:pt idx="224">
                  <c:v>76</c:v>
                </c:pt>
                <c:pt idx="225">
                  <c:v>76</c:v>
                </c:pt>
                <c:pt idx="226">
                  <c:v>77</c:v>
                </c:pt>
                <c:pt idx="227">
                  <c:v>77</c:v>
                </c:pt>
                <c:pt idx="228">
                  <c:v>77</c:v>
                </c:pt>
                <c:pt idx="229">
                  <c:v>77</c:v>
                </c:pt>
                <c:pt idx="230">
                  <c:v>77</c:v>
                </c:pt>
                <c:pt idx="231">
                  <c:v>78</c:v>
                </c:pt>
                <c:pt idx="232">
                  <c:v>78</c:v>
                </c:pt>
                <c:pt idx="233">
                  <c:v>79</c:v>
                </c:pt>
                <c:pt idx="234">
                  <c:v>80</c:v>
                </c:pt>
                <c:pt idx="235">
                  <c:v>80</c:v>
                </c:pt>
                <c:pt idx="236">
                  <c:v>80</c:v>
                </c:pt>
                <c:pt idx="237">
                  <c:v>81</c:v>
                </c:pt>
                <c:pt idx="238">
                  <c:v>81</c:v>
                </c:pt>
                <c:pt idx="239">
                  <c:v>83</c:v>
                </c:pt>
                <c:pt idx="240">
                  <c:v>83</c:v>
                </c:pt>
                <c:pt idx="241">
                  <c:v>84</c:v>
                </c:pt>
                <c:pt idx="242">
                  <c:v>84</c:v>
                </c:pt>
                <c:pt idx="243">
                  <c:v>84</c:v>
                </c:pt>
                <c:pt idx="244">
                  <c:v>86</c:v>
                </c:pt>
                <c:pt idx="245">
                  <c:v>86</c:v>
                </c:pt>
                <c:pt idx="246">
                  <c:v>88</c:v>
                </c:pt>
                <c:pt idx="247">
                  <c:v>89</c:v>
                </c:pt>
                <c:pt idx="248">
                  <c:v>91</c:v>
                </c:pt>
                <c:pt idx="249">
                  <c:v>92</c:v>
                </c:pt>
                <c:pt idx="250">
                  <c:v>92</c:v>
                </c:pt>
                <c:pt idx="251">
                  <c:v>94</c:v>
                </c:pt>
                <c:pt idx="252">
                  <c:v>95</c:v>
                </c:pt>
                <c:pt idx="253">
                  <c:v>95</c:v>
                </c:pt>
                <c:pt idx="254">
                  <c:v>96</c:v>
                </c:pt>
                <c:pt idx="255">
                  <c:v>96</c:v>
                </c:pt>
                <c:pt idx="256">
                  <c:v>96</c:v>
                </c:pt>
                <c:pt idx="257">
                  <c:v>96</c:v>
                </c:pt>
                <c:pt idx="258">
                  <c:v>97</c:v>
                </c:pt>
                <c:pt idx="259">
                  <c:v>98</c:v>
                </c:pt>
                <c:pt idx="260">
                  <c:v>99</c:v>
                </c:pt>
                <c:pt idx="261">
                  <c:v>99</c:v>
                </c:pt>
                <c:pt idx="262">
                  <c:v>99</c:v>
                </c:pt>
                <c:pt idx="263">
                  <c:v>99</c:v>
                </c:pt>
                <c:pt idx="264">
                  <c:v>99</c:v>
                </c:pt>
                <c:pt idx="265">
                  <c:v>100</c:v>
                </c:pt>
                <c:pt idx="266">
                  <c:v>101</c:v>
                </c:pt>
                <c:pt idx="267">
                  <c:v>101</c:v>
                </c:pt>
                <c:pt idx="268">
                  <c:v>102</c:v>
                </c:pt>
                <c:pt idx="269">
                  <c:v>103</c:v>
                </c:pt>
                <c:pt idx="270">
                  <c:v>103</c:v>
                </c:pt>
                <c:pt idx="271">
                  <c:v>103</c:v>
                </c:pt>
                <c:pt idx="272">
                  <c:v>103</c:v>
                </c:pt>
                <c:pt idx="273">
                  <c:v>103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EA-405D-B1A0-A76DD350AF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7799136"/>
        <c:axId val="407812584"/>
      </c:lineChart>
      <c:dateAx>
        <c:axId val="407799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812584"/>
        <c:crosses val="autoZero"/>
        <c:auto val="1"/>
        <c:lblOffset val="100"/>
        <c:baseTimeUnit val="days"/>
      </c:dateAx>
      <c:valAx>
        <c:axId val="407812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799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@meliahotels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Sheet1!$A$2:$A$275</c:f>
              <c:numCache>
                <c:formatCode>m/d/yyyy</c:formatCode>
                <c:ptCount val="274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  <c:pt idx="28">
                  <c:v>44621</c:v>
                </c:pt>
                <c:pt idx="29">
                  <c:v>44622</c:v>
                </c:pt>
                <c:pt idx="30">
                  <c:v>44623</c:v>
                </c:pt>
                <c:pt idx="31">
                  <c:v>44624</c:v>
                </c:pt>
                <c:pt idx="32">
                  <c:v>44625</c:v>
                </c:pt>
                <c:pt idx="33">
                  <c:v>44626</c:v>
                </c:pt>
                <c:pt idx="34">
                  <c:v>44627</c:v>
                </c:pt>
                <c:pt idx="35">
                  <c:v>44628</c:v>
                </c:pt>
                <c:pt idx="36">
                  <c:v>44629</c:v>
                </c:pt>
                <c:pt idx="37">
                  <c:v>44630</c:v>
                </c:pt>
                <c:pt idx="38">
                  <c:v>44631</c:v>
                </c:pt>
                <c:pt idx="39">
                  <c:v>44632</c:v>
                </c:pt>
                <c:pt idx="40">
                  <c:v>44633</c:v>
                </c:pt>
                <c:pt idx="41">
                  <c:v>44634</c:v>
                </c:pt>
                <c:pt idx="42">
                  <c:v>44635</c:v>
                </c:pt>
                <c:pt idx="43">
                  <c:v>44636</c:v>
                </c:pt>
                <c:pt idx="44">
                  <c:v>44637</c:v>
                </c:pt>
                <c:pt idx="45">
                  <c:v>44638</c:v>
                </c:pt>
                <c:pt idx="46">
                  <c:v>44639</c:v>
                </c:pt>
                <c:pt idx="47">
                  <c:v>44640</c:v>
                </c:pt>
                <c:pt idx="48">
                  <c:v>44641</c:v>
                </c:pt>
                <c:pt idx="49">
                  <c:v>44642</c:v>
                </c:pt>
                <c:pt idx="50">
                  <c:v>44643</c:v>
                </c:pt>
                <c:pt idx="51">
                  <c:v>44644</c:v>
                </c:pt>
                <c:pt idx="52">
                  <c:v>44645</c:v>
                </c:pt>
                <c:pt idx="53">
                  <c:v>44646</c:v>
                </c:pt>
                <c:pt idx="54">
                  <c:v>44647</c:v>
                </c:pt>
                <c:pt idx="55">
                  <c:v>44648</c:v>
                </c:pt>
                <c:pt idx="56">
                  <c:v>44649</c:v>
                </c:pt>
                <c:pt idx="57">
                  <c:v>44650</c:v>
                </c:pt>
                <c:pt idx="58">
                  <c:v>44651</c:v>
                </c:pt>
                <c:pt idx="59">
                  <c:v>44652</c:v>
                </c:pt>
                <c:pt idx="60">
                  <c:v>44653</c:v>
                </c:pt>
                <c:pt idx="61">
                  <c:v>44654</c:v>
                </c:pt>
                <c:pt idx="62">
                  <c:v>44655</c:v>
                </c:pt>
                <c:pt idx="63">
                  <c:v>44656</c:v>
                </c:pt>
                <c:pt idx="64">
                  <c:v>44657</c:v>
                </c:pt>
                <c:pt idx="65">
                  <c:v>44658</c:v>
                </c:pt>
                <c:pt idx="66">
                  <c:v>44659</c:v>
                </c:pt>
                <c:pt idx="67">
                  <c:v>44660</c:v>
                </c:pt>
                <c:pt idx="68">
                  <c:v>44661</c:v>
                </c:pt>
                <c:pt idx="69">
                  <c:v>44662</c:v>
                </c:pt>
                <c:pt idx="70">
                  <c:v>44663</c:v>
                </c:pt>
                <c:pt idx="71">
                  <c:v>44664</c:v>
                </c:pt>
                <c:pt idx="72">
                  <c:v>44665</c:v>
                </c:pt>
                <c:pt idx="73">
                  <c:v>44666</c:v>
                </c:pt>
                <c:pt idx="74">
                  <c:v>44667</c:v>
                </c:pt>
                <c:pt idx="75">
                  <c:v>44668</c:v>
                </c:pt>
                <c:pt idx="76">
                  <c:v>44669</c:v>
                </c:pt>
                <c:pt idx="77">
                  <c:v>44670</c:v>
                </c:pt>
                <c:pt idx="78">
                  <c:v>44671</c:v>
                </c:pt>
                <c:pt idx="79">
                  <c:v>44672</c:v>
                </c:pt>
                <c:pt idx="80">
                  <c:v>44673</c:v>
                </c:pt>
                <c:pt idx="81">
                  <c:v>44674</c:v>
                </c:pt>
                <c:pt idx="82">
                  <c:v>44675</c:v>
                </c:pt>
                <c:pt idx="83">
                  <c:v>44676</c:v>
                </c:pt>
                <c:pt idx="84">
                  <c:v>44677</c:v>
                </c:pt>
                <c:pt idx="85">
                  <c:v>44678</c:v>
                </c:pt>
                <c:pt idx="86">
                  <c:v>44679</c:v>
                </c:pt>
                <c:pt idx="87">
                  <c:v>44680</c:v>
                </c:pt>
                <c:pt idx="88">
                  <c:v>44681</c:v>
                </c:pt>
                <c:pt idx="89">
                  <c:v>44682</c:v>
                </c:pt>
                <c:pt idx="90">
                  <c:v>44683</c:v>
                </c:pt>
                <c:pt idx="91">
                  <c:v>44684</c:v>
                </c:pt>
                <c:pt idx="92">
                  <c:v>44685</c:v>
                </c:pt>
                <c:pt idx="93">
                  <c:v>44686</c:v>
                </c:pt>
                <c:pt idx="94">
                  <c:v>44687</c:v>
                </c:pt>
                <c:pt idx="95">
                  <c:v>44688</c:v>
                </c:pt>
                <c:pt idx="96">
                  <c:v>44689</c:v>
                </c:pt>
                <c:pt idx="97">
                  <c:v>44690</c:v>
                </c:pt>
                <c:pt idx="98">
                  <c:v>44691</c:v>
                </c:pt>
                <c:pt idx="99">
                  <c:v>44692</c:v>
                </c:pt>
                <c:pt idx="100">
                  <c:v>44693</c:v>
                </c:pt>
                <c:pt idx="101">
                  <c:v>44694</c:v>
                </c:pt>
                <c:pt idx="102">
                  <c:v>44695</c:v>
                </c:pt>
                <c:pt idx="103">
                  <c:v>44696</c:v>
                </c:pt>
                <c:pt idx="104">
                  <c:v>44697</c:v>
                </c:pt>
                <c:pt idx="105">
                  <c:v>44698</c:v>
                </c:pt>
                <c:pt idx="106">
                  <c:v>44699</c:v>
                </c:pt>
                <c:pt idx="107">
                  <c:v>44700</c:v>
                </c:pt>
                <c:pt idx="108">
                  <c:v>44701</c:v>
                </c:pt>
                <c:pt idx="109">
                  <c:v>44702</c:v>
                </c:pt>
                <c:pt idx="110">
                  <c:v>44703</c:v>
                </c:pt>
                <c:pt idx="111">
                  <c:v>44704</c:v>
                </c:pt>
                <c:pt idx="112">
                  <c:v>44705</c:v>
                </c:pt>
                <c:pt idx="113">
                  <c:v>44706</c:v>
                </c:pt>
                <c:pt idx="114">
                  <c:v>44707</c:v>
                </c:pt>
                <c:pt idx="115">
                  <c:v>44708</c:v>
                </c:pt>
                <c:pt idx="116">
                  <c:v>44709</c:v>
                </c:pt>
                <c:pt idx="117">
                  <c:v>44710</c:v>
                </c:pt>
                <c:pt idx="118">
                  <c:v>44711</c:v>
                </c:pt>
                <c:pt idx="119">
                  <c:v>44712</c:v>
                </c:pt>
                <c:pt idx="120">
                  <c:v>44713</c:v>
                </c:pt>
                <c:pt idx="121">
                  <c:v>44714</c:v>
                </c:pt>
                <c:pt idx="122">
                  <c:v>44715</c:v>
                </c:pt>
                <c:pt idx="123">
                  <c:v>44716</c:v>
                </c:pt>
                <c:pt idx="124">
                  <c:v>44717</c:v>
                </c:pt>
                <c:pt idx="125">
                  <c:v>44718</c:v>
                </c:pt>
                <c:pt idx="126">
                  <c:v>44719</c:v>
                </c:pt>
                <c:pt idx="127">
                  <c:v>44720</c:v>
                </c:pt>
                <c:pt idx="128">
                  <c:v>44721</c:v>
                </c:pt>
                <c:pt idx="129">
                  <c:v>44722</c:v>
                </c:pt>
                <c:pt idx="130">
                  <c:v>44723</c:v>
                </c:pt>
                <c:pt idx="131">
                  <c:v>44724</c:v>
                </c:pt>
                <c:pt idx="132">
                  <c:v>44725</c:v>
                </c:pt>
                <c:pt idx="133">
                  <c:v>44726</c:v>
                </c:pt>
                <c:pt idx="134">
                  <c:v>44727</c:v>
                </c:pt>
                <c:pt idx="135">
                  <c:v>44728</c:v>
                </c:pt>
                <c:pt idx="136">
                  <c:v>44729</c:v>
                </c:pt>
                <c:pt idx="137">
                  <c:v>44730</c:v>
                </c:pt>
                <c:pt idx="138">
                  <c:v>44731</c:v>
                </c:pt>
                <c:pt idx="139">
                  <c:v>44732</c:v>
                </c:pt>
                <c:pt idx="140">
                  <c:v>44733</c:v>
                </c:pt>
                <c:pt idx="141">
                  <c:v>44734</c:v>
                </c:pt>
                <c:pt idx="142">
                  <c:v>44735</c:v>
                </c:pt>
                <c:pt idx="143">
                  <c:v>44736</c:v>
                </c:pt>
                <c:pt idx="144">
                  <c:v>44737</c:v>
                </c:pt>
                <c:pt idx="145">
                  <c:v>44738</c:v>
                </c:pt>
                <c:pt idx="146">
                  <c:v>44739</c:v>
                </c:pt>
                <c:pt idx="147">
                  <c:v>44740</c:v>
                </c:pt>
                <c:pt idx="148">
                  <c:v>44741</c:v>
                </c:pt>
                <c:pt idx="149">
                  <c:v>44742</c:v>
                </c:pt>
                <c:pt idx="150">
                  <c:v>44743</c:v>
                </c:pt>
                <c:pt idx="151">
                  <c:v>44744</c:v>
                </c:pt>
                <c:pt idx="152">
                  <c:v>44745</c:v>
                </c:pt>
                <c:pt idx="153">
                  <c:v>44746</c:v>
                </c:pt>
                <c:pt idx="154">
                  <c:v>44747</c:v>
                </c:pt>
                <c:pt idx="155">
                  <c:v>44748</c:v>
                </c:pt>
                <c:pt idx="156">
                  <c:v>44749</c:v>
                </c:pt>
                <c:pt idx="157">
                  <c:v>44750</c:v>
                </c:pt>
                <c:pt idx="158">
                  <c:v>44751</c:v>
                </c:pt>
                <c:pt idx="159">
                  <c:v>44752</c:v>
                </c:pt>
                <c:pt idx="160">
                  <c:v>44753</c:v>
                </c:pt>
                <c:pt idx="161">
                  <c:v>44754</c:v>
                </c:pt>
                <c:pt idx="162">
                  <c:v>44755</c:v>
                </c:pt>
                <c:pt idx="163">
                  <c:v>44756</c:v>
                </c:pt>
                <c:pt idx="164">
                  <c:v>44757</c:v>
                </c:pt>
                <c:pt idx="165">
                  <c:v>44758</c:v>
                </c:pt>
                <c:pt idx="166">
                  <c:v>44759</c:v>
                </c:pt>
                <c:pt idx="167">
                  <c:v>44760</c:v>
                </c:pt>
                <c:pt idx="168">
                  <c:v>44761</c:v>
                </c:pt>
                <c:pt idx="169">
                  <c:v>44762</c:v>
                </c:pt>
                <c:pt idx="170">
                  <c:v>44763</c:v>
                </c:pt>
                <c:pt idx="171">
                  <c:v>44764</c:v>
                </c:pt>
                <c:pt idx="172">
                  <c:v>44765</c:v>
                </c:pt>
                <c:pt idx="173">
                  <c:v>44766</c:v>
                </c:pt>
                <c:pt idx="174">
                  <c:v>44767</c:v>
                </c:pt>
                <c:pt idx="175">
                  <c:v>44768</c:v>
                </c:pt>
                <c:pt idx="176">
                  <c:v>44769</c:v>
                </c:pt>
                <c:pt idx="177">
                  <c:v>44770</c:v>
                </c:pt>
                <c:pt idx="178">
                  <c:v>44771</c:v>
                </c:pt>
                <c:pt idx="179">
                  <c:v>44772</c:v>
                </c:pt>
                <c:pt idx="180">
                  <c:v>44773</c:v>
                </c:pt>
                <c:pt idx="181">
                  <c:v>44774</c:v>
                </c:pt>
                <c:pt idx="182">
                  <c:v>44775</c:v>
                </c:pt>
                <c:pt idx="183">
                  <c:v>44776</c:v>
                </c:pt>
                <c:pt idx="184">
                  <c:v>44777</c:v>
                </c:pt>
                <c:pt idx="185">
                  <c:v>44778</c:v>
                </c:pt>
                <c:pt idx="186">
                  <c:v>44779</c:v>
                </c:pt>
                <c:pt idx="187">
                  <c:v>44780</c:v>
                </c:pt>
                <c:pt idx="188">
                  <c:v>44781</c:v>
                </c:pt>
                <c:pt idx="189">
                  <c:v>44782</c:v>
                </c:pt>
                <c:pt idx="190">
                  <c:v>44783</c:v>
                </c:pt>
                <c:pt idx="191">
                  <c:v>44784</c:v>
                </c:pt>
                <c:pt idx="192">
                  <c:v>44785</c:v>
                </c:pt>
                <c:pt idx="193">
                  <c:v>44786</c:v>
                </c:pt>
                <c:pt idx="194">
                  <c:v>44787</c:v>
                </c:pt>
                <c:pt idx="195">
                  <c:v>44788</c:v>
                </c:pt>
                <c:pt idx="196">
                  <c:v>44789</c:v>
                </c:pt>
                <c:pt idx="197">
                  <c:v>44790</c:v>
                </c:pt>
                <c:pt idx="198">
                  <c:v>44791</c:v>
                </c:pt>
                <c:pt idx="199">
                  <c:v>44792</c:v>
                </c:pt>
                <c:pt idx="200">
                  <c:v>44793</c:v>
                </c:pt>
                <c:pt idx="201">
                  <c:v>44794</c:v>
                </c:pt>
                <c:pt idx="202">
                  <c:v>44795</c:v>
                </c:pt>
                <c:pt idx="203">
                  <c:v>44796</c:v>
                </c:pt>
                <c:pt idx="204">
                  <c:v>44797</c:v>
                </c:pt>
                <c:pt idx="205">
                  <c:v>44798</c:v>
                </c:pt>
                <c:pt idx="206">
                  <c:v>44799</c:v>
                </c:pt>
                <c:pt idx="207">
                  <c:v>44800</c:v>
                </c:pt>
                <c:pt idx="208">
                  <c:v>44801</c:v>
                </c:pt>
                <c:pt idx="209">
                  <c:v>44802</c:v>
                </c:pt>
                <c:pt idx="210">
                  <c:v>44803</c:v>
                </c:pt>
                <c:pt idx="211">
                  <c:v>44804</c:v>
                </c:pt>
                <c:pt idx="212">
                  <c:v>44805</c:v>
                </c:pt>
                <c:pt idx="213">
                  <c:v>44806</c:v>
                </c:pt>
                <c:pt idx="214">
                  <c:v>44807</c:v>
                </c:pt>
                <c:pt idx="215">
                  <c:v>44808</c:v>
                </c:pt>
                <c:pt idx="216">
                  <c:v>44809</c:v>
                </c:pt>
                <c:pt idx="217">
                  <c:v>44810</c:v>
                </c:pt>
                <c:pt idx="218">
                  <c:v>44811</c:v>
                </c:pt>
                <c:pt idx="219">
                  <c:v>44812</c:v>
                </c:pt>
                <c:pt idx="220">
                  <c:v>44813</c:v>
                </c:pt>
                <c:pt idx="221">
                  <c:v>44814</c:v>
                </c:pt>
                <c:pt idx="222">
                  <c:v>44815</c:v>
                </c:pt>
                <c:pt idx="223">
                  <c:v>44816</c:v>
                </c:pt>
                <c:pt idx="224">
                  <c:v>44817</c:v>
                </c:pt>
                <c:pt idx="225">
                  <c:v>44818</c:v>
                </c:pt>
                <c:pt idx="226">
                  <c:v>44819</c:v>
                </c:pt>
                <c:pt idx="227">
                  <c:v>44820</c:v>
                </c:pt>
                <c:pt idx="228">
                  <c:v>44821</c:v>
                </c:pt>
                <c:pt idx="229">
                  <c:v>44822</c:v>
                </c:pt>
                <c:pt idx="230">
                  <c:v>44823</c:v>
                </c:pt>
                <c:pt idx="231">
                  <c:v>44824</c:v>
                </c:pt>
                <c:pt idx="232">
                  <c:v>44825</c:v>
                </c:pt>
                <c:pt idx="233">
                  <c:v>44826</c:v>
                </c:pt>
                <c:pt idx="234">
                  <c:v>44827</c:v>
                </c:pt>
                <c:pt idx="235">
                  <c:v>44828</c:v>
                </c:pt>
                <c:pt idx="236">
                  <c:v>44829</c:v>
                </c:pt>
                <c:pt idx="237">
                  <c:v>44830</c:v>
                </c:pt>
                <c:pt idx="238">
                  <c:v>44831</c:v>
                </c:pt>
                <c:pt idx="239">
                  <c:v>44832</c:v>
                </c:pt>
                <c:pt idx="240">
                  <c:v>44833</c:v>
                </c:pt>
                <c:pt idx="241">
                  <c:v>44834</c:v>
                </c:pt>
                <c:pt idx="242">
                  <c:v>44835</c:v>
                </c:pt>
                <c:pt idx="243">
                  <c:v>44836</c:v>
                </c:pt>
                <c:pt idx="244">
                  <c:v>44837</c:v>
                </c:pt>
                <c:pt idx="245">
                  <c:v>44838</c:v>
                </c:pt>
                <c:pt idx="246">
                  <c:v>44839</c:v>
                </c:pt>
                <c:pt idx="247">
                  <c:v>44840</c:v>
                </c:pt>
                <c:pt idx="248">
                  <c:v>44841</c:v>
                </c:pt>
                <c:pt idx="249">
                  <c:v>44842</c:v>
                </c:pt>
                <c:pt idx="250">
                  <c:v>44843</c:v>
                </c:pt>
                <c:pt idx="251">
                  <c:v>44844</c:v>
                </c:pt>
                <c:pt idx="252">
                  <c:v>44845</c:v>
                </c:pt>
                <c:pt idx="253">
                  <c:v>44846</c:v>
                </c:pt>
                <c:pt idx="254">
                  <c:v>44847</c:v>
                </c:pt>
                <c:pt idx="255">
                  <c:v>44848</c:v>
                </c:pt>
                <c:pt idx="256">
                  <c:v>44849</c:v>
                </c:pt>
                <c:pt idx="257">
                  <c:v>44850</c:v>
                </c:pt>
                <c:pt idx="258">
                  <c:v>44851</c:v>
                </c:pt>
                <c:pt idx="259">
                  <c:v>44852</c:v>
                </c:pt>
                <c:pt idx="260">
                  <c:v>44853</c:v>
                </c:pt>
                <c:pt idx="261">
                  <c:v>44854</c:v>
                </c:pt>
                <c:pt idx="262">
                  <c:v>44855</c:v>
                </c:pt>
                <c:pt idx="263">
                  <c:v>44856</c:v>
                </c:pt>
                <c:pt idx="264">
                  <c:v>44857</c:v>
                </c:pt>
                <c:pt idx="265">
                  <c:v>44858</c:v>
                </c:pt>
                <c:pt idx="266">
                  <c:v>44859</c:v>
                </c:pt>
                <c:pt idx="267">
                  <c:v>44860</c:v>
                </c:pt>
                <c:pt idx="268">
                  <c:v>44861</c:v>
                </c:pt>
                <c:pt idx="269">
                  <c:v>44862</c:v>
                </c:pt>
                <c:pt idx="270">
                  <c:v>44863</c:v>
                </c:pt>
                <c:pt idx="271">
                  <c:v>44864</c:v>
                </c:pt>
                <c:pt idx="272">
                  <c:v>44865</c:v>
                </c:pt>
                <c:pt idx="273">
                  <c:v>44866</c:v>
                </c:pt>
              </c:numCache>
            </c:numRef>
          </c:cat>
          <c:val>
            <c:numRef>
              <c:f>Sheet1!$B$2:$B$275</c:f>
              <c:numCache>
                <c:formatCode>General</c:formatCode>
                <c:ptCount val="274"/>
                <c:pt idx="22">
                  <c:v>13</c:v>
                </c:pt>
                <c:pt idx="23">
                  <c:v>22</c:v>
                </c:pt>
                <c:pt idx="24">
                  <c:v>41</c:v>
                </c:pt>
                <c:pt idx="25">
                  <c:v>45</c:v>
                </c:pt>
                <c:pt idx="26">
                  <c:v>47</c:v>
                </c:pt>
                <c:pt idx="27">
                  <c:v>50</c:v>
                </c:pt>
                <c:pt idx="28">
                  <c:v>67</c:v>
                </c:pt>
                <c:pt idx="29">
                  <c:v>75</c:v>
                </c:pt>
                <c:pt idx="30">
                  <c:v>77</c:v>
                </c:pt>
                <c:pt idx="31">
                  <c:v>77</c:v>
                </c:pt>
                <c:pt idx="32">
                  <c:v>93</c:v>
                </c:pt>
                <c:pt idx="33">
                  <c:v>103</c:v>
                </c:pt>
                <c:pt idx="34">
                  <c:v>106</c:v>
                </c:pt>
                <c:pt idx="35">
                  <c:v>131</c:v>
                </c:pt>
                <c:pt idx="36">
                  <c:v>143</c:v>
                </c:pt>
                <c:pt idx="37">
                  <c:v>150</c:v>
                </c:pt>
                <c:pt idx="38">
                  <c:v>165</c:v>
                </c:pt>
                <c:pt idx="39">
                  <c:v>172</c:v>
                </c:pt>
                <c:pt idx="40">
                  <c:v>179</c:v>
                </c:pt>
                <c:pt idx="41">
                  <c:v>181</c:v>
                </c:pt>
                <c:pt idx="42">
                  <c:v>187</c:v>
                </c:pt>
                <c:pt idx="43">
                  <c:v>194</c:v>
                </c:pt>
                <c:pt idx="44">
                  <c:v>202</c:v>
                </c:pt>
                <c:pt idx="45">
                  <c:v>249</c:v>
                </c:pt>
                <c:pt idx="46">
                  <c:v>253</c:v>
                </c:pt>
                <c:pt idx="47">
                  <c:v>256</c:v>
                </c:pt>
                <c:pt idx="48">
                  <c:v>264</c:v>
                </c:pt>
                <c:pt idx="49">
                  <c:v>287</c:v>
                </c:pt>
                <c:pt idx="50">
                  <c:v>316</c:v>
                </c:pt>
                <c:pt idx="51">
                  <c:v>978</c:v>
                </c:pt>
                <c:pt idx="52">
                  <c:v>20000</c:v>
                </c:pt>
                <c:pt idx="53">
                  <c:v>29500</c:v>
                </c:pt>
                <c:pt idx="54">
                  <c:v>31900</c:v>
                </c:pt>
                <c:pt idx="55">
                  <c:v>33200</c:v>
                </c:pt>
                <c:pt idx="56">
                  <c:v>33200</c:v>
                </c:pt>
                <c:pt idx="57">
                  <c:v>33200</c:v>
                </c:pt>
                <c:pt idx="58">
                  <c:v>35100</c:v>
                </c:pt>
                <c:pt idx="59">
                  <c:v>36300</c:v>
                </c:pt>
                <c:pt idx="60">
                  <c:v>38100</c:v>
                </c:pt>
                <c:pt idx="61">
                  <c:v>38200</c:v>
                </c:pt>
                <c:pt idx="62">
                  <c:v>38200</c:v>
                </c:pt>
                <c:pt idx="63">
                  <c:v>38300</c:v>
                </c:pt>
                <c:pt idx="64">
                  <c:v>38400</c:v>
                </c:pt>
                <c:pt idx="65">
                  <c:v>38400</c:v>
                </c:pt>
                <c:pt idx="66">
                  <c:v>38500</c:v>
                </c:pt>
                <c:pt idx="67">
                  <c:v>38500</c:v>
                </c:pt>
                <c:pt idx="68">
                  <c:v>38500</c:v>
                </c:pt>
                <c:pt idx="69">
                  <c:v>38500</c:v>
                </c:pt>
                <c:pt idx="70">
                  <c:v>38500</c:v>
                </c:pt>
                <c:pt idx="71">
                  <c:v>39400</c:v>
                </c:pt>
                <c:pt idx="72">
                  <c:v>40600</c:v>
                </c:pt>
                <c:pt idx="73">
                  <c:v>49500</c:v>
                </c:pt>
                <c:pt idx="74">
                  <c:v>54900</c:v>
                </c:pt>
                <c:pt idx="75">
                  <c:v>57800</c:v>
                </c:pt>
                <c:pt idx="76">
                  <c:v>60700</c:v>
                </c:pt>
                <c:pt idx="77">
                  <c:v>62000</c:v>
                </c:pt>
                <c:pt idx="78">
                  <c:v>62000</c:v>
                </c:pt>
                <c:pt idx="79">
                  <c:v>63000</c:v>
                </c:pt>
                <c:pt idx="80">
                  <c:v>66500</c:v>
                </c:pt>
                <c:pt idx="81">
                  <c:v>69200</c:v>
                </c:pt>
                <c:pt idx="82">
                  <c:v>71100</c:v>
                </c:pt>
                <c:pt idx="83">
                  <c:v>72200</c:v>
                </c:pt>
                <c:pt idx="84">
                  <c:v>72800</c:v>
                </c:pt>
                <c:pt idx="85">
                  <c:v>80500</c:v>
                </c:pt>
                <c:pt idx="86">
                  <c:v>80700</c:v>
                </c:pt>
                <c:pt idx="87">
                  <c:v>80800</c:v>
                </c:pt>
                <c:pt idx="88">
                  <c:v>81100</c:v>
                </c:pt>
                <c:pt idx="89">
                  <c:v>81200</c:v>
                </c:pt>
                <c:pt idx="90">
                  <c:v>81200</c:v>
                </c:pt>
                <c:pt idx="91">
                  <c:v>81200</c:v>
                </c:pt>
                <c:pt idx="92">
                  <c:v>96600</c:v>
                </c:pt>
                <c:pt idx="93">
                  <c:v>97700</c:v>
                </c:pt>
                <c:pt idx="94">
                  <c:v>98200</c:v>
                </c:pt>
                <c:pt idx="95">
                  <c:v>98400</c:v>
                </c:pt>
                <c:pt idx="96">
                  <c:v>98500</c:v>
                </c:pt>
                <c:pt idx="97">
                  <c:v>98500</c:v>
                </c:pt>
                <c:pt idx="98">
                  <c:v>98700</c:v>
                </c:pt>
                <c:pt idx="99">
                  <c:v>99300</c:v>
                </c:pt>
                <c:pt idx="100">
                  <c:v>107000</c:v>
                </c:pt>
                <c:pt idx="101">
                  <c:v>144100</c:v>
                </c:pt>
                <c:pt idx="102">
                  <c:v>167700</c:v>
                </c:pt>
                <c:pt idx="103">
                  <c:v>173900</c:v>
                </c:pt>
                <c:pt idx="104">
                  <c:v>174900</c:v>
                </c:pt>
                <c:pt idx="105">
                  <c:v>176700</c:v>
                </c:pt>
                <c:pt idx="106">
                  <c:v>182900</c:v>
                </c:pt>
                <c:pt idx="107">
                  <c:v>191100</c:v>
                </c:pt>
                <c:pt idx="108">
                  <c:v>218800</c:v>
                </c:pt>
                <c:pt idx="109">
                  <c:v>226900</c:v>
                </c:pt>
                <c:pt idx="110">
                  <c:v>232800</c:v>
                </c:pt>
                <c:pt idx="111">
                  <c:v>232900</c:v>
                </c:pt>
                <c:pt idx="112">
                  <c:v>234400</c:v>
                </c:pt>
                <c:pt idx="113">
                  <c:v>234500</c:v>
                </c:pt>
                <c:pt idx="114">
                  <c:v>244100</c:v>
                </c:pt>
                <c:pt idx="115">
                  <c:v>255600</c:v>
                </c:pt>
                <c:pt idx="116">
                  <c:v>282800</c:v>
                </c:pt>
                <c:pt idx="117">
                  <c:v>287400</c:v>
                </c:pt>
                <c:pt idx="118">
                  <c:v>287400</c:v>
                </c:pt>
                <c:pt idx="119">
                  <c:v>290000</c:v>
                </c:pt>
                <c:pt idx="120">
                  <c:v>290100</c:v>
                </c:pt>
                <c:pt idx="121">
                  <c:v>290100</c:v>
                </c:pt>
                <c:pt idx="122">
                  <c:v>290100</c:v>
                </c:pt>
                <c:pt idx="123">
                  <c:v>290200</c:v>
                </c:pt>
                <c:pt idx="124">
                  <c:v>290200</c:v>
                </c:pt>
                <c:pt idx="125">
                  <c:v>290200</c:v>
                </c:pt>
                <c:pt idx="126">
                  <c:v>290300</c:v>
                </c:pt>
                <c:pt idx="127">
                  <c:v>290300</c:v>
                </c:pt>
                <c:pt idx="128">
                  <c:v>290300</c:v>
                </c:pt>
                <c:pt idx="129">
                  <c:v>290300</c:v>
                </c:pt>
                <c:pt idx="130">
                  <c:v>290300</c:v>
                </c:pt>
                <c:pt idx="131">
                  <c:v>290400</c:v>
                </c:pt>
                <c:pt idx="132">
                  <c:v>290400</c:v>
                </c:pt>
                <c:pt idx="133">
                  <c:v>290400</c:v>
                </c:pt>
                <c:pt idx="134">
                  <c:v>325700</c:v>
                </c:pt>
                <c:pt idx="135">
                  <c:v>335700</c:v>
                </c:pt>
                <c:pt idx="136">
                  <c:v>343400</c:v>
                </c:pt>
                <c:pt idx="137">
                  <c:v>355900</c:v>
                </c:pt>
                <c:pt idx="138">
                  <c:v>361700</c:v>
                </c:pt>
                <c:pt idx="139">
                  <c:v>361700</c:v>
                </c:pt>
                <c:pt idx="140">
                  <c:v>361800</c:v>
                </c:pt>
                <c:pt idx="141">
                  <c:v>368800</c:v>
                </c:pt>
                <c:pt idx="142">
                  <c:v>374700</c:v>
                </c:pt>
                <c:pt idx="143">
                  <c:v>384300</c:v>
                </c:pt>
                <c:pt idx="144">
                  <c:v>384300</c:v>
                </c:pt>
                <c:pt idx="145">
                  <c:v>384300</c:v>
                </c:pt>
                <c:pt idx="146">
                  <c:v>384400</c:v>
                </c:pt>
                <c:pt idx="147">
                  <c:v>384400</c:v>
                </c:pt>
                <c:pt idx="148">
                  <c:v>384500</c:v>
                </c:pt>
                <c:pt idx="149">
                  <c:v>394200</c:v>
                </c:pt>
                <c:pt idx="150">
                  <c:v>394900</c:v>
                </c:pt>
                <c:pt idx="151">
                  <c:v>405100</c:v>
                </c:pt>
                <c:pt idx="152">
                  <c:v>405200</c:v>
                </c:pt>
                <c:pt idx="153">
                  <c:v>405300</c:v>
                </c:pt>
                <c:pt idx="154">
                  <c:v>405400</c:v>
                </c:pt>
                <c:pt idx="155">
                  <c:v>405500</c:v>
                </c:pt>
                <c:pt idx="156">
                  <c:v>405500</c:v>
                </c:pt>
                <c:pt idx="157">
                  <c:v>406300</c:v>
                </c:pt>
                <c:pt idx="158">
                  <c:v>406900</c:v>
                </c:pt>
                <c:pt idx="159">
                  <c:v>407700</c:v>
                </c:pt>
                <c:pt idx="160">
                  <c:v>410100</c:v>
                </c:pt>
                <c:pt idx="161">
                  <c:v>413300</c:v>
                </c:pt>
                <c:pt idx="162">
                  <c:v>413300</c:v>
                </c:pt>
                <c:pt idx="163">
                  <c:v>413400</c:v>
                </c:pt>
                <c:pt idx="164">
                  <c:v>415100</c:v>
                </c:pt>
                <c:pt idx="165">
                  <c:v>419200</c:v>
                </c:pt>
                <c:pt idx="166">
                  <c:v>419400</c:v>
                </c:pt>
                <c:pt idx="167">
                  <c:v>419600</c:v>
                </c:pt>
                <c:pt idx="168">
                  <c:v>419900</c:v>
                </c:pt>
                <c:pt idx="169">
                  <c:v>420200</c:v>
                </c:pt>
                <c:pt idx="170">
                  <c:v>420400</c:v>
                </c:pt>
                <c:pt idx="171">
                  <c:v>420800</c:v>
                </c:pt>
                <c:pt idx="172">
                  <c:v>421300</c:v>
                </c:pt>
                <c:pt idx="173">
                  <c:v>422000</c:v>
                </c:pt>
                <c:pt idx="174">
                  <c:v>422800</c:v>
                </c:pt>
                <c:pt idx="175">
                  <c:v>429200</c:v>
                </c:pt>
                <c:pt idx="176">
                  <c:v>429700</c:v>
                </c:pt>
                <c:pt idx="177">
                  <c:v>430400</c:v>
                </c:pt>
                <c:pt idx="178">
                  <c:v>430900</c:v>
                </c:pt>
                <c:pt idx="179">
                  <c:v>430900</c:v>
                </c:pt>
                <c:pt idx="180">
                  <c:v>430900</c:v>
                </c:pt>
                <c:pt idx="181">
                  <c:v>430900</c:v>
                </c:pt>
                <c:pt idx="182">
                  <c:v>431000</c:v>
                </c:pt>
                <c:pt idx="183">
                  <c:v>431000</c:v>
                </c:pt>
                <c:pt idx="184">
                  <c:v>431000</c:v>
                </c:pt>
                <c:pt idx="185">
                  <c:v>443200</c:v>
                </c:pt>
                <c:pt idx="186">
                  <c:v>444300</c:v>
                </c:pt>
                <c:pt idx="187">
                  <c:v>444300</c:v>
                </c:pt>
                <c:pt idx="188">
                  <c:v>444300</c:v>
                </c:pt>
                <c:pt idx="189">
                  <c:v>444300</c:v>
                </c:pt>
                <c:pt idx="190">
                  <c:v>444300</c:v>
                </c:pt>
                <c:pt idx="191">
                  <c:v>444400</c:v>
                </c:pt>
                <c:pt idx="192">
                  <c:v>445400</c:v>
                </c:pt>
                <c:pt idx="193">
                  <c:v>446800</c:v>
                </c:pt>
                <c:pt idx="194">
                  <c:v>447600</c:v>
                </c:pt>
                <c:pt idx="195">
                  <c:v>447900</c:v>
                </c:pt>
                <c:pt idx="196">
                  <c:v>448300</c:v>
                </c:pt>
                <c:pt idx="197">
                  <c:v>449100</c:v>
                </c:pt>
                <c:pt idx="198">
                  <c:v>449800</c:v>
                </c:pt>
                <c:pt idx="199">
                  <c:v>450500</c:v>
                </c:pt>
                <c:pt idx="200">
                  <c:v>451000</c:v>
                </c:pt>
                <c:pt idx="201">
                  <c:v>451200</c:v>
                </c:pt>
                <c:pt idx="202">
                  <c:v>451500</c:v>
                </c:pt>
                <c:pt idx="203">
                  <c:v>452200</c:v>
                </c:pt>
                <c:pt idx="204">
                  <c:v>453100</c:v>
                </c:pt>
                <c:pt idx="205">
                  <c:v>454200</c:v>
                </c:pt>
                <c:pt idx="206">
                  <c:v>455200</c:v>
                </c:pt>
                <c:pt idx="207">
                  <c:v>455900</c:v>
                </c:pt>
                <c:pt idx="208">
                  <c:v>456300</c:v>
                </c:pt>
                <c:pt idx="209">
                  <c:v>456600</c:v>
                </c:pt>
                <c:pt idx="210">
                  <c:v>457000</c:v>
                </c:pt>
                <c:pt idx="211">
                  <c:v>457300</c:v>
                </c:pt>
                <c:pt idx="212">
                  <c:v>457600</c:v>
                </c:pt>
                <c:pt idx="213">
                  <c:v>458000</c:v>
                </c:pt>
                <c:pt idx="214">
                  <c:v>458900</c:v>
                </c:pt>
                <c:pt idx="215">
                  <c:v>459700</c:v>
                </c:pt>
                <c:pt idx="216">
                  <c:v>460400</c:v>
                </c:pt>
                <c:pt idx="217">
                  <c:v>461200</c:v>
                </c:pt>
                <c:pt idx="218">
                  <c:v>462000</c:v>
                </c:pt>
                <c:pt idx="219">
                  <c:v>462700</c:v>
                </c:pt>
                <c:pt idx="220">
                  <c:v>463100</c:v>
                </c:pt>
                <c:pt idx="221">
                  <c:v>463200</c:v>
                </c:pt>
                <c:pt idx="222">
                  <c:v>463200</c:v>
                </c:pt>
                <c:pt idx="223">
                  <c:v>463200</c:v>
                </c:pt>
                <c:pt idx="224">
                  <c:v>463600</c:v>
                </c:pt>
                <c:pt idx="225">
                  <c:v>464400</c:v>
                </c:pt>
                <c:pt idx="226">
                  <c:v>465900</c:v>
                </c:pt>
                <c:pt idx="227">
                  <c:v>465900</c:v>
                </c:pt>
                <c:pt idx="228">
                  <c:v>466000</c:v>
                </c:pt>
                <c:pt idx="229">
                  <c:v>466100</c:v>
                </c:pt>
                <c:pt idx="230">
                  <c:v>466100</c:v>
                </c:pt>
                <c:pt idx="231">
                  <c:v>466900</c:v>
                </c:pt>
                <c:pt idx="232">
                  <c:v>474500</c:v>
                </c:pt>
                <c:pt idx="233">
                  <c:v>476600</c:v>
                </c:pt>
                <c:pt idx="234">
                  <c:v>476700</c:v>
                </c:pt>
                <c:pt idx="235">
                  <c:v>476800</c:v>
                </c:pt>
                <c:pt idx="236">
                  <c:v>476800</c:v>
                </c:pt>
                <c:pt idx="237">
                  <c:v>477000</c:v>
                </c:pt>
                <c:pt idx="238">
                  <c:v>477100</c:v>
                </c:pt>
                <c:pt idx="239">
                  <c:v>477300</c:v>
                </c:pt>
                <c:pt idx="240">
                  <c:v>477800</c:v>
                </c:pt>
                <c:pt idx="241">
                  <c:v>478600</c:v>
                </c:pt>
                <c:pt idx="242">
                  <c:v>479300</c:v>
                </c:pt>
                <c:pt idx="243">
                  <c:v>479400</c:v>
                </c:pt>
                <c:pt idx="244">
                  <c:v>479500</c:v>
                </c:pt>
                <c:pt idx="245">
                  <c:v>479900</c:v>
                </c:pt>
                <c:pt idx="246">
                  <c:v>480200</c:v>
                </c:pt>
                <c:pt idx="247">
                  <c:v>480400</c:v>
                </c:pt>
                <c:pt idx="248">
                  <c:v>480900</c:v>
                </c:pt>
                <c:pt idx="249">
                  <c:v>482800</c:v>
                </c:pt>
                <c:pt idx="250">
                  <c:v>483900</c:v>
                </c:pt>
                <c:pt idx="251">
                  <c:v>484200</c:v>
                </c:pt>
                <c:pt idx="252">
                  <c:v>485900</c:v>
                </c:pt>
                <c:pt idx="253">
                  <c:v>490000</c:v>
                </c:pt>
                <c:pt idx="254">
                  <c:v>490700</c:v>
                </c:pt>
                <c:pt idx="255">
                  <c:v>491600</c:v>
                </c:pt>
                <c:pt idx="256">
                  <c:v>491800</c:v>
                </c:pt>
                <c:pt idx="257">
                  <c:v>491800</c:v>
                </c:pt>
                <c:pt idx="258">
                  <c:v>491800</c:v>
                </c:pt>
                <c:pt idx="259">
                  <c:v>491800</c:v>
                </c:pt>
                <c:pt idx="260">
                  <c:v>491900</c:v>
                </c:pt>
                <c:pt idx="261">
                  <c:v>491900</c:v>
                </c:pt>
                <c:pt idx="262">
                  <c:v>491900</c:v>
                </c:pt>
                <c:pt idx="263">
                  <c:v>491900</c:v>
                </c:pt>
                <c:pt idx="264">
                  <c:v>491900</c:v>
                </c:pt>
                <c:pt idx="265">
                  <c:v>492000</c:v>
                </c:pt>
                <c:pt idx="266">
                  <c:v>492000</c:v>
                </c:pt>
                <c:pt idx="267">
                  <c:v>492700</c:v>
                </c:pt>
                <c:pt idx="268">
                  <c:v>497100</c:v>
                </c:pt>
                <c:pt idx="269">
                  <c:v>502000</c:v>
                </c:pt>
                <c:pt idx="270">
                  <c:v>503400</c:v>
                </c:pt>
                <c:pt idx="271">
                  <c:v>504600</c:v>
                </c:pt>
                <c:pt idx="272">
                  <c:v>507000</c:v>
                </c:pt>
                <c:pt idx="273">
                  <c:v>507700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D5-4D72-B2EB-CE79AB262B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7803072"/>
        <c:axId val="407800448"/>
      </c:lineChart>
      <c:dateAx>
        <c:axId val="407803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800448"/>
        <c:crosses val="autoZero"/>
        <c:auto val="1"/>
        <c:lblOffset val="100"/>
        <c:baseTimeUnit val="days"/>
      </c:dateAx>
      <c:valAx>
        <c:axId val="407800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803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@meliahotels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Sheet1!$A$2:$A$275</c:f>
              <c:numCache>
                <c:formatCode>m/d/yyyy</c:formatCode>
                <c:ptCount val="274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  <c:pt idx="28">
                  <c:v>44621</c:v>
                </c:pt>
                <c:pt idx="29">
                  <c:v>44622</c:v>
                </c:pt>
                <c:pt idx="30">
                  <c:v>44623</c:v>
                </c:pt>
                <c:pt idx="31">
                  <c:v>44624</c:v>
                </c:pt>
                <c:pt idx="32">
                  <c:v>44625</c:v>
                </c:pt>
                <c:pt idx="33">
                  <c:v>44626</c:v>
                </c:pt>
                <c:pt idx="34">
                  <c:v>44627</c:v>
                </c:pt>
                <c:pt idx="35">
                  <c:v>44628</c:v>
                </c:pt>
                <c:pt idx="36">
                  <c:v>44629</c:v>
                </c:pt>
                <c:pt idx="37">
                  <c:v>44630</c:v>
                </c:pt>
                <c:pt idx="38">
                  <c:v>44631</c:v>
                </c:pt>
                <c:pt idx="39">
                  <c:v>44632</c:v>
                </c:pt>
                <c:pt idx="40">
                  <c:v>44633</c:v>
                </c:pt>
                <c:pt idx="41">
                  <c:v>44634</c:v>
                </c:pt>
                <c:pt idx="42">
                  <c:v>44635</c:v>
                </c:pt>
                <c:pt idx="43">
                  <c:v>44636</c:v>
                </c:pt>
                <c:pt idx="44">
                  <c:v>44637</c:v>
                </c:pt>
                <c:pt idx="45">
                  <c:v>44638</c:v>
                </c:pt>
                <c:pt idx="46">
                  <c:v>44639</c:v>
                </c:pt>
                <c:pt idx="47">
                  <c:v>44640</c:v>
                </c:pt>
                <c:pt idx="48">
                  <c:v>44641</c:v>
                </c:pt>
                <c:pt idx="49">
                  <c:v>44642</c:v>
                </c:pt>
                <c:pt idx="50">
                  <c:v>44643</c:v>
                </c:pt>
                <c:pt idx="51">
                  <c:v>44644</c:v>
                </c:pt>
                <c:pt idx="52">
                  <c:v>44645</c:v>
                </c:pt>
                <c:pt idx="53">
                  <c:v>44646</c:v>
                </c:pt>
                <c:pt idx="54">
                  <c:v>44647</c:v>
                </c:pt>
                <c:pt idx="55">
                  <c:v>44648</c:v>
                </c:pt>
                <c:pt idx="56">
                  <c:v>44649</c:v>
                </c:pt>
                <c:pt idx="57">
                  <c:v>44650</c:v>
                </c:pt>
                <c:pt idx="58">
                  <c:v>44651</c:v>
                </c:pt>
                <c:pt idx="59">
                  <c:v>44652</c:v>
                </c:pt>
                <c:pt idx="60">
                  <c:v>44653</c:v>
                </c:pt>
                <c:pt idx="61">
                  <c:v>44654</c:v>
                </c:pt>
                <c:pt idx="62">
                  <c:v>44655</c:v>
                </c:pt>
                <c:pt idx="63">
                  <c:v>44656</c:v>
                </c:pt>
                <c:pt idx="64">
                  <c:v>44657</c:v>
                </c:pt>
                <c:pt idx="65">
                  <c:v>44658</c:v>
                </c:pt>
                <c:pt idx="66">
                  <c:v>44659</c:v>
                </c:pt>
                <c:pt idx="67">
                  <c:v>44660</c:v>
                </c:pt>
                <c:pt idx="68">
                  <c:v>44661</c:v>
                </c:pt>
                <c:pt idx="69">
                  <c:v>44662</c:v>
                </c:pt>
                <c:pt idx="70">
                  <c:v>44663</c:v>
                </c:pt>
                <c:pt idx="71">
                  <c:v>44664</c:v>
                </c:pt>
                <c:pt idx="72">
                  <c:v>44665</c:v>
                </c:pt>
                <c:pt idx="73">
                  <c:v>44666</c:v>
                </c:pt>
                <c:pt idx="74">
                  <c:v>44667</c:v>
                </c:pt>
                <c:pt idx="75">
                  <c:v>44668</c:v>
                </c:pt>
                <c:pt idx="76">
                  <c:v>44669</c:v>
                </c:pt>
                <c:pt idx="77">
                  <c:v>44670</c:v>
                </c:pt>
                <c:pt idx="78">
                  <c:v>44671</c:v>
                </c:pt>
                <c:pt idx="79">
                  <c:v>44672</c:v>
                </c:pt>
                <c:pt idx="80">
                  <c:v>44673</c:v>
                </c:pt>
                <c:pt idx="81">
                  <c:v>44674</c:v>
                </c:pt>
                <c:pt idx="82">
                  <c:v>44675</c:v>
                </c:pt>
                <c:pt idx="83">
                  <c:v>44676</c:v>
                </c:pt>
                <c:pt idx="84">
                  <c:v>44677</c:v>
                </c:pt>
                <c:pt idx="85">
                  <c:v>44678</c:v>
                </c:pt>
                <c:pt idx="86">
                  <c:v>44679</c:v>
                </c:pt>
                <c:pt idx="87">
                  <c:v>44680</c:v>
                </c:pt>
                <c:pt idx="88">
                  <c:v>44681</c:v>
                </c:pt>
                <c:pt idx="89">
                  <c:v>44682</c:v>
                </c:pt>
                <c:pt idx="90">
                  <c:v>44683</c:v>
                </c:pt>
                <c:pt idx="91">
                  <c:v>44684</c:v>
                </c:pt>
                <c:pt idx="92">
                  <c:v>44685</c:v>
                </c:pt>
                <c:pt idx="93">
                  <c:v>44686</c:v>
                </c:pt>
                <c:pt idx="94">
                  <c:v>44687</c:v>
                </c:pt>
                <c:pt idx="95">
                  <c:v>44688</c:v>
                </c:pt>
                <c:pt idx="96">
                  <c:v>44689</c:v>
                </c:pt>
                <c:pt idx="97">
                  <c:v>44690</c:v>
                </c:pt>
                <c:pt idx="98">
                  <c:v>44691</c:v>
                </c:pt>
                <c:pt idx="99">
                  <c:v>44692</c:v>
                </c:pt>
                <c:pt idx="100">
                  <c:v>44693</c:v>
                </c:pt>
                <c:pt idx="101">
                  <c:v>44694</c:v>
                </c:pt>
                <c:pt idx="102">
                  <c:v>44695</c:v>
                </c:pt>
                <c:pt idx="103">
                  <c:v>44696</c:v>
                </c:pt>
                <c:pt idx="104">
                  <c:v>44697</c:v>
                </c:pt>
                <c:pt idx="105">
                  <c:v>44698</c:v>
                </c:pt>
                <c:pt idx="106">
                  <c:v>44699</c:v>
                </c:pt>
                <c:pt idx="107">
                  <c:v>44700</c:v>
                </c:pt>
                <c:pt idx="108">
                  <c:v>44701</c:v>
                </c:pt>
                <c:pt idx="109">
                  <c:v>44702</c:v>
                </c:pt>
                <c:pt idx="110">
                  <c:v>44703</c:v>
                </c:pt>
                <c:pt idx="111">
                  <c:v>44704</c:v>
                </c:pt>
                <c:pt idx="112">
                  <c:v>44705</c:v>
                </c:pt>
                <c:pt idx="113">
                  <c:v>44706</c:v>
                </c:pt>
                <c:pt idx="114">
                  <c:v>44707</c:v>
                </c:pt>
                <c:pt idx="115">
                  <c:v>44708</c:v>
                </c:pt>
                <c:pt idx="116">
                  <c:v>44709</c:v>
                </c:pt>
                <c:pt idx="117">
                  <c:v>44710</c:v>
                </c:pt>
                <c:pt idx="118">
                  <c:v>44711</c:v>
                </c:pt>
                <c:pt idx="119">
                  <c:v>44712</c:v>
                </c:pt>
                <c:pt idx="120">
                  <c:v>44713</c:v>
                </c:pt>
                <c:pt idx="121">
                  <c:v>44714</c:v>
                </c:pt>
                <c:pt idx="122">
                  <c:v>44715</c:v>
                </c:pt>
                <c:pt idx="123">
                  <c:v>44716</c:v>
                </c:pt>
                <c:pt idx="124">
                  <c:v>44717</c:v>
                </c:pt>
                <c:pt idx="125">
                  <c:v>44718</c:v>
                </c:pt>
                <c:pt idx="126">
                  <c:v>44719</c:v>
                </c:pt>
                <c:pt idx="127">
                  <c:v>44720</c:v>
                </c:pt>
                <c:pt idx="128">
                  <c:v>44721</c:v>
                </c:pt>
                <c:pt idx="129">
                  <c:v>44722</c:v>
                </c:pt>
                <c:pt idx="130">
                  <c:v>44723</c:v>
                </c:pt>
                <c:pt idx="131">
                  <c:v>44724</c:v>
                </c:pt>
                <c:pt idx="132">
                  <c:v>44725</c:v>
                </c:pt>
                <c:pt idx="133">
                  <c:v>44726</c:v>
                </c:pt>
                <c:pt idx="134">
                  <c:v>44727</c:v>
                </c:pt>
                <c:pt idx="135">
                  <c:v>44728</c:v>
                </c:pt>
                <c:pt idx="136">
                  <c:v>44729</c:v>
                </c:pt>
                <c:pt idx="137">
                  <c:v>44730</c:v>
                </c:pt>
                <c:pt idx="138">
                  <c:v>44731</c:v>
                </c:pt>
                <c:pt idx="139">
                  <c:v>44732</c:v>
                </c:pt>
                <c:pt idx="140">
                  <c:v>44733</c:v>
                </c:pt>
                <c:pt idx="141">
                  <c:v>44734</c:v>
                </c:pt>
                <c:pt idx="142">
                  <c:v>44735</c:v>
                </c:pt>
                <c:pt idx="143">
                  <c:v>44736</c:v>
                </c:pt>
                <c:pt idx="144">
                  <c:v>44737</c:v>
                </c:pt>
                <c:pt idx="145">
                  <c:v>44738</c:v>
                </c:pt>
                <c:pt idx="146">
                  <c:v>44739</c:v>
                </c:pt>
                <c:pt idx="147">
                  <c:v>44740</c:v>
                </c:pt>
                <c:pt idx="148">
                  <c:v>44741</c:v>
                </c:pt>
                <c:pt idx="149">
                  <c:v>44742</c:v>
                </c:pt>
                <c:pt idx="150">
                  <c:v>44743</c:v>
                </c:pt>
                <c:pt idx="151">
                  <c:v>44744</c:v>
                </c:pt>
                <c:pt idx="152">
                  <c:v>44745</c:v>
                </c:pt>
                <c:pt idx="153">
                  <c:v>44746</c:v>
                </c:pt>
                <c:pt idx="154">
                  <c:v>44747</c:v>
                </c:pt>
                <c:pt idx="155">
                  <c:v>44748</c:v>
                </c:pt>
                <c:pt idx="156">
                  <c:v>44749</c:v>
                </c:pt>
                <c:pt idx="157">
                  <c:v>44750</c:v>
                </c:pt>
                <c:pt idx="158">
                  <c:v>44751</c:v>
                </c:pt>
                <c:pt idx="159">
                  <c:v>44752</c:v>
                </c:pt>
                <c:pt idx="160">
                  <c:v>44753</c:v>
                </c:pt>
                <c:pt idx="161">
                  <c:v>44754</c:v>
                </c:pt>
                <c:pt idx="162">
                  <c:v>44755</c:v>
                </c:pt>
                <c:pt idx="163">
                  <c:v>44756</c:v>
                </c:pt>
                <c:pt idx="164">
                  <c:v>44757</c:v>
                </c:pt>
                <c:pt idx="165">
                  <c:v>44758</c:v>
                </c:pt>
                <c:pt idx="166">
                  <c:v>44759</c:v>
                </c:pt>
                <c:pt idx="167">
                  <c:v>44760</c:v>
                </c:pt>
                <c:pt idx="168">
                  <c:v>44761</c:v>
                </c:pt>
                <c:pt idx="169">
                  <c:v>44762</c:v>
                </c:pt>
                <c:pt idx="170">
                  <c:v>44763</c:v>
                </c:pt>
                <c:pt idx="171">
                  <c:v>44764</c:v>
                </c:pt>
                <c:pt idx="172">
                  <c:v>44765</c:v>
                </c:pt>
                <c:pt idx="173">
                  <c:v>44766</c:v>
                </c:pt>
                <c:pt idx="174">
                  <c:v>44767</c:v>
                </c:pt>
                <c:pt idx="175">
                  <c:v>44768</c:v>
                </c:pt>
                <c:pt idx="176">
                  <c:v>44769</c:v>
                </c:pt>
                <c:pt idx="177">
                  <c:v>44770</c:v>
                </c:pt>
                <c:pt idx="178">
                  <c:v>44771</c:v>
                </c:pt>
                <c:pt idx="179">
                  <c:v>44772</c:v>
                </c:pt>
                <c:pt idx="180">
                  <c:v>44773</c:v>
                </c:pt>
                <c:pt idx="181">
                  <c:v>44774</c:v>
                </c:pt>
                <c:pt idx="182">
                  <c:v>44775</c:v>
                </c:pt>
                <c:pt idx="183">
                  <c:v>44776</c:v>
                </c:pt>
                <c:pt idx="184">
                  <c:v>44777</c:v>
                </c:pt>
                <c:pt idx="185">
                  <c:v>44778</c:v>
                </c:pt>
                <c:pt idx="186">
                  <c:v>44779</c:v>
                </c:pt>
                <c:pt idx="187">
                  <c:v>44780</c:v>
                </c:pt>
                <c:pt idx="188">
                  <c:v>44781</c:v>
                </c:pt>
                <c:pt idx="189">
                  <c:v>44782</c:v>
                </c:pt>
                <c:pt idx="190">
                  <c:v>44783</c:v>
                </c:pt>
                <c:pt idx="191">
                  <c:v>44784</c:v>
                </c:pt>
                <c:pt idx="192">
                  <c:v>44785</c:v>
                </c:pt>
                <c:pt idx="193">
                  <c:v>44786</c:v>
                </c:pt>
                <c:pt idx="194">
                  <c:v>44787</c:v>
                </c:pt>
                <c:pt idx="195">
                  <c:v>44788</c:v>
                </c:pt>
                <c:pt idx="196">
                  <c:v>44789</c:v>
                </c:pt>
                <c:pt idx="197">
                  <c:v>44790</c:v>
                </c:pt>
                <c:pt idx="198">
                  <c:v>44791</c:v>
                </c:pt>
                <c:pt idx="199">
                  <c:v>44792</c:v>
                </c:pt>
                <c:pt idx="200">
                  <c:v>44793</c:v>
                </c:pt>
                <c:pt idx="201">
                  <c:v>44794</c:v>
                </c:pt>
                <c:pt idx="202">
                  <c:v>44795</c:v>
                </c:pt>
                <c:pt idx="203">
                  <c:v>44796</c:v>
                </c:pt>
                <c:pt idx="204">
                  <c:v>44797</c:v>
                </c:pt>
                <c:pt idx="205">
                  <c:v>44798</c:v>
                </c:pt>
                <c:pt idx="206">
                  <c:v>44799</c:v>
                </c:pt>
                <c:pt idx="207">
                  <c:v>44800</c:v>
                </c:pt>
                <c:pt idx="208">
                  <c:v>44801</c:v>
                </c:pt>
                <c:pt idx="209">
                  <c:v>44802</c:v>
                </c:pt>
                <c:pt idx="210">
                  <c:v>44803</c:v>
                </c:pt>
                <c:pt idx="211">
                  <c:v>44804</c:v>
                </c:pt>
                <c:pt idx="212">
                  <c:v>44805</c:v>
                </c:pt>
                <c:pt idx="213">
                  <c:v>44806</c:v>
                </c:pt>
                <c:pt idx="214">
                  <c:v>44807</c:v>
                </c:pt>
                <c:pt idx="215">
                  <c:v>44808</c:v>
                </c:pt>
                <c:pt idx="216">
                  <c:v>44809</c:v>
                </c:pt>
                <c:pt idx="217">
                  <c:v>44810</c:v>
                </c:pt>
                <c:pt idx="218">
                  <c:v>44811</c:v>
                </c:pt>
                <c:pt idx="219">
                  <c:v>44812</c:v>
                </c:pt>
                <c:pt idx="220">
                  <c:v>44813</c:v>
                </c:pt>
                <c:pt idx="221">
                  <c:v>44814</c:v>
                </c:pt>
                <c:pt idx="222">
                  <c:v>44815</c:v>
                </c:pt>
                <c:pt idx="223">
                  <c:v>44816</c:v>
                </c:pt>
                <c:pt idx="224">
                  <c:v>44817</c:v>
                </c:pt>
                <c:pt idx="225">
                  <c:v>44818</c:v>
                </c:pt>
                <c:pt idx="226">
                  <c:v>44819</c:v>
                </c:pt>
                <c:pt idx="227">
                  <c:v>44820</c:v>
                </c:pt>
                <c:pt idx="228">
                  <c:v>44821</c:v>
                </c:pt>
                <c:pt idx="229">
                  <c:v>44822</c:v>
                </c:pt>
                <c:pt idx="230">
                  <c:v>44823</c:v>
                </c:pt>
                <c:pt idx="231">
                  <c:v>44824</c:v>
                </c:pt>
                <c:pt idx="232">
                  <c:v>44825</c:v>
                </c:pt>
                <c:pt idx="233">
                  <c:v>44826</c:v>
                </c:pt>
                <c:pt idx="234">
                  <c:v>44827</c:v>
                </c:pt>
                <c:pt idx="235">
                  <c:v>44828</c:v>
                </c:pt>
                <c:pt idx="236">
                  <c:v>44829</c:v>
                </c:pt>
                <c:pt idx="237">
                  <c:v>44830</c:v>
                </c:pt>
                <c:pt idx="238">
                  <c:v>44831</c:v>
                </c:pt>
                <c:pt idx="239">
                  <c:v>44832</c:v>
                </c:pt>
                <c:pt idx="240">
                  <c:v>44833</c:v>
                </c:pt>
                <c:pt idx="241">
                  <c:v>44834</c:v>
                </c:pt>
                <c:pt idx="242">
                  <c:v>44835</c:v>
                </c:pt>
                <c:pt idx="243">
                  <c:v>44836</c:v>
                </c:pt>
                <c:pt idx="244">
                  <c:v>44837</c:v>
                </c:pt>
                <c:pt idx="245">
                  <c:v>44838</c:v>
                </c:pt>
                <c:pt idx="246">
                  <c:v>44839</c:v>
                </c:pt>
                <c:pt idx="247">
                  <c:v>44840</c:v>
                </c:pt>
                <c:pt idx="248">
                  <c:v>44841</c:v>
                </c:pt>
                <c:pt idx="249">
                  <c:v>44842</c:v>
                </c:pt>
                <c:pt idx="250">
                  <c:v>44843</c:v>
                </c:pt>
                <c:pt idx="251">
                  <c:v>44844</c:v>
                </c:pt>
                <c:pt idx="252">
                  <c:v>44845</c:v>
                </c:pt>
                <c:pt idx="253">
                  <c:v>44846</c:v>
                </c:pt>
                <c:pt idx="254">
                  <c:v>44847</c:v>
                </c:pt>
                <c:pt idx="255">
                  <c:v>44848</c:v>
                </c:pt>
                <c:pt idx="256">
                  <c:v>44849</c:v>
                </c:pt>
                <c:pt idx="257">
                  <c:v>44850</c:v>
                </c:pt>
                <c:pt idx="258">
                  <c:v>44851</c:v>
                </c:pt>
                <c:pt idx="259">
                  <c:v>44852</c:v>
                </c:pt>
                <c:pt idx="260">
                  <c:v>44853</c:v>
                </c:pt>
                <c:pt idx="261">
                  <c:v>44854</c:v>
                </c:pt>
                <c:pt idx="262">
                  <c:v>44855</c:v>
                </c:pt>
                <c:pt idx="263">
                  <c:v>44856</c:v>
                </c:pt>
                <c:pt idx="264">
                  <c:v>44857</c:v>
                </c:pt>
                <c:pt idx="265">
                  <c:v>44858</c:v>
                </c:pt>
                <c:pt idx="266">
                  <c:v>44859</c:v>
                </c:pt>
                <c:pt idx="267">
                  <c:v>44860</c:v>
                </c:pt>
                <c:pt idx="268">
                  <c:v>44861</c:v>
                </c:pt>
                <c:pt idx="269">
                  <c:v>44862</c:v>
                </c:pt>
                <c:pt idx="270">
                  <c:v>44863</c:v>
                </c:pt>
                <c:pt idx="271">
                  <c:v>44864</c:v>
                </c:pt>
                <c:pt idx="272">
                  <c:v>44865</c:v>
                </c:pt>
                <c:pt idx="273">
                  <c:v>44866</c:v>
                </c:pt>
              </c:numCache>
            </c:numRef>
          </c:cat>
          <c:val>
            <c:numRef>
              <c:f>Sheet1!$B$2:$B$275</c:f>
              <c:numCache>
                <c:formatCode>General</c:formatCode>
                <c:ptCount val="27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7060</c:v>
                </c:pt>
                <c:pt idx="23">
                  <c:v>0</c:v>
                </c:pt>
                <c:pt idx="24">
                  <c:v>4573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3333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2967</c:v>
                </c:pt>
                <c:pt idx="33">
                  <c:v>0</c:v>
                </c:pt>
                <c:pt idx="34">
                  <c:v>0</c:v>
                </c:pt>
                <c:pt idx="35">
                  <c:v>8258</c:v>
                </c:pt>
                <c:pt idx="36">
                  <c:v>0</c:v>
                </c:pt>
                <c:pt idx="37">
                  <c:v>0</c:v>
                </c:pt>
                <c:pt idx="38">
                  <c:v>3482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2598</c:v>
                </c:pt>
                <c:pt idx="45">
                  <c:v>7190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6077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2305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4445</c:v>
                </c:pt>
                <c:pt idx="58">
                  <c:v>0</c:v>
                </c:pt>
                <c:pt idx="59">
                  <c:v>3126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2038</c:v>
                </c:pt>
                <c:pt idx="64">
                  <c:v>0</c:v>
                </c:pt>
                <c:pt idx="65">
                  <c:v>763</c:v>
                </c:pt>
                <c:pt idx="66">
                  <c:v>17</c:v>
                </c:pt>
                <c:pt idx="67">
                  <c:v>142</c:v>
                </c:pt>
                <c:pt idx="68">
                  <c:v>0</c:v>
                </c:pt>
                <c:pt idx="69">
                  <c:v>0</c:v>
                </c:pt>
                <c:pt idx="70">
                  <c:v>4162</c:v>
                </c:pt>
                <c:pt idx="71">
                  <c:v>0</c:v>
                </c:pt>
                <c:pt idx="72">
                  <c:v>0</c:v>
                </c:pt>
                <c:pt idx="73">
                  <c:v>1336.5</c:v>
                </c:pt>
                <c:pt idx="74">
                  <c:v>0</c:v>
                </c:pt>
                <c:pt idx="75">
                  <c:v>0</c:v>
                </c:pt>
                <c:pt idx="76">
                  <c:v>3173</c:v>
                </c:pt>
                <c:pt idx="77">
                  <c:v>0</c:v>
                </c:pt>
                <c:pt idx="78">
                  <c:v>0</c:v>
                </c:pt>
                <c:pt idx="79">
                  <c:v>1953</c:v>
                </c:pt>
                <c:pt idx="80">
                  <c:v>0</c:v>
                </c:pt>
                <c:pt idx="81">
                  <c:v>0</c:v>
                </c:pt>
                <c:pt idx="82">
                  <c:v>1819</c:v>
                </c:pt>
                <c:pt idx="83">
                  <c:v>0</c:v>
                </c:pt>
                <c:pt idx="84">
                  <c:v>10300</c:v>
                </c:pt>
                <c:pt idx="85">
                  <c:v>0</c:v>
                </c:pt>
                <c:pt idx="86">
                  <c:v>3751</c:v>
                </c:pt>
                <c:pt idx="87">
                  <c:v>1450</c:v>
                </c:pt>
                <c:pt idx="88">
                  <c:v>0</c:v>
                </c:pt>
                <c:pt idx="89">
                  <c:v>0</c:v>
                </c:pt>
                <c:pt idx="90">
                  <c:v>14100</c:v>
                </c:pt>
                <c:pt idx="91">
                  <c:v>0</c:v>
                </c:pt>
                <c:pt idx="92">
                  <c:v>1211</c:v>
                </c:pt>
                <c:pt idx="93">
                  <c:v>0</c:v>
                </c:pt>
                <c:pt idx="94">
                  <c:v>211</c:v>
                </c:pt>
                <c:pt idx="95">
                  <c:v>0</c:v>
                </c:pt>
                <c:pt idx="96">
                  <c:v>0</c:v>
                </c:pt>
                <c:pt idx="97">
                  <c:v>1296</c:v>
                </c:pt>
                <c:pt idx="98">
                  <c:v>0</c:v>
                </c:pt>
                <c:pt idx="99">
                  <c:v>8202</c:v>
                </c:pt>
                <c:pt idx="100">
                  <c:v>97100</c:v>
                </c:pt>
                <c:pt idx="101">
                  <c:v>3784</c:v>
                </c:pt>
                <c:pt idx="102">
                  <c:v>0</c:v>
                </c:pt>
                <c:pt idx="103">
                  <c:v>0</c:v>
                </c:pt>
                <c:pt idx="104">
                  <c:v>1774</c:v>
                </c:pt>
                <c:pt idx="105">
                  <c:v>0</c:v>
                </c:pt>
                <c:pt idx="106">
                  <c:v>9885</c:v>
                </c:pt>
                <c:pt idx="107">
                  <c:v>77700</c:v>
                </c:pt>
                <c:pt idx="108">
                  <c:v>1336</c:v>
                </c:pt>
                <c:pt idx="109">
                  <c:v>0</c:v>
                </c:pt>
                <c:pt idx="110">
                  <c:v>0</c:v>
                </c:pt>
                <c:pt idx="111">
                  <c:v>1585</c:v>
                </c:pt>
                <c:pt idx="112">
                  <c:v>0</c:v>
                </c:pt>
                <c:pt idx="113">
                  <c:v>11100</c:v>
                </c:pt>
                <c:pt idx="114">
                  <c:v>0</c:v>
                </c:pt>
                <c:pt idx="115">
                  <c:v>12600</c:v>
                </c:pt>
                <c:pt idx="116">
                  <c:v>0</c:v>
                </c:pt>
                <c:pt idx="117">
                  <c:v>0</c:v>
                </c:pt>
                <c:pt idx="118">
                  <c:v>4165</c:v>
                </c:pt>
                <c:pt idx="119">
                  <c:v>0</c:v>
                </c:pt>
                <c:pt idx="120">
                  <c:v>8026</c:v>
                </c:pt>
                <c:pt idx="121">
                  <c:v>0</c:v>
                </c:pt>
                <c:pt idx="122">
                  <c:v>2193</c:v>
                </c:pt>
                <c:pt idx="123">
                  <c:v>0</c:v>
                </c:pt>
                <c:pt idx="124">
                  <c:v>0</c:v>
                </c:pt>
                <c:pt idx="125">
                  <c:v>4150</c:v>
                </c:pt>
                <c:pt idx="126">
                  <c:v>0</c:v>
                </c:pt>
                <c:pt idx="127">
                  <c:v>2286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1973</c:v>
                </c:pt>
                <c:pt idx="136">
                  <c:v>5208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12000</c:v>
                </c:pt>
                <c:pt idx="141">
                  <c:v>3764</c:v>
                </c:pt>
                <c:pt idx="142">
                  <c:v>14600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7410</c:v>
                </c:pt>
                <c:pt idx="149">
                  <c:v>7476</c:v>
                </c:pt>
                <c:pt idx="150">
                  <c:v>1400</c:v>
                </c:pt>
                <c:pt idx="151">
                  <c:v>0</c:v>
                </c:pt>
                <c:pt idx="152">
                  <c:v>0</c:v>
                </c:pt>
                <c:pt idx="153">
                  <c:v>1064</c:v>
                </c:pt>
                <c:pt idx="154">
                  <c:v>0</c:v>
                </c:pt>
                <c:pt idx="155">
                  <c:v>1468</c:v>
                </c:pt>
                <c:pt idx="156">
                  <c:v>0</c:v>
                </c:pt>
                <c:pt idx="157">
                  <c:v>701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8733</c:v>
                </c:pt>
                <c:pt idx="163">
                  <c:v>0</c:v>
                </c:pt>
                <c:pt idx="164">
                  <c:v>1103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439</c:v>
                </c:pt>
                <c:pt idx="169">
                  <c:v>343</c:v>
                </c:pt>
                <c:pt idx="170">
                  <c:v>0</c:v>
                </c:pt>
                <c:pt idx="171">
                  <c:v>2990</c:v>
                </c:pt>
                <c:pt idx="172">
                  <c:v>0</c:v>
                </c:pt>
                <c:pt idx="173">
                  <c:v>0</c:v>
                </c:pt>
                <c:pt idx="174">
                  <c:v>2603</c:v>
                </c:pt>
                <c:pt idx="175">
                  <c:v>0</c:v>
                </c:pt>
                <c:pt idx="176">
                  <c:v>1202</c:v>
                </c:pt>
                <c:pt idx="177">
                  <c:v>0</c:v>
                </c:pt>
                <c:pt idx="178">
                  <c:v>859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14100</c:v>
                </c:pt>
                <c:pt idx="184">
                  <c:v>0</c:v>
                </c:pt>
                <c:pt idx="185">
                  <c:v>22</c:v>
                </c:pt>
                <c:pt idx="186">
                  <c:v>0</c:v>
                </c:pt>
                <c:pt idx="187">
                  <c:v>0</c:v>
                </c:pt>
                <c:pt idx="188">
                  <c:v>14</c:v>
                </c:pt>
                <c:pt idx="189">
                  <c:v>0</c:v>
                </c:pt>
                <c:pt idx="190">
                  <c:v>845</c:v>
                </c:pt>
                <c:pt idx="191">
                  <c:v>7561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752</c:v>
                </c:pt>
                <c:pt idx="197">
                  <c:v>835</c:v>
                </c:pt>
                <c:pt idx="198">
                  <c:v>0</c:v>
                </c:pt>
                <c:pt idx="199">
                  <c:v>672</c:v>
                </c:pt>
                <c:pt idx="200">
                  <c:v>0</c:v>
                </c:pt>
                <c:pt idx="201">
                  <c:v>0</c:v>
                </c:pt>
                <c:pt idx="202">
                  <c:v>1043</c:v>
                </c:pt>
                <c:pt idx="203">
                  <c:v>1144</c:v>
                </c:pt>
                <c:pt idx="204">
                  <c:v>925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476</c:v>
                </c:pt>
                <c:pt idx="212">
                  <c:v>498</c:v>
                </c:pt>
                <c:pt idx="213">
                  <c:v>897.5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606.5</c:v>
                </c:pt>
                <c:pt idx="218">
                  <c:v>85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2025</c:v>
                </c:pt>
                <c:pt idx="224">
                  <c:v>0</c:v>
                </c:pt>
                <c:pt idx="225">
                  <c:v>0</c:v>
                </c:pt>
                <c:pt idx="226">
                  <c:v>199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97</c:v>
                </c:pt>
                <c:pt idx="232">
                  <c:v>0</c:v>
                </c:pt>
                <c:pt idx="233">
                  <c:v>182</c:v>
                </c:pt>
                <c:pt idx="234">
                  <c:v>55.5</c:v>
                </c:pt>
                <c:pt idx="235">
                  <c:v>0</c:v>
                </c:pt>
                <c:pt idx="236">
                  <c:v>0</c:v>
                </c:pt>
                <c:pt idx="237">
                  <c:v>85</c:v>
                </c:pt>
                <c:pt idx="238">
                  <c:v>0</c:v>
                </c:pt>
                <c:pt idx="239">
                  <c:v>1072.5</c:v>
                </c:pt>
                <c:pt idx="240">
                  <c:v>0</c:v>
                </c:pt>
                <c:pt idx="241">
                  <c:v>679</c:v>
                </c:pt>
                <c:pt idx="242">
                  <c:v>0</c:v>
                </c:pt>
                <c:pt idx="243">
                  <c:v>0</c:v>
                </c:pt>
                <c:pt idx="244">
                  <c:v>346.5</c:v>
                </c:pt>
                <c:pt idx="245">
                  <c:v>0</c:v>
                </c:pt>
                <c:pt idx="246">
                  <c:v>1440.5</c:v>
                </c:pt>
                <c:pt idx="247">
                  <c:v>144</c:v>
                </c:pt>
                <c:pt idx="248">
                  <c:v>600.5</c:v>
                </c:pt>
                <c:pt idx="249">
                  <c:v>6491</c:v>
                </c:pt>
                <c:pt idx="250">
                  <c:v>0</c:v>
                </c:pt>
                <c:pt idx="251">
                  <c:v>854</c:v>
                </c:pt>
                <c:pt idx="252">
                  <c:v>3787</c:v>
                </c:pt>
                <c:pt idx="253">
                  <c:v>0</c:v>
                </c:pt>
                <c:pt idx="254">
                  <c:v>1554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23</c:v>
                </c:pt>
                <c:pt idx="259">
                  <c:v>347</c:v>
                </c:pt>
                <c:pt idx="260">
                  <c:v>2477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362</c:v>
                </c:pt>
                <c:pt idx="266">
                  <c:v>283</c:v>
                </c:pt>
                <c:pt idx="267">
                  <c:v>0</c:v>
                </c:pt>
                <c:pt idx="268">
                  <c:v>3339</c:v>
                </c:pt>
                <c:pt idx="269">
                  <c:v>1817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C4-4DA1-9757-DC6B475889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7808976"/>
        <c:axId val="407814880"/>
      </c:lineChart>
      <c:dateAx>
        <c:axId val="407808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814880"/>
        <c:crosses val="autoZero"/>
        <c:auto val="1"/>
        <c:lblOffset val="100"/>
        <c:baseTimeUnit val="days"/>
      </c:dateAx>
      <c:valAx>
        <c:axId val="407814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808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@meliahotels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Sheet1!$A$2:$A$275</c:f>
              <c:numCache>
                <c:formatCode>m/d/yyyy</c:formatCode>
                <c:ptCount val="274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  <c:pt idx="28">
                  <c:v>44621</c:v>
                </c:pt>
                <c:pt idx="29">
                  <c:v>44622</c:v>
                </c:pt>
                <c:pt idx="30">
                  <c:v>44623</c:v>
                </c:pt>
                <c:pt idx="31">
                  <c:v>44624</c:v>
                </c:pt>
                <c:pt idx="32">
                  <c:v>44625</c:v>
                </c:pt>
                <c:pt idx="33">
                  <c:v>44626</c:v>
                </c:pt>
                <c:pt idx="34">
                  <c:v>44627</c:v>
                </c:pt>
                <c:pt idx="35">
                  <c:v>44628</c:v>
                </c:pt>
                <c:pt idx="36">
                  <c:v>44629</c:v>
                </c:pt>
                <c:pt idx="37">
                  <c:v>44630</c:v>
                </c:pt>
                <c:pt idx="38">
                  <c:v>44631</c:v>
                </c:pt>
                <c:pt idx="39">
                  <c:v>44632</c:v>
                </c:pt>
                <c:pt idx="40">
                  <c:v>44633</c:v>
                </c:pt>
                <c:pt idx="41">
                  <c:v>44634</c:v>
                </c:pt>
                <c:pt idx="42">
                  <c:v>44635</c:v>
                </c:pt>
                <c:pt idx="43">
                  <c:v>44636</c:v>
                </c:pt>
                <c:pt idx="44">
                  <c:v>44637</c:v>
                </c:pt>
                <c:pt idx="45">
                  <c:v>44638</c:v>
                </c:pt>
                <c:pt idx="46">
                  <c:v>44639</c:v>
                </c:pt>
                <c:pt idx="47">
                  <c:v>44640</c:v>
                </c:pt>
                <c:pt idx="48">
                  <c:v>44641</c:v>
                </c:pt>
                <c:pt idx="49">
                  <c:v>44642</c:v>
                </c:pt>
                <c:pt idx="50">
                  <c:v>44643</c:v>
                </c:pt>
                <c:pt idx="51">
                  <c:v>44644</c:v>
                </c:pt>
                <c:pt idx="52">
                  <c:v>44645</c:v>
                </c:pt>
                <c:pt idx="53">
                  <c:v>44646</c:v>
                </c:pt>
                <c:pt idx="54">
                  <c:v>44647</c:v>
                </c:pt>
                <c:pt idx="55">
                  <c:v>44648</c:v>
                </c:pt>
                <c:pt idx="56">
                  <c:v>44649</c:v>
                </c:pt>
                <c:pt idx="57">
                  <c:v>44650</c:v>
                </c:pt>
                <c:pt idx="58">
                  <c:v>44651</c:v>
                </c:pt>
                <c:pt idx="59">
                  <c:v>44652</c:v>
                </c:pt>
                <c:pt idx="60">
                  <c:v>44653</c:v>
                </c:pt>
                <c:pt idx="61">
                  <c:v>44654</c:v>
                </c:pt>
                <c:pt idx="62">
                  <c:v>44655</c:v>
                </c:pt>
                <c:pt idx="63">
                  <c:v>44656</c:v>
                </c:pt>
                <c:pt idx="64">
                  <c:v>44657</c:v>
                </c:pt>
                <c:pt idx="65">
                  <c:v>44658</c:v>
                </c:pt>
                <c:pt idx="66">
                  <c:v>44659</c:v>
                </c:pt>
                <c:pt idx="67">
                  <c:v>44660</c:v>
                </c:pt>
                <c:pt idx="68">
                  <c:v>44661</c:v>
                </c:pt>
                <c:pt idx="69">
                  <c:v>44662</c:v>
                </c:pt>
                <c:pt idx="70">
                  <c:v>44663</c:v>
                </c:pt>
                <c:pt idx="71">
                  <c:v>44664</c:v>
                </c:pt>
                <c:pt idx="72">
                  <c:v>44665</c:v>
                </c:pt>
                <c:pt idx="73">
                  <c:v>44666</c:v>
                </c:pt>
                <c:pt idx="74">
                  <c:v>44667</c:v>
                </c:pt>
                <c:pt idx="75">
                  <c:v>44668</c:v>
                </c:pt>
                <c:pt idx="76">
                  <c:v>44669</c:v>
                </c:pt>
                <c:pt idx="77">
                  <c:v>44670</c:v>
                </c:pt>
                <c:pt idx="78">
                  <c:v>44671</c:v>
                </c:pt>
                <c:pt idx="79">
                  <c:v>44672</c:v>
                </c:pt>
                <c:pt idx="80">
                  <c:v>44673</c:v>
                </c:pt>
                <c:pt idx="81">
                  <c:v>44674</c:v>
                </c:pt>
                <c:pt idx="82">
                  <c:v>44675</c:v>
                </c:pt>
                <c:pt idx="83">
                  <c:v>44676</c:v>
                </c:pt>
                <c:pt idx="84">
                  <c:v>44677</c:v>
                </c:pt>
                <c:pt idx="85">
                  <c:v>44678</c:v>
                </c:pt>
                <c:pt idx="86">
                  <c:v>44679</c:v>
                </c:pt>
                <c:pt idx="87">
                  <c:v>44680</c:v>
                </c:pt>
                <c:pt idx="88">
                  <c:v>44681</c:v>
                </c:pt>
                <c:pt idx="89">
                  <c:v>44682</c:v>
                </c:pt>
                <c:pt idx="90">
                  <c:v>44683</c:v>
                </c:pt>
                <c:pt idx="91">
                  <c:v>44684</c:v>
                </c:pt>
                <c:pt idx="92">
                  <c:v>44685</c:v>
                </c:pt>
                <c:pt idx="93">
                  <c:v>44686</c:v>
                </c:pt>
                <c:pt idx="94">
                  <c:v>44687</c:v>
                </c:pt>
                <c:pt idx="95">
                  <c:v>44688</c:v>
                </c:pt>
                <c:pt idx="96">
                  <c:v>44689</c:v>
                </c:pt>
                <c:pt idx="97">
                  <c:v>44690</c:v>
                </c:pt>
                <c:pt idx="98">
                  <c:v>44691</c:v>
                </c:pt>
                <c:pt idx="99">
                  <c:v>44692</c:v>
                </c:pt>
                <c:pt idx="100">
                  <c:v>44693</c:v>
                </c:pt>
                <c:pt idx="101">
                  <c:v>44694</c:v>
                </c:pt>
                <c:pt idx="102">
                  <c:v>44695</c:v>
                </c:pt>
                <c:pt idx="103">
                  <c:v>44696</c:v>
                </c:pt>
                <c:pt idx="104">
                  <c:v>44697</c:v>
                </c:pt>
                <c:pt idx="105">
                  <c:v>44698</c:v>
                </c:pt>
                <c:pt idx="106">
                  <c:v>44699</c:v>
                </c:pt>
                <c:pt idx="107">
                  <c:v>44700</c:v>
                </c:pt>
                <c:pt idx="108">
                  <c:v>44701</c:v>
                </c:pt>
                <c:pt idx="109">
                  <c:v>44702</c:v>
                </c:pt>
                <c:pt idx="110">
                  <c:v>44703</c:v>
                </c:pt>
                <c:pt idx="111">
                  <c:v>44704</c:v>
                </c:pt>
                <c:pt idx="112">
                  <c:v>44705</c:v>
                </c:pt>
                <c:pt idx="113">
                  <c:v>44706</c:v>
                </c:pt>
                <c:pt idx="114">
                  <c:v>44707</c:v>
                </c:pt>
                <c:pt idx="115">
                  <c:v>44708</c:v>
                </c:pt>
                <c:pt idx="116">
                  <c:v>44709</c:v>
                </c:pt>
                <c:pt idx="117">
                  <c:v>44710</c:v>
                </c:pt>
                <c:pt idx="118">
                  <c:v>44711</c:v>
                </c:pt>
                <c:pt idx="119">
                  <c:v>44712</c:v>
                </c:pt>
                <c:pt idx="120">
                  <c:v>44713</c:v>
                </c:pt>
                <c:pt idx="121">
                  <c:v>44714</c:v>
                </c:pt>
                <c:pt idx="122">
                  <c:v>44715</c:v>
                </c:pt>
                <c:pt idx="123">
                  <c:v>44716</c:v>
                </c:pt>
                <c:pt idx="124">
                  <c:v>44717</c:v>
                </c:pt>
                <c:pt idx="125">
                  <c:v>44718</c:v>
                </c:pt>
                <c:pt idx="126">
                  <c:v>44719</c:v>
                </c:pt>
                <c:pt idx="127">
                  <c:v>44720</c:v>
                </c:pt>
                <c:pt idx="128">
                  <c:v>44721</c:v>
                </c:pt>
                <c:pt idx="129">
                  <c:v>44722</c:v>
                </c:pt>
                <c:pt idx="130">
                  <c:v>44723</c:v>
                </c:pt>
                <c:pt idx="131">
                  <c:v>44724</c:v>
                </c:pt>
                <c:pt idx="132">
                  <c:v>44725</c:v>
                </c:pt>
                <c:pt idx="133">
                  <c:v>44726</c:v>
                </c:pt>
                <c:pt idx="134">
                  <c:v>44727</c:v>
                </c:pt>
                <c:pt idx="135">
                  <c:v>44728</c:v>
                </c:pt>
                <c:pt idx="136">
                  <c:v>44729</c:v>
                </c:pt>
                <c:pt idx="137">
                  <c:v>44730</c:v>
                </c:pt>
                <c:pt idx="138">
                  <c:v>44731</c:v>
                </c:pt>
                <c:pt idx="139">
                  <c:v>44732</c:v>
                </c:pt>
                <c:pt idx="140">
                  <c:v>44733</c:v>
                </c:pt>
                <c:pt idx="141">
                  <c:v>44734</c:v>
                </c:pt>
                <c:pt idx="142">
                  <c:v>44735</c:v>
                </c:pt>
                <c:pt idx="143">
                  <c:v>44736</c:v>
                </c:pt>
                <c:pt idx="144">
                  <c:v>44737</c:v>
                </c:pt>
                <c:pt idx="145">
                  <c:v>44738</c:v>
                </c:pt>
                <c:pt idx="146">
                  <c:v>44739</c:v>
                </c:pt>
                <c:pt idx="147">
                  <c:v>44740</c:v>
                </c:pt>
                <c:pt idx="148">
                  <c:v>44741</c:v>
                </c:pt>
                <c:pt idx="149">
                  <c:v>44742</c:v>
                </c:pt>
                <c:pt idx="150">
                  <c:v>44743</c:v>
                </c:pt>
                <c:pt idx="151">
                  <c:v>44744</c:v>
                </c:pt>
                <c:pt idx="152">
                  <c:v>44745</c:v>
                </c:pt>
                <c:pt idx="153">
                  <c:v>44746</c:v>
                </c:pt>
                <c:pt idx="154">
                  <c:v>44747</c:v>
                </c:pt>
                <c:pt idx="155">
                  <c:v>44748</c:v>
                </c:pt>
                <c:pt idx="156">
                  <c:v>44749</c:v>
                </c:pt>
                <c:pt idx="157">
                  <c:v>44750</c:v>
                </c:pt>
                <c:pt idx="158">
                  <c:v>44751</c:v>
                </c:pt>
                <c:pt idx="159">
                  <c:v>44752</c:v>
                </c:pt>
                <c:pt idx="160">
                  <c:v>44753</c:v>
                </c:pt>
                <c:pt idx="161">
                  <c:v>44754</c:v>
                </c:pt>
                <c:pt idx="162">
                  <c:v>44755</c:v>
                </c:pt>
                <c:pt idx="163">
                  <c:v>44756</c:v>
                </c:pt>
                <c:pt idx="164">
                  <c:v>44757</c:v>
                </c:pt>
                <c:pt idx="165">
                  <c:v>44758</c:v>
                </c:pt>
                <c:pt idx="166">
                  <c:v>44759</c:v>
                </c:pt>
                <c:pt idx="167">
                  <c:v>44760</c:v>
                </c:pt>
                <c:pt idx="168">
                  <c:v>44761</c:v>
                </c:pt>
                <c:pt idx="169">
                  <c:v>44762</c:v>
                </c:pt>
                <c:pt idx="170">
                  <c:v>44763</c:v>
                </c:pt>
                <c:pt idx="171">
                  <c:v>44764</c:v>
                </c:pt>
                <c:pt idx="172">
                  <c:v>44765</c:v>
                </c:pt>
                <c:pt idx="173">
                  <c:v>44766</c:v>
                </c:pt>
                <c:pt idx="174">
                  <c:v>44767</c:v>
                </c:pt>
                <c:pt idx="175">
                  <c:v>44768</c:v>
                </c:pt>
                <c:pt idx="176">
                  <c:v>44769</c:v>
                </c:pt>
                <c:pt idx="177">
                  <c:v>44770</c:v>
                </c:pt>
                <c:pt idx="178">
                  <c:v>44771</c:v>
                </c:pt>
                <c:pt idx="179">
                  <c:v>44772</c:v>
                </c:pt>
                <c:pt idx="180">
                  <c:v>44773</c:v>
                </c:pt>
                <c:pt idx="181">
                  <c:v>44774</c:v>
                </c:pt>
                <c:pt idx="182">
                  <c:v>44775</c:v>
                </c:pt>
                <c:pt idx="183">
                  <c:v>44776</c:v>
                </c:pt>
                <c:pt idx="184">
                  <c:v>44777</c:v>
                </c:pt>
                <c:pt idx="185">
                  <c:v>44778</c:v>
                </c:pt>
                <c:pt idx="186">
                  <c:v>44779</c:v>
                </c:pt>
                <c:pt idx="187">
                  <c:v>44780</c:v>
                </c:pt>
                <c:pt idx="188">
                  <c:v>44781</c:v>
                </c:pt>
                <c:pt idx="189">
                  <c:v>44782</c:v>
                </c:pt>
                <c:pt idx="190">
                  <c:v>44783</c:v>
                </c:pt>
                <c:pt idx="191">
                  <c:v>44784</c:v>
                </c:pt>
                <c:pt idx="192">
                  <c:v>44785</c:v>
                </c:pt>
                <c:pt idx="193">
                  <c:v>44786</c:v>
                </c:pt>
                <c:pt idx="194">
                  <c:v>44787</c:v>
                </c:pt>
                <c:pt idx="195">
                  <c:v>44788</c:v>
                </c:pt>
                <c:pt idx="196">
                  <c:v>44789</c:v>
                </c:pt>
                <c:pt idx="197">
                  <c:v>44790</c:v>
                </c:pt>
                <c:pt idx="198">
                  <c:v>44791</c:v>
                </c:pt>
                <c:pt idx="199">
                  <c:v>44792</c:v>
                </c:pt>
                <c:pt idx="200">
                  <c:v>44793</c:v>
                </c:pt>
                <c:pt idx="201">
                  <c:v>44794</c:v>
                </c:pt>
                <c:pt idx="202">
                  <c:v>44795</c:v>
                </c:pt>
                <c:pt idx="203">
                  <c:v>44796</c:v>
                </c:pt>
                <c:pt idx="204">
                  <c:v>44797</c:v>
                </c:pt>
                <c:pt idx="205">
                  <c:v>44798</c:v>
                </c:pt>
                <c:pt idx="206">
                  <c:v>44799</c:v>
                </c:pt>
                <c:pt idx="207">
                  <c:v>44800</c:v>
                </c:pt>
                <c:pt idx="208">
                  <c:v>44801</c:v>
                </c:pt>
                <c:pt idx="209">
                  <c:v>44802</c:v>
                </c:pt>
                <c:pt idx="210">
                  <c:v>44803</c:v>
                </c:pt>
                <c:pt idx="211">
                  <c:v>44804</c:v>
                </c:pt>
                <c:pt idx="212">
                  <c:v>44805</c:v>
                </c:pt>
                <c:pt idx="213">
                  <c:v>44806</c:v>
                </c:pt>
                <c:pt idx="214">
                  <c:v>44807</c:v>
                </c:pt>
                <c:pt idx="215">
                  <c:v>44808</c:v>
                </c:pt>
                <c:pt idx="216">
                  <c:v>44809</c:v>
                </c:pt>
                <c:pt idx="217">
                  <c:v>44810</c:v>
                </c:pt>
                <c:pt idx="218">
                  <c:v>44811</c:v>
                </c:pt>
                <c:pt idx="219">
                  <c:v>44812</c:v>
                </c:pt>
                <c:pt idx="220">
                  <c:v>44813</c:v>
                </c:pt>
                <c:pt idx="221">
                  <c:v>44814</c:v>
                </c:pt>
                <c:pt idx="222">
                  <c:v>44815</c:v>
                </c:pt>
                <c:pt idx="223">
                  <c:v>44816</c:v>
                </c:pt>
                <c:pt idx="224">
                  <c:v>44817</c:v>
                </c:pt>
                <c:pt idx="225">
                  <c:v>44818</c:v>
                </c:pt>
                <c:pt idx="226">
                  <c:v>44819</c:v>
                </c:pt>
                <c:pt idx="227">
                  <c:v>44820</c:v>
                </c:pt>
                <c:pt idx="228">
                  <c:v>44821</c:v>
                </c:pt>
                <c:pt idx="229">
                  <c:v>44822</c:v>
                </c:pt>
                <c:pt idx="230">
                  <c:v>44823</c:v>
                </c:pt>
                <c:pt idx="231">
                  <c:v>44824</c:v>
                </c:pt>
                <c:pt idx="232">
                  <c:v>44825</c:v>
                </c:pt>
                <c:pt idx="233">
                  <c:v>44826</c:v>
                </c:pt>
                <c:pt idx="234">
                  <c:v>44827</c:v>
                </c:pt>
                <c:pt idx="235">
                  <c:v>44828</c:v>
                </c:pt>
                <c:pt idx="236">
                  <c:v>44829</c:v>
                </c:pt>
                <c:pt idx="237">
                  <c:v>44830</c:v>
                </c:pt>
                <c:pt idx="238">
                  <c:v>44831</c:v>
                </c:pt>
                <c:pt idx="239">
                  <c:v>44832</c:v>
                </c:pt>
                <c:pt idx="240">
                  <c:v>44833</c:v>
                </c:pt>
                <c:pt idx="241">
                  <c:v>44834</c:v>
                </c:pt>
                <c:pt idx="242">
                  <c:v>44835</c:v>
                </c:pt>
                <c:pt idx="243">
                  <c:v>44836</c:v>
                </c:pt>
                <c:pt idx="244">
                  <c:v>44837</c:v>
                </c:pt>
                <c:pt idx="245">
                  <c:v>44838</c:v>
                </c:pt>
                <c:pt idx="246">
                  <c:v>44839</c:v>
                </c:pt>
                <c:pt idx="247">
                  <c:v>44840</c:v>
                </c:pt>
                <c:pt idx="248">
                  <c:v>44841</c:v>
                </c:pt>
                <c:pt idx="249">
                  <c:v>44842</c:v>
                </c:pt>
                <c:pt idx="250">
                  <c:v>44843</c:v>
                </c:pt>
                <c:pt idx="251">
                  <c:v>44844</c:v>
                </c:pt>
                <c:pt idx="252">
                  <c:v>44845</c:v>
                </c:pt>
                <c:pt idx="253">
                  <c:v>44846</c:v>
                </c:pt>
                <c:pt idx="254">
                  <c:v>44847</c:v>
                </c:pt>
                <c:pt idx="255">
                  <c:v>44848</c:v>
                </c:pt>
                <c:pt idx="256">
                  <c:v>44849</c:v>
                </c:pt>
                <c:pt idx="257">
                  <c:v>44850</c:v>
                </c:pt>
                <c:pt idx="258">
                  <c:v>44851</c:v>
                </c:pt>
                <c:pt idx="259">
                  <c:v>44852</c:v>
                </c:pt>
                <c:pt idx="260">
                  <c:v>44853</c:v>
                </c:pt>
                <c:pt idx="261">
                  <c:v>44854</c:v>
                </c:pt>
                <c:pt idx="262">
                  <c:v>44855</c:v>
                </c:pt>
                <c:pt idx="263">
                  <c:v>44856</c:v>
                </c:pt>
                <c:pt idx="264">
                  <c:v>44857</c:v>
                </c:pt>
                <c:pt idx="265">
                  <c:v>44858</c:v>
                </c:pt>
                <c:pt idx="266">
                  <c:v>44859</c:v>
                </c:pt>
                <c:pt idx="267">
                  <c:v>44860</c:v>
                </c:pt>
                <c:pt idx="268">
                  <c:v>44861</c:v>
                </c:pt>
                <c:pt idx="269">
                  <c:v>44862</c:v>
                </c:pt>
                <c:pt idx="270">
                  <c:v>44863</c:v>
                </c:pt>
                <c:pt idx="271">
                  <c:v>44864</c:v>
                </c:pt>
                <c:pt idx="272">
                  <c:v>44865</c:v>
                </c:pt>
                <c:pt idx="273">
                  <c:v>44866</c:v>
                </c:pt>
              </c:numCache>
            </c:numRef>
          </c:cat>
          <c:val>
            <c:numRef>
              <c:f>Sheet1!$B$2:$B$275</c:f>
              <c:numCache>
                <c:formatCode>General</c:formatCode>
                <c:ptCount val="274"/>
                <c:pt idx="23">
                  <c:v>9</c:v>
                </c:pt>
                <c:pt idx="24">
                  <c:v>19</c:v>
                </c:pt>
                <c:pt idx="25">
                  <c:v>4</c:v>
                </c:pt>
                <c:pt idx="26">
                  <c:v>2</c:v>
                </c:pt>
                <c:pt idx="27">
                  <c:v>3</c:v>
                </c:pt>
                <c:pt idx="28">
                  <c:v>17</c:v>
                </c:pt>
                <c:pt idx="29">
                  <c:v>8</c:v>
                </c:pt>
                <c:pt idx="30">
                  <c:v>2</c:v>
                </c:pt>
                <c:pt idx="31">
                  <c:v>0</c:v>
                </c:pt>
                <c:pt idx="32">
                  <c:v>16</c:v>
                </c:pt>
                <c:pt idx="33">
                  <c:v>10</c:v>
                </c:pt>
                <c:pt idx="34">
                  <c:v>3</c:v>
                </c:pt>
                <c:pt idx="35">
                  <c:v>25</c:v>
                </c:pt>
                <c:pt idx="36">
                  <c:v>12</c:v>
                </c:pt>
                <c:pt idx="37">
                  <c:v>7</c:v>
                </c:pt>
                <c:pt idx="38">
                  <c:v>15</c:v>
                </c:pt>
                <c:pt idx="39">
                  <c:v>7</c:v>
                </c:pt>
                <c:pt idx="40">
                  <c:v>7</c:v>
                </c:pt>
                <c:pt idx="41">
                  <c:v>2</c:v>
                </c:pt>
                <c:pt idx="42">
                  <c:v>6</c:v>
                </c:pt>
                <c:pt idx="43">
                  <c:v>7</c:v>
                </c:pt>
                <c:pt idx="44">
                  <c:v>8</c:v>
                </c:pt>
                <c:pt idx="45">
                  <c:v>47</c:v>
                </c:pt>
                <c:pt idx="46">
                  <c:v>4</c:v>
                </c:pt>
                <c:pt idx="47">
                  <c:v>3</c:v>
                </c:pt>
                <c:pt idx="48">
                  <c:v>8</c:v>
                </c:pt>
                <c:pt idx="49">
                  <c:v>23</c:v>
                </c:pt>
                <c:pt idx="50">
                  <c:v>29</c:v>
                </c:pt>
                <c:pt idx="51">
                  <c:v>662</c:v>
                </c:pt>
                <c:pt idx="52">
                  <c:v>19022</c:v>
                </c:pt>
                <c:pt idx="53">
                  <c:v>9500</c:v>
                </c:pt>
                <c:pt idx="54">
                  <c:v>2400</c:v>
                </c:pt>
                <c:pt idx="55">
                  <c:v>1300</c:v>
                </c:pt>
                <c:pt idx="56">
                  <c:v>0</c:v>
                </c:pt>
                <c:pt idx="57">
                  <c:v>0</c:v>
                </c:pt>
                <c:pt idx="58">
                  <c:v>1900</c:v>
                </c:pt>
                <c:pt idx="59">
                  <c:v>1200</c:v>
                </c:pt>
                <c:pt idx="60">
                  <c:v>1800</c:v>
                </c:pt>
                <c:pt idx="61">
                  <c:v>100</c:v>
                </c:pt>
                <c:pt idx="62">
                  <c:v>0</c:v>
                </c:pt>
                <c:pt idx="63">
                  <c:v>100</c:v>
                </c:pt>
                <c:pt idx="64">
                  <c:v>100</c:v>
                </c:pt>
                <c:pt idx="65">
                  <c:v>0</c:v>
                </c:pt>
                <c:pt idx="66">
                  <c:v>100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900</c:v>
                </c:pt>
                <c:pt idx="72">
                  <c:v>1200</c:v>
                </c:pt>
                <c:pt idx="73">
                  <c:v>8900</c:v>
                </c:pt>
                <c:pt idx="74">
                  <c:v>5400</c:v>
                </c:pt>
                <c:pt idx="75">
                  <c:v>2900</c:v>
                </c:pt>
                <c:pt idx="76">
                  <c:v>2900</c:v>
                </c:pt>
                <c:pt idx="77">
                  <c:v>1300</c:v>
                </c:pt>
                <c:pt idx="78">
                  <c:v>0</c:v>
                </c:pt>
                <c:pt idx="79">
                  <c:v>1000</c:v>
                </c:pt>
                <c:pt idx="80">
                  <c:v>3500</c:v>
                </c:pt>
                <c:pt idx="81">
                  <c:v>2700</c:v>
                </c:pt>
                <c:pt idx="82">
                  <c:v>1900</c:v>
                </c:pt>
                <c:pt idx="83">
                  <c:v>1100</c:v>
                </c:pt>
                <c:pt idx="84">
                  <c:v>600</c:v>
                </c:pt>
                <c:pt idx="85">
                  <c:v>7700</c:v>
                </c:pt>
                <c:pt idx="86">
                  <c:v>200</c:v>
                </c:pt>
                <c:pt idx="87">
                  <c:v>100</c:v>
                </c:pt>
                <c:pt idx="88">
                  <c:v>300</c:v>
                </c:pt>
                <c:pt idx="89">
                  <c:v>100</c:v>
                </c:pt>
                <c:pt idx="90">
                  <c:v>0</c:v>
                </c:pt>
                <c:pt idx="91">
                  <c:v>0</c:v>
                </c:pt>
                <c:pt idx="92">
                  <c:v>15400</c:v>
                </c:pt>
                <c:pt idx="93">
                  <c:v>1100</c:v>
                </c:pt>
                <c:pt idx="94">
                  <c:v>500</c:v>
                </c:pt>
                <c:pt idx="95">
                  <c:v>200</c:v>
                </c:pt>
                <c:pt idx="96">
                  <c:v>100</c:v>
                </c:pt>
                <c:pt idx="97">
                  <c:v>0</c:v>
                </c:pt>
                <c:pt idx="98">
                  <c:v>200</c:v>
                </c:pt>
                <c:pt idx="99">
                  <c:v>600</c:v>
                </c:pt>
                <c:pt idx="100">
                  <c:v>7700</c:v>
                </c:pt>
                <c:pt idx="101">
                  <c:v>37100</c:v>
                </c:pt>
                <c:pt idx="102">
                  <c:v>23600</c:v>
                </c:pt>
                <c:pt idx="103">
                  <c:v>6200</c:v>
                </c:pt>
                <c:pt idx="104">
                  <c:v>1000</c:v>
                </c:pt>
                <c:pt idx="105">
                  <c:v>1800</c:v>
                </c:pt>
                <c:pt idx="106">
                  <c:v>6200</c:v>
                </c:pt>
                <c:pt idx="107">
                  <c:v>8200</c:v>
                </c:pt>
                <c:pt idx="108">
                  <c:v>27700</c:v>
                </c:pt>
                <c:pt idx="109">
                  <c:v>8100</c:v>
                </c:pt>
                <c:pt idx="110">
                  <c:v>5900</c:v>
                </c:pt>
                <c:pt idx="111">
                  <c:v>100</c:v>
                </c:pt>
                <c:pt idx="112">
                  <c:v>1500</c:v>
                </c:pt>
                <c:pt idx="113">
                  <c:v>100</c:v>
                </c:pt>
                <c:pt idx="114">
                  <c:v>9600</c:v>
                </c:pt>
                <c:pt idx="115">
                  <c:v>11500</c:v>
                </c:pt>
                <c:pt idx="116">
                  <c:v>27200</c:v>
                </c:pt>
                <c:pt idx="117">
                  <c:v>4600</c:v>
                </c:pt>
                <c:pt idx="118">
                  <c:v>0</c:v>
                </c:pt>
                <c:pt idx="119">
                  <c:v>2600</c:v>
                </c:pt>
                <c:pt idx="120">
                  <c:v>100</c:v>
                </c:pt>
                <c:pt idx="121">
                  <c:v>0</c:v>
                </c:pt>
                <c:pt idx="122">
                  <c:v>0</c:v>
                </c:pt>
                <c:pt idx="123">
                  <c:v>100</c:v>
                </c:pt>
                <c:pt idx="124">
                  <c:v>0</c:v>
                </c:pt>
                <c:pt idx="125">
                  <c:v>0</c:v>
                </c:pt>
                <c:pt idx="126">
                  <c:v>100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100</c:v>
                </c:pt>
                <c:pt idx="132">
                  <c:v>0</c:v>
                </c:pt>
                <c:pt idx="133">
                  <c:v>0</c:v>
                </c:pt>
                <c:pt idx="134">
                  <c:v>35300</c:v>
                </c:pt>
                <c:pt idx="135">
                  <c:v>10000</c:v>
                </c:pt>
                <c:pt idx="136">
                  <c:v>7700</c:v>
                </c:pt>
                <c:pt idx="137">
                  <c:v>12500</c:v>
                </c:pt>
                <c:pt idx="138">
                  <c:v>5800</c:v>
                </c:pt>
                <c:pt idx="139">
                  <c:v>0</c:v>
                </c:pt>
                <c:pt idx="140">
                  <c:v>100</c:v>
                </c:pt>
                <c:pt idx="141">
                  <c:v>7000</c:v>
                </c:pt>
                <c:pt idx="142">
                  <c:v>5900</c:v>
                </c:pt>
                <c:pt idx="143">
                  <c:v>9600</c:v>
                </c:pt>
                <c:pt idx="144">
                  <c:v>0</c:v>
                </c:pt>
                <c:pt idx="145">
                  <c:v>0</c:v>
                </c:pt>
                <c:pt idx="146">
                  <c:v>100</c:v>
                </c:pt>
                <c:pt idx="147">
                  <c:v>0</c:v>
                </c:pt>
                <c:pt idx="148">
                  <c:v>100</c:v>
                </c:pt>
                <c:pt idx="149">
                  <c:v>9700</c:v>
                </c:pt>
                <c:pt idx="150">
                  <c:v>700</c:v>
                </c:pt>
                <c:pt idx="151">
                  <c:v>10200</c:v>
                </c:pt>
                <c:pt idx="152">
                  <c:v>100</c:v>
                </c:pt>
                <c:pt idx="153">
                  <c:v>100</c:v>
                </c:pt>
                <c:pt idx="154">
                  <c:v>100</c:v>
                </c:pt>
                <c:pt idx="155">
                  <c:v>100</c:v>
                </c:pt>
                <c:pt idx="156">
                  <c:v>0</c:v>
                </c:pt>
                <c:pt idx="157">
                  <c:v>800</c:v>
                </c:pt>
                <c:pt idx="158">
                  <c:v>600</c:v>
                </c:pt>
                <c:pt idx="159">
                  <c:v>800</c:v>
                </c:pt>
                <c:pt idx="160">
                  <c:v>2400</c:v>
                </c:pt>
                <c:pt idx="161">
                  <c:v>3200</c:v>
                </c:pt>
                <c:pt idx="162">
                  <c:v>0</c:v>
                </c:pt>
                <c:pt idx="163">
                  <c:v>100</c:v>
                </c:pt>
                <c:pt idx="164">
                  <c:v>1700</c:v>
                </c:pt>
                <c:pt idx="165">
                  <c:v>4100</c:v>
                </c:pt>
                <c:pt idx="166">
                  <c:v>200</c:v>
                </c:pt>
                <c:pt idx="167">
                  <c:v>200</c:v>
                </c:pt>
                <c:pt idx="168">
                  <c:v>300</c:v>
                </c:pt>
                <c:pt idx="169">
                  <c:v>300</c:v>
                </c:pt>
                <c:pt idx="170">
                  <c:v>200</c:v>
                </c:pt>
                <c:pt idx="171">
                  <c:v>400</c:v>
                </c:pt>
                <c:pt idx="172">
                  <c:v>500</c:v>
                </c:pt>
                <c:pt idx="173">
                  <c:v>700</c:v>
                </c:pt>
                <c:pt idx="174">
                  <c:v>800</c:v>
                </c:pt>
                <c:pt idx="175">
                  <c:v>6400</c:v>
                </c:pt>
                <c:pt idx="176">
                  <c:v>500</c:v>
                </c:pt>
                <c:pt idx="177">
                  <c:v>700</c:v>
                </c:pt>
                <c:pt idx="178">
                  <c:v>500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100</c:v>
                </c:pt>
                <c:pt idx="183">
                  <c:v>0</c:v>
                </c:pt>
                <c:pt idx="184">
                  <c:v>0</c:v>
                </c:pt>
                <c:pt idx="185">
                  <c:v>12200</c:v>
                </c:pt>
                <c:pt idx="186">
                  <c:v>1100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100</c:v>
                </c:pt>
                <c:pt idx="192">
                  <c:v>1000</c:v>
                </c:pt>
                <c:pt idx="193">
                  <c:v>1400</c:v>
                </c:pt>
                <c:pt idx="194">
                  <c:v>800</c:v>
                </c:pt>
                <c:pt idx="195">
                  <c:v>300</c:v>
                </c:pt>
                <c:pt idx="196">
                  <c:v>400</c:v>
                </c:pt>
                <c:pt idx="197">
                  <c:v>800</c:v>
                </c:pt>
                <c:pt idx="198">
                  <c:v>700</c:v>
                </c:pt>
                <c:pt idx="199">
                  <c:v>700</c:v>
                </c:pt>
                <c:pt idx="200">
                  <c:v>500</c:v>
                </c:pt>
                <c:pt idx="201">
                  <c:v>200</c:v>
                </c:pt>
                <c:pt idx="202">
                  <c:v>300</c:v>
                </c:pt>
                <c:pt idx="203">
                  <c:v>700</c:v>
                </c:pt>
                <c:pt idx="204">
                  <c:v>900</c:v>
                </c:pt>
                <c:pt idx="205">
                  <c:v>1100</c:v>
                </c:pt>
                <c:pt idx="206">
                  <c:v>1000</c:v>
                </c:pt>
                <c:pt idx="207">
                  <c:v>700</c:v>
                </c:pt>
                <c:pt idx="208">
                  <c:v>400</c:v>
                </c:pt>
                <c:pt idx="209">
                  <c:v>300</c:v>
                </c:pt>
                <c:pt idx="210">
                  <c:v>400</c:v>
                </c:pt>
                <c:pt idx="211">
                  <c:v>300</c:v>
                </c:pt>
                <c:pt idx="212">
                  <c:v>300</c:v>
                </c:pt>
                <c:pt idx="213">
                  <c:v>400</c:v>
                </c:pt>
                <c:pt idx="214">
                  <c:v>900</c:v>
                </c:pt>
                <c:pt idx="215">
                  <c:v>800</c:v>
                </c:pt>
                <c:pt idx="216">
                  <c:v>700</c:v>
                </c:pt>
                <c:pt idx="217">
                  <c:v>800</c:v>
                </c:pt>
                <c:pt idx="218">
                  <c:v>800</c:v>
                </c:pt>
                <c:pt idx="219">
                  <c:v>700</c:v>
                </c:pt>
                <c:pt idx="220">
                  <c:v>400</c:v>
                </c:pt>
                <c:pt idx="221">
                  <c:v>100</c:v>
                </c:pt>
                <c:pt idx="222">
                  <c:v>0</c:v>
                </c:pt>
                <c:pt idx="223">
                  <c:v>0</c:v>
                </c:pt>
                <c:pt idx="224">
                  <c:v>400</c:v>
                </c:pt>
                <c:pt idx="225">
                  <c:v>800</c:v>
                </c:pt>
                <c:pt idx="226">
                  <c:v>1500</c:v>
                </c:pt>
                <c:pt idx="227">
                  <c:v>0</c:v>
                </c:pt>
                <c:pt idx="228">
                  <c:v>100</c:v>
                </c:pt>
                <c:pt idx="229">
                  <c:v>100</c:v>
                </c:pt>
                <c:pt idx="230">
                  <c:v>0</c:v>
                </c:pt>
                <c:pt idx="231">
                  <c:v>800</c:v>
                </c:pt>
                <c:pt idx="232">
                  <c:v>7600</c:v>
                </c:pt>
                <c:pt idx="233">
                  <c:v>2100</c:v>
                </c:pt>
                <c:pt idx="234">
                  <c:v>100</c:v>
                </c:pt>
                <c:pt idx="235">
                  <c:v>100</c:v>
                </c:pt>
                <c:pt idx="236">
                  <c:v>0</c:v>
                </c:pt>
                <c:pt idx="237">
                  <c:v>200</c:v>
                </c:pt>
                <c:pt idx="238">
                  <c:v>100</c:v>
                </c:pt>
                <c:pt idx="239">
                  <c:v>200</c:v>
                </c:pt>
                <c:pt idx="240">
                  <c:v>500</c:v>
                </c:pt>
                <c:pt idx="241">
                  <c:v>800</c:v>
                </c:pt>
                <c:pt idx="242">
                  <c:v>700</c:v>
                </c:pt>
                <c:pt idx="243">
                  <c:v>100</c:v>
                </c:pt>
                <c:pt idx="244">
                  <c:v>100</c:v>
                </c:pt>
                <c:pt idx="245">
                  <c:v>400</c:v>
                </c:pt>
                <c:pt idx="246">
                  <c:v>300</c:v>
                </c:pt>
                <c:pt idx="247">
                  <c:v>200</c:v>
                </c:pt>
                <c:pt idx="248">
                  <c:v>500</c:v>
                </c:pt>
                <c:pt idx="249">
                  <c:v>1900</c:v>
                </c:pt>
                <c:pt idx="250">
                  <c:v>1100</c:v>
                </c:pt>
                <c:pt idx="251">
                  <c:v>300</c:v>
                </c:pt>
                <c:pt idx="252">
                  <c:v>1700</c:v>
                </c:pt>
                <c:pt idx="253">
                  <c:v>4100</c:v>
                </c:pt>
                <c:pt idx="254">
                  <c:v>700</c:v>
                </c:pt>
                <c:pt idx="255">
                  <c:v>900</c:v>
                </c:pt>
                <c:pt idx="256">
                  <c:v>200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100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100</c:v>
                </c:pt>
                <c:pt idx="266">
                  <c:v>0</c:v>
                </c:pt>
                <c:pt idx="267">
                  <c:v>700</c:v>
                </c:pt>
                <c:pt idx="268">
                  <c:v>4400</c:v>
                </c:pt>
                <c:pt idx="269">
                  <c:v>4900</c:v>
                </c:pt>
                <c:pt idx="270">
                  <c:v>1400</c:v>
                </c:pt>
                <c:pt idx="271">
                  <c:v>1200</c:v>
                </c:pt>
                <c:pt idx="272">
                  <c:v>2400</c:v>
                </c:pt>
                <c:pt idx="273">
                  <c:v>700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5E-4AEE-92F3-9F944ABBCB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7812912"/>
        <c:axId val="407813240"/>
      </c:lineChart>
      <c:dateAx>
        <c:axId val="407812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813240"/>
        <c:crosses val="autoZero"/>
        <c:auto val="1"/>
        <c:lblOffset val="100"/>
        <c:baseTimeUnit val="days"/>
      </c:dateAx>
      <c:valAx>
        <c:axId val="407813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812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@meliahotels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All I Want Is You</c:v>
                </c:pt>
                <c:pt idx="1">
                  <c:v>BARELY BREATHING</c:v>
                </c:pt>
                <c:pt idx="2">
                  <c:v>BORN FOR THIS</c:v>
                </c:pt>
                <c:pt idx="3">
                  <c:v>Borris the Basset</c:v>
                </c:pt>
                <c:pt idx="4">
                  <c:v>Hello Gentle Breeze</c:v>
                </c:pt>
                <c:pt idx="5">
                  <c:v>Memories</c:v>
                </c:pt>
                <c:pt idx="6">
                  <c:v>Never Had a Chance</c:v>
                </c:pt>
                <c:pt idx="7">
                  <c:v>Pizza Pizza! Long Edit (Italy, Spain, Culinary, Gypsy, Folk Music)</c:v>
                </c:pt>
                <c:pt idx="8">
                  <c:v>SOLD OUT</c:v>
                </c:pt>
                <c:pt idx="9">
                  <c:v>Sunroof</c:v>
                </c:pt>
                <c:pt idx="10">
                  <c:v>TOGETHER</c:v>
                </c:pt>
                <c:pt idx="11">
                  <c:v>Your Feelings</c:v>
                </c:pt>
                <c:pt idx="12">
                  <c:v>dance(256762)</c:v>
                </c:pt>
                <c:pt idx="13">
                  <c:v>original sound</c:v>
                </c:pt>
                <c:pt idx="14">
                  <c:v>sonido original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241400</c:v>
                </c:pt>
                <c:pt idx="1">
                  <c:v>290300</c:v>
                </c:pt>
                <c:pt idx="2">
                  <c:v>18900</c:v>
                </c:pt>
                <c:pt idx="3">
                  <c:v>64500</c:v>
                </c:pt>
                <c:pt idx="4">
                  <c:v>21700</c:v>
                </c:pt>
                <c:pt idx="5">
                  <c:v>6997</c:v>
                </c:pt>
                <c:pt idx="6">
                  <c:v>72500</c:v>
                </c:pt>
                <c:pt idx="7">
                  <c:v>33700</c:v>
                </c:pt>
                <c:pt idx="8">
                  <c:v>729900</c:v>
                </c:pt>
                <c:pt idx="9">
                  <c:v>16900</c:v>
                </c:pt>
                <c:pt idx="10">
                  <c:v>16800</c:v>
                </c:pt>
                <c:pt idx="11">
                  <c:v>126300</c:v>
                </c:pt>
                <c:pt idx="12">
                  <c:v>4957</c:v>
                </c:pt>
                <c:pt idx="13">
                  <c:v>3734198</c:v>
                </c:pt>
                <c:pt idx="14">
                  <c:v>19174404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D1-48FF-BDE1-2C79C4226B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0474072"/>
        <c:axId val="460476696"/>
      </c:barChart>
      <c:catAx>
        <c:axId val="460474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0476696"/>
        <c:crosses val="autoZero"/>
        <c:auto val="1"/>
        <c:lblAlgn val="ctr"/>
        <c:lblOffset val="100"/>
        <c:noMultiLvlLbl val="0"/>
      </c:catAx>
      <c:valAx>
        <c:axId val="460476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0474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@meliahotels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All I Want Is You</c:v>
                </c:pt>
                <c:pt idx="1">
                  <c:v>BARELY BREATHING</c:v>
                </c:pt>
                <c:pt idx="2">
                  <c:v>BORN FOR THIS</c:v>
                </c:pt>
                <c:pt idx="3">
                  <c:v>Borris the Basset</c:v>
                </c:pt>
                <c:pt idx="4">
                  <c:v>Hello Gentle Breeze</c:v>
                </c:pt>
                <c:pt idx="5">
                  <c:v>Memories</c:v>
                </c:pt>
                <c:pt idx="6">
                  <c:v>Never Had a Chance</c:v>
                </c:pt>
                <c:pt idx="7">
                  <c:v>Pizza Pizza! Long Edit (Italy, Spain, Culinary, Gypsy, Folk Music)</c:v>
                </c:pt>
                <c:pt idx="8">
                  <c:v>SOLD OUT</c:v>
                </c:pt>
                <c:pt idx="9">
                  <c:v>Sunroof</c:v>
                </c:pt>
                <c:pt idx="10">
                  <c:v>TOGETHER</c:v>
                </c:pt>
                <c:pt idx="11">
                  <c:v>Your Feelings</c:v>
                </c:pt>
                <c:pt idx="12">
                  <c:v>dance(256762)</c:v>
                </c:pt>
                <c:pt idx="13">
                  <c:v>original sound</c:v>
                </c:pt>
                <c:pt idx="14">
                  <c:v>sonido original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2045</c:v>
                </c:pt>
                <c:pt idx="1">
                  <c:v>1416</c:v>
                </c:pt>
                <c:pt idx="2">
                  <c:v>4462</c:v>
                </c:pt>
                <c:pt idx="3">
                  <c:v>6100</c:v>
                </c:pt>
                <c:pt idx="4">
                  <c:v>2272</c:v>
                </c:pt>
                <c:pt idx="5">
                  <c:v>1594</c:v>
                </c:pt>
                <c:pt idx="6">
                  <c:v>864</c:v>
                </c:pt>
                <c:pt idx="7">
                  <c:v>1079</c:v>
                </c:pt>
                <c:pt idx="8">
                  <c:v>2660</c:v>
                </c:pt>
                <c:pt idx="9">
                  <c:v>500</c:v>
                </c:pt>
                <c:pt idx="10">
                  <c:v>4195</c:v>
                </c:pt>
                <c:pt idx="11">
                  <c:v>741</c:v>
                </c:pt>
                <c:pt idx="12">
                  <c:v>958</c:v>
                </c:pt>
                <c:pt idx="13">
                  <c:v>194944</c:v>
                </c:pt>
                <c:pt idx="14">
                  <c:v>278250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38-4FE7-9C2D-A74D0ACC89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0472104"/>
        <c:axId val="460466856"/>
      </c:barChart>
      <c:catAx>
        <c:axId val="460472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0466856"/>
        <c:crosses val="autoZero"/>
        <c:auto val="1"/>
        <c:lblAlgn val="ctr"/>
        <c:lblOffset val="100"/>
        <c:noMultiLvlLbl val="0"/>
      </c:catAx>
      <c:valAx>
        <c:axId val="460466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0472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@meliahotels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Sheet1!$A$2:$A$275</c:f>
              <c:numCache>
                <c:formatCode>m/d/yyyy</c:formatCode>
                <c:ptCount val="274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  <c:pt idx="28">
                  <c:v>44621</c:v>
                </c:pt>
                <c:pt idx="29">
                  <c:v>44622</c:v>
                </c:pt>
                <c:pt idx="30">
                  <c:v>44623</c:v>
                </c:pt>
                <c:pt idx="31">
                  <c:v>44624</c:v>
                </c:pt>
                <c:pt idx="32">
                  <c:v>44625</c:v>
                </c:pt>
                <c:pt idx="33">
                  <c:v>44626</c:v>
                </c:pt>
                <c:pt idx="34">
                  <c:v>44627</c:v>
                </c:pt>
                <c:pt idx="35">
                  <c:v>44628</c:v>
                </c:pt>
                <c:pt idx="36">
                  <c:v>44629</c:v>
                </c:pt>
                <c:pt idx="37">
                  <c:v>44630</c:v>
                </c:pt>
                <c:pt idx="38">
                  <c:v>44631</c:v>
                </c:pt>
                <c:pt idx="39">
                  <c:v>44632</c:v>
                </c:pt>
                <c:pt idx="40">
                  <c:v>44633</c:v>
                </c:pt>
                <c:pt idx="41">
                  <c:v>44634</c:v>
                </c:pt>
                <c:pt idx="42">
                  <c:v>44635</c:v>
                </c:pt>
                <c:pt idx="43">
                  <c:v>44636</c:v>
                </c:pt>
                <c:pt idx="44">
                  <c:v>44637</c:v>
                </c:pt>
                <c:pt idx="45">
                  <c:v>44638</c:v>
                </c:pt>
                <c:pt idx="46">
                  <c:v>44639</c:v>
                </c:pt>
                <c:pt idx="47">
                  <c:v>44640</c:v>
                </c:pt>
                <c:pt idx="48">
                  <c:v>44641</c:v>
                </c:pt>
                <c:pt idx="49">
                  <c:v>44642</c:v>
                </c:pt>
                <c:pt idx="50">
                  <c:v>44643</c:v>
                </c:pt>
                <c:pt idx="51">
                  <c:v>44644</c:v>
                </c:pt>
                <c:pt idx="52">
                  <c:v>44645</c:v>
                </c:pt>
                <c:pt idx="53">
                  <c:v>44646</c:v>
                </c:pt>
                <c:pt idx="54">
                  <c:v>44647</c:v>
                </c:pt>
                <c:pt idx="55">
                  <c:v>44648</c:v>
                </c:pt>
                <c:pt idx="56">
                  <c:v>44649</c:v>
                </c:pt>
                <c:pt idx="57">
                  <c:v>44650</c:v>
                </c:pt>
                <c:pt idx="58">
                  <c:v>44651</c:v>
                </c:pt>
                <c:pt idx="59">
                  <c:v>44652</c:v>
                </c:pt>
                <c:pt idx="60">
                  <c:v>44653</c:v>
                </c:pt>
                <c:pt idx="61">
                  <c:v>44654</c:v>
                </c:pt>
                <c:pt idx="62">
                  <c:v>44655</c:v>
                </c:pt>
                <c:pt idx="63">
                  <c:v>44656</c:v>
                </c:pt>
                <c:pt idx="64">
                  <c:v>44657</c:v>
                </c:pt>
                <c:pt idx="65">
                  <c:v>44658</c:v>
                </c:pt>
                <c:pt idx="66">
                  <c:v>44659</c:v>
                </c:pt>
                <c:pt idx="67">
                  <c:v>44660</c:v>
                </c:pt>
                <c:pt idx="68">
                  <c:v>44661</c:v>
                </c:pt>
                <c:pt idx="69">
                  <c:v>44662</c:v>
                </c:pt>
                <c:pt idx="70">
                  <c:v>44663</c:v>
                </c:pt>
                <c:pt idx="71">
                  <c:v>44664</c:v>
                </c:pt>
                <c:pt idx="72">
                  <c:v>44665</c:v>
                </c:pt>
                <c:pt idx="73">
                  <c:v>44666</c:v>
                </c:pt>
                <c:pt idx="74">
                  <c:v>44667</c:v>
                </c:pt>
                <c:pt idx="75">
                  <c:v>44668</c:v>
                </c:pt>
                <c:pt idx="76">
                  <c:v>44669</c:v>
                </c:pt>
                <c:pt idx="77">
                  <c:v>44670</c:v>
                </c:pt>
                <c:pt idx="78">
                  <c:v>44671</c:v>
                </c:pt>
                <c:pt idx="79">
                  <c:v>44672</c:v>
                </c:pt>
                <c:pt idx="80">
                  <c:v>44673</c:v>
                </c:pt>
                <c:pt idx="81">
                  <c:v>44674</c:v>
                </c:pt>
                <c:pt idx="82">
                  <c:v>44675</c:v>
                </c:pt>
                <c:pt idx="83">
                  <c:v>44676</c:v>
                </c:pt>
                <c:pt idx="84">
                  <c:v>44677</c:v>
                </c:pt>
                <c:pt idx="85">
                  <c:v>44678</c:v>
                </c:pt>
                <c:pt idx="86">
                  <c:v>44679</c:v>
                </c:pt>
                <c:pt idx="87">
                  <c:v>44680</c:v>
                </c:pt>
                <c:pt idx="88">
                  <c:v>44681</c:v>
                </c:pt>
                <c:pt idx="89">
                  <c:v>44682</c:v>
                </c:pt>
                <c:pt idx="90">
                  <c:v>44683</c:v>
                </c:pt>
                <c:pt idx="91">
                  <c:v>44684</c:v>
                </c:pt>
                <c:pt idx="92">
                  <c:v>44685</c:v>
                </c:pt>
                <c:pt idx="93">
                  <c:v>44686</c:v>
                </c:pt>
                <c:pt idx="94">
                  <c:v>44687</c:v>
                </c:pt>
                <c:pt idx="95">
                  <c:v>44688</c:v>
                </c:pt>
                <c:pt idx="96">
                  <c:v>44689</c:v>
                </c:pt>
                <c:pt idx="97">
                  <c:v>44690</c:v>
                </c:pt>
                <c:pt idx="98">
                  <c:v>44691</c:v>
                </c:pt>
                <c:pt idx="99">
                  <c:v>44692</c:v>
                </c:pt>
                <c:pt idx="100">
                  <c:v>44693</c:v>
                </c:pt>
                <c:pt idx="101">
                  <c:v>44694</c:v>
                </c:pt>
                <c:pt idx="102">
                  <c:v>44695</c:v>
                </c:pt>
                <c:pt idx="103">
                  <c:v>44696</c:v>
                </c:pt>
                <c:pt idx="104">
                  <c:v>44697</c:v>
                </c:pt>
                <c:pt idx="105">
                  <c:v>44698</c:v>
                </c:pt>
                <c:pt idx="106">
                  <c:v>44699</c:v>
                </c:pt>
                <c:pt idx="107">
                  <c:v>44700</c:v>
                </c:pt>
                <c:pt idx="108">
                  <c:v>44701</c:v>
                </c:pt>
                <c:pt idx="109">
                  <c:v>44702</c:v>
                </c:pt>
                <c:pt idx="110">
                  <c:v>44703</c:v>
                </c:pt>
                <c:pt idx="111">
                  <c:v>44704</c:v>
                </c:pt>
                <c:pt idx="112">
                  <c:v>44705</c:v>
                </c:pt>
                <c:pt idx="113">
                  <c:v>44706</c:v>
                </c:pt>
                <c:pt idx="114">
                  <c:v>44707</c:v>
                </c:pt>
                <c:pt idx="115">
                  <c:v>44708</c:v>
                </c:pt>
                <c:pt idx="116">
                  <c:v>44709</c:v>
                </c:pt>
                <c:pt idx="117">
                  <c:v>44710</c:v>
                </c:pt>
                <c:pt idx="118">
                  <c:v>44711</c:v>
                </c:pt>
                <c:pt idx="119">
                  <c:v>44712</c:v>
                </c:pt>
                <c:pt idx="120">
                  <c:v>44713</c:v>
                </c:pt>
                <c:pt idx="121">
                  <c:v>44714</c:v>
                </c:pt>
                <c:pt idx="122">
                  <c:v>44715</c:v>
                </c:pt>
                <c:pt idx="123">
                  <c:v>44716</c:v>
                </c:pt>
                <c:pt idx="124">
                  <c:v>44717</c:v>
                </c:pt>
                <c:pt idx="125">
                  <c:v>44718</c:v>
                </c:pt>
                <c:pt idx="126">
                  <c:v>44719</c:v>
                </c:pt>
                <c:pt idx="127">
                  <c:v>44720</c:v>
                </c:pt>
                <c:pt idx="128">
                  <c:v>44721</c:v>
                </c:pt>
                <c:pt idx="129">
                  <c:v>44722</c:v>
                </c:pt>
                <c:pt idx="130">
                  <c:v>44723</c:v>
                </c:pt>
                <c:pt idx="131">
                  <c:v>44724</c:v>
                </c:pt>
                <c:pt idx="132">
                  <c:v>44725</c:v>
                </c:pt>
                <c:pt idx="133">
                  <c:v>44726</c:v>
                </c:pt>
                <c:pt idx="134">
                  <c:v>44727</c:v>
                </c:pt>
                <c:pt idx="135">
                  <c:v>44728</c:v>
                </c:pt>
                <c:pt idx="136">
                  <c:v>44729</c:v>
                </c:pt>
                <c:pt idx="137">
                  <c:v>44730</c:v>
                </c:pt>
                <c:pt idx="138">
                  <c:v>44731</c:v>
                </c:pt>
                <c:pt idx="139">
                  <c:v>44732</c:v>
                </c:pt>
                <c:pt idx="140">
                  <c:v>44733</c:v>
                </c:pt>
                <c:pt idx="141">
                  <c:v>44734</c:v>
                </c:pt>
                <c:pt idx="142">
                  <c:v>44735</c:v>
                </c:pt>
                <c:pt idx="143">
                  <c:v>44736</c:v>
                </c:pt>
                <c:pt idx="144">
                  <c:v>44737</c:v>
                </c:pt>
                <c:pt idx="145">
                  <c:v>44738</c:v>
                </c:pt>
                <c:pt idx="146">
                  <c:v>44739</c:v>
                </c:pt>
                <c:pt idx="147">
                  <c:v>44740</c:v>
                </c:pt>
                <c:pt idx="148">
                  <c:v>44741</c:v>
                </c:pt>
                <c:pt idx="149">
                  <c:v>44742</c:v>
                </c:pt>
                <c:pt idx="150">
                  <c:v>44743</c:v>
                </c:pt>
                <c:pt idx="151">
                  <c:v>44744</c:v>
                </c:pt>
                <c:pt idx="152">
                  <c:v>44745</c:v>
                </c:pt>
                <c:pt idx="153">
                  <c:v>44746</c:v>
                </c:pt>
                <c:pt idx="154">
                  <c:v>44747</c:v>
                </c:pt>
                <c:pt idx="155">
                  <c:v>44748</c:v>
                </c:pt>
                <c:pt idx="156">
                  <c:v>44749</c:v>
                </c:pt>
                <c:pt idx="157">
                  <c:v>44750</c:v>
                </c:pt>
                <c:pt idx="158">
                  <c:v>44751</c:v>
                </c:pt>
                <c:pt idx="159">
                  <c:v>44752</c:v>
                </c:pt>
                <c:pt idx="160">
                  <c:v>44753</c:v>
                </c:pt>
                <c:pt idx="161">
                  <c:v>44754</c:v>
                </c:pt>
                <c:pt idx="162">
                  <c:v>44755</c:v>
                </c:pt>
                <c:pt idx="163">
                  <c:v>44756</c:v>
                </c:pt>
                <c:pt idx="164">
                  <c:v>44757</c:v>
                </c:pt>
                <c:pt idx="165">
                  <c:v>44758</c:v>
                </c:pt>
                <c:pt idx="166">
                  <c:v>44759</c:v>
                </c:pt>
                <c:pt idx="167">
                  <c:v>44760</c:v>
                </c:pt>
                <c:pt idx="168">
                  <c:v>44761</c:v>
                </c:pt>
                <c:pt idx="169">
                  <c:v>44762</c:v>
                </c:pt>
                <c:pt idx="170">
                  <c:v>44763</c:v>
                </c:pt>
                <c:pt idx="171">
                  <c:v>44764</c:v>
                </c:pt>
                <c:pt idx="172">
                  <c:v>44765</c:v>
                </c:pt>
                <c:pt idx="173">
                  <c:v>44766</c:v>
                </c:pt>
                <c:pt idx="174">
                  <c:v>44767</c:v>
                </c:pt>
                <c:pt idx="175">
                  <c:v>44768</c:v>
                </c:pt>
                <c:pt idx="176">
                  <c:v>44769</c:v>
                </c:pt>
                <c:pt idx="177">
                  <c:v>44770</c:v>
                </c:pt>
                <c:pt idx="178">
                  <c:v>44771</c:v>
                </c:pt>
                <c:pt idx="179">
                  <c:v>44772</c:v>
                </c:pt>
                <c:pt idx="180">
                  <c:v>44773</c:v>
                </c:pt>
                <c:pt idx="181">
                  <c:v>44774</c:v>
                </c:pt>
                <c:pt idx="182">
                  <c:v>44775</c:v>
                </c:pt>
                <c:pt idx="183">
                  <c:v>44776</c:v>
                </c:pt>
                <c:pt idx="184">
                  <c:v>44777</c:v>
                </c:pt>
                <c:pt idx="185">
                  <c:v>44778</c:v>
                </c:pt>
                <c:pt idx="186">
                  <c:v>44779</c:v>
                </c:pt>
                <c:pt idx="187">
                  <c:v>44780</c:v>
                </c:pt>
                <c:pt idx="188">
                  <c:v>44781</c:v>
                </c:pt>
                <c:pt idx="189">
                  <c:v>44782</c:v>
                </c:pt>
                <c:pt idx="190">
                  <c:v>44783</c:v>
                </c:pt>
                <c:pt idx="191">
                  <c:v>44784</c:v>
                </c:pt>
                <c:pt idx="192">
                  <c:v>44785</c:v>
                </c:pt>
                <c:pt idx="193">
                  <c:v>44786</c:v>
                </c:pt>
                <c:pt idx="194">
                  <c:v>44787</c:v>
                </c:pt>
                <c:pt idx="195">
                  <c:v>44788</c:v>
                </c:pt>
                <c:pt idx="196">
                  <c:v>44789</c:v>
                </c:pt>
                <c:pt idx="197">
                  <c:v>44790</c:v>
                </c:pt>
                <c:pt idx="198">
                  <c:v>44791</c:v>
                </c:pt>
                <c:pt idx="199">
                  <c:v>44792</c:v>
                </c:pt>
                <c:pt idx="200">
                  <c:v>44793</c:v>
                </c:pt>
                <c:pt idx="201">
                  <c:v>44794</c:v>
                </c:pt>
                <c:pt idx="202">
                  <c:v>44795</c:v>
                </c:pt>
                <c:pt idx="203">
                  <c:v>44796</c:v>
                </c:pt>
                <c:pt idx="204">
                  <c:v>44797</c:v>
                </c:pt>
                <c:pt idx="205">
                  <c:v>44798</c:v>
                </c:pt>
                <c:pt idx="206">
                  <c:v>44799</c:v>
                </c:pt>
                <c:pt idx="207">
                  <c:v>44800</c:v>
                </c:pt>
                <c:pt idx="208">
                  <c:v>44801</c:v>
                </c:pt>
                <c:pt idx="209">
                  <c:v>44802</c:v>
                </c:pt>
                <c:pt idx="210">
                  <c:v>44803</c:v>
                </c:pt>
                <c:pt idx="211">
                  <c:v>44804</c:v>
                </c:pt>
                <c:pt idx="212">
                  <c:v>44805</c:v>
                </c:pt>
                <c:pt idx="213">
                  <c:v>44806</c:v>
                </c:pt>
                <c:pt idx="214">
                  <c:v>44807</c:v>
                </c:pt>
                <c:pt idx="215">
                  <c:v>44808</c:v>
                </c:pt>
                <c:pt idx="216">
                  <c:v>44809</c:v>
                </c:pt>
                <c:pt idx="217">
                  <c:v>44810</c:v>
                </c:pt>
                <c:pt idx="218">
                  <c:v>44811</c:v>
                </c:pt>
                <c:pt idx="219">
                  <c:v>44812</c:v>
                </c:pt>
                <c:pt idx="220">
                  <c:v>44813</c:v>
                </c:pt>
                <c:pt idx="221">
                  <c:v>44814</c:v>
                </c:pt>
                <c:pt idx="222">
                  <c:v>44815</c:v>
                </c:pt>
                <c:pt idx="223">
                  <c:v>44816</c:v>
                </c:pt>
                <c:pt idx="224">
                  <c:v>44817</c:v>
                </c:pt>
                <c:pt idx="225">
                  <c:v>44818</c:v>
                </c:pt>
                <c:pt idx="226">
                  <c:v>44819</c:v>
                </c:pt>
                <c:pt idx="227">
                  <c:v>44820</c:v>
                </c:pt>
                <c:pt idx="228">
                  <c:v>44821</c:v>
                </c:pt>
                <c:pt idx="229">
                  <c:v>44822</c:v>
                </c:pt>
                <c:pt idx="230">
                  <c:v>44823</c:v>
                </c:pt>
                <c:pt idx="231">
                  <c:v>44824</c:v>
                </c:pt>
                <c:pt idx="232">
                  <c:v>44825</c:v>
                </c:pt>
                <c:pt idx="233">
                  <c:v>44826</c:v>
                </c:pt>
                <c:pt idx="234">
                  <c:v>44827</c:v>
                </c:pt>
                <c:pt idx="235">
                  <c:v>44828</c:v>
                </c:pt>
                <c:pt idx="236">
                  <c:v>44829</c:v>
                </c:pt>
                <c:pt idx="237">
                  <c:v>44830</c:v>
                </c:pt>
                <c:pt idx="238">
                  <c:v>44831</c:v>
                </c:pt>
                <c:pt idx="239">
                  <c:v>44832</c:v>
                </c:pt>
                <c:pt idx="240">
                  <c:v>44833</c:v>
                </c:pt>
                <c:pt idx="241">
                  <c:v>44834</c:v>
                </c:pt>
                <c:pt idx="242">
                  <c:v>44835</c:v>
                </c:pt>
                <c:pt idx="243">
                  <c:v>44836</c:v>
                </c:pt>
                <c:pt idx="244">
                  <c:v>44837</c:v>
                </c:pt>
                <c:pt idx="245">
                  <c:v>44838</c:v>
                </c:pt>
                <c:pt idx="246">
                  <c:v>44839</c:v>
                </c:pt>
                <c:pt idx="247">
                  <c:v>44840</c:v>
                </c:pt>
                <c:pt idx="248">
                  <c:v>44841</c:v>
                </c:pt>
                <c:pt idx="249">
                  <c:v>44842</c:v>
                </c:pt>
                <c:pt idx="250">
                  <c:v>44843</c:v>
                </c:pt>
                <c:pt idx="251">
                  <c:v>44844</c:v>
                </c:pt>
                <c:pt idx="252">
                  <c:v>44845</c:v>
                </c:pt>
                <c:pt idx="253">
                  <c:v>44846</c:v>
                </c:pt>
                <c:pt idx="254">
                  <c:v>44847</c:v>
                </c:pt>
                <c:pt idx="255">
                  <c:v>44848</c:v>
                </c:pt>
                <c:pt idx="256">
                  <c:v>44849</c:v>
                </c:pt>
                <c:pt idx="257">
                  <c:v>44850</c:v>
                </c:pt>
                <c:pt idx="258">
                  <c:v>44851</c:v>
                </c:pt>
                <c:pt idx="259">
                  <c:v>44852</c:v>
                </c:pt>
                <c:pt idx="260">
                  <c:v>44853</c:v>
                </c:pt>
                <c:pt idx="261">
                  <c:v>44854</c:v>
                </c:pt>
                <c:pt idx="262">
                  <c:v>44855</c:v>
                </c:pt>
                <c:pt idx="263">
                  <c:v>44856</c:v>
                </c:pt>
                <c:pt idx="264">
                  <c:v>44857</c:v>
                </c:pt>
                <c:pt idx="265">
                  <c:v>44858</c:v>
                </c:pt>
                <c:pt idx="266">
                  <c:v>44859</c:v>
                </c:pt>
                <c:pt idx="267">
                  <c:v>44860</c:v>
                </c:pt>
                <c:pt idx="268">
                  <c:v>44861</c:v>
                </c:pt>
                <c:pt idx="269">
                  <c:v>44862</c:v>
                </c:pt>
                <c:pt idx="270">
                  <c:v>44863</c:v>
                </c:pt>
                <c:pt idx="271">
                  <c:v>44864</c:v>
                </c:pt>
                <c:pt idx="272">
                  <c:v>44865</c:v>
                </c:pt>
                <c:pt idx="273">
                  <c:v>44866</c:v>
                </c:pt>
              </c:numCache>
            </c:numRef>
          </c:cat>
          <c:val>
            <c:numRef>
              <c:f>Sheet1!$B$2:$B$275</c:f>
              <c:numCache>
                <c:formatCode>General</c:formatCode>
                <c:ptCount val="274"/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1</c:v>
                </c:pt>
                <c:pt idx="33">
                  <c:v>0</c:v>
                </c:pt>
                <c:pt idx="34">
                  <c:v>0</c:v>
                </c:pt>
                <c:pt idx="35">
                  <c:v>1</c:v>
                </c:pt>
                <c:pt idx="36">
                  <c:v>0</c:v>
                </c:pt>
                <c:pt idx="37">
                  <c:v>0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1</c:v>
                </c:pt>
                <c:pt idx="45">
                  <c:v>2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1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1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  <c:pt idx="59">
                  <c:v>1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1</c:v>
                </c:pt>
                <c:pt idx="64">
                  <c:v>0</c:v>
                </c:pt>
                <c:pt idx="65">
                  <c:v>1</c:v>
                </c:pt>
                <c:pt idx="66">
                  <c:v>-1</c:v>
                </c:pt>
                <c:pt idx="67">
                  <c:v>1</c:v>
                </c:pt>
                <c:pt idx="68">
                  <c:v>0</c:v>
                </c:pt>
                <c:pt idx="69">
                  <c:v>0</c:v>
                </c:pt>
                <c:pt idx="70">
                  <c:v>1</c:v>
                </c:pt>
                <c:pt idx="71">
                  <c:v>0</c:v>
                </c:pt>
                <c:pt idx="72">
                  <c:v>0</c:v>
                </c:pt>
                <c:pt idx="73">
                  <c:v>1</c:v>
                </c:pt>
                <c:pt idx="74">
                  <c:v>1</c:v>
                </c:pt>
                <c:pt idx="75">
                  <c:v>0</c:v>
                </c:pt>
                <c:pt idx="76">
                  <c:v>1</c:v>
                </c:pt>
                <c:pt idx="77">
                  <c:v>0</c:v>
                </c:pt>
                <c:pt idx="78">
                  <c:v>0</c:v>
                </c:pt>
                <c:pt idx="79">
                  <c:v>1</c:v>
                </c:pt>
                <c:pt idx="80">
                  <c:v>0</c:v>
                </c:pt>
                <c:pt idx="81">
                  <c:v>0</c:v>
                </c:pt>
                <c:pt idx="82">
                  <c:v>1</c:v>
                </c:pt>
                <c:pt idx="83">
                  <c:v>0</c:v>
                </c:pt>
                <c:pt idx="84">
                  <c:v>0</c:v>
                </c:pt>
                <c:pt idx="85">
                  <c:v>1</c:v>
                </c:pt>
                <c:pt idx="86">
                  <c:v>0</c:v>
                </c:pt>
                <c:pt idx="87">
                  <c:v>1</c:v>
                </c:pt>
                <c:pt idx="88">
                  <c:v>1</c:v>
                </c:pt>
                <c:pt idx="89">
                  <c:v>0</c:v>
                </c:pt>
                <c:pt idx="90">
                  <c:v>0</c:v>
                </c:pt>
                <c:pt idx="91">
                  <c:v>1</c:v>
                </c:pt>
                <c:pt idx="92">
                  <c:v>0</c:v>
                </c:pt>
                <c:pt idx="93">
                  <c:v>1</c:v>
                </c:pt>
                <c:pt idx="94">
                  <c:v>0</c:v>
                </c:pt>
                <c:pt idx="95">
                  <c:v>1</c:v>
                </c:pt>
                <c:pt idx="96">
                  <c:v>0</c:v>
                </c:pt>
                <c:pt idx="97">
                  <c:v>0</c:v>
                </c:pt>
                <c:pt idx="98">
                  <c:v>1</c:v>
                </c:pt>
                <c:pt idx="99">
                  <c:v>0</c:v>
                </c:pt>
                <c:pt idx="100">
                  <c:v>2</c:v>
                </c:pt>
                <c:pt idx="101">
                  <c:v>1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1</c:v>
                </c:pt>
                <c:pt idx="106">
                  <c:v>0</c:v>
                </c:pt>
                <c:pt idx="107">
                  <c:v>2</c:v>
                </c:pt>
                <c:pt idx="108">
                  <c:v>1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1</c:v>
                </c:pt>
                <c:pt idx="113">
                  <c:v>1</c:v>
                </c:pt>
                <c:pt idx="114">
                  <c:v>0</c:v>
                </c:pt>
                <c:pt idx="115">
                  <c:v>1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1</c:v>
                </c:pt>
                <c:pt idx="120">
                  <c:v>1</c:v>
                </c:pt>
                <c:pt idx="121">
                  <c:v>0</c:v>
                </c:pt>
                <c:pt idx="122">
                  <c:v>1</c:v>
                </c:pt>
                <c:pt idx="123">
                  <c:v>0</c:v>
                </c:pt>
                <c:pt idx="124">
                  <c:v>0</c:v>
                </c:pt>
                <c:pt idx="125">
                  <c:v>1</c:v>
                </c:pt>
                <c:pt idx="126">
                  <c:v>0</c:v>
                </c:pt>
                <c:pt idx="127">
                  <c:v>1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1</c:v>
                </c:pt>
                <c:pt idx="136">
                  <c:v>1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1</c:v>
                </c:pt>
                <c:pt idx="141">
                  <c:v>1</c:v>
                </c:pt>
                <c:pt idx="142">
                  <c:v>1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1</c:v>
                </c:pt>
                <c:pt idx="150">
                  <c:v>2</c:v>
                </c:pt>
                <c:pt idx="151">
                  <c:v>0</c:v>
                </c:pt>
                <c:pt idx="152">
                  <c:v>0</c:v>
                </c:pt>
                <c:pt idx="153">
                  <c:v>1</c:v>
                </c:pt>
                <c:pt idx="154">
                  <c:v>0</c:v>
                </c:pt>
                <c:pt idx="155">
                  <c:v>1</c:v>
                </c:pt>
                <c:pt idx="156">
                  <c:v>0</c:v>
                </c:pt>
                <c:pt idx="157">
                  <c:v>1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1</c:v>
                </c:pt>
                <c:pt idx="164">
                  <c:v>1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1</c:v>
                </c:pt>
                <c:pt idx="169">
                  <c:v>1</c:v>
                </c:pt>
                <c:pt idx="170">
                  <c:v>0</c:v>
                </c:pt>
                <c:pt idx="171">
                  <c:v>1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1</c:v>
                </c:pt>
                <c:pt idx="176">
                  <c:v>0</c:v>
                </c:pt>
                <c:pt idx="177">
                  <c:v>1</c:v>
                </c:pt>
                <c:pt idx="178">
                  <c:v>1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1</c:v>
                </c:pt>
                <c:pt idx="184">
                  <c:v>0</c:v>
                </c:pt>
                <c:pt idx="185">
                  <c:v>1</c:v>
                </c:pt>
                <c:pt idx="186">
                  <c:v>0</c:v>
                </c:pt>
                <c:pt idx="187">
                  <c:v>0</c:v>
                </c:pt>
                <c:pt idx="188">
                  <c:v>1</c:v>
                </c:pt>
                <c:pt idx="189">
                  <c:v>0</c:v>
                </c:pt>
                <c:pt idx="190">
                  <c:v>-1</c:v>
                </c:pt>
                <c:pt idx="191">
                  <c:v>1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1</c:v>
                </c:pt>
                <c:pt idx="197">
                  <c:v>0</c:v>
                </c:pt>
                <c:pt idx="198">
                  <c:v>1</c:v>
                </c:pt>
                <c:pt idx="199">
                  <c:v>1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2</c:v>
                </c:pt>
                <c:pt idx="204">
                  <c:v>1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-2</c:v>
                </c:pt>
                <c:pt idx="211">
                  <c:v>1</c:v>
                </c:pt>
                <c:pt idx="212">
                  <c:v>1</c:v>
                </c:pt>
                <c:pt idx="213">
                  <c:v>1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2</c:v>
                </c:pt>
                <c:pt idx="218">
                  <c:v>1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1</c:v>
                </c:pt>
                <c:pt idx="224">
                  <c:v>0</c:v>
                </c:pt>
                <c:pt idx="225">
                  <c:v>0</c:v>
                </c:pt>
                <c:pt idx="226">
                  <c:v>1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1</c:v>
                </c:pt>
                <c:pt idx="232">
                  <c:v>0</c:v>
                </c:pt>
                <c:pt idx="233">
                  <c:v>1</c:v>
                </c:pt>
                <c:pt idx="234">
                  <c:v>1</c:v>
                </c:pt>
                <c:pt idx="235">
                  <c:v>0</c:v>
                </c:pt>
                <c:pt idx="236">
                  <c:v>0</c:v>
                </c:pt>
                <c:pt idx="237">
                  <c:v>1</c:v>
                </c:pt>
                <c:pt idx="238">
                  <c:v>0</c:v>
                </c:pt>
                <c:pt idx="239">
                  <c:v>2</c:v>
                </c:pt>
                <c:pt idx="240">
                  <c:v>0</c:v>
                </c:pt>
                <c:pt idx="241">
                  <c:v>1</c:v>
                </c:pt>
                <c:pt idx="242">
                  <c:v>0</c:v>
                </c:pt>
                <c:pt idx="243">
                  <c:v>0</c:v>
                </c:pt>
                <c:pt idx="244">
                  <c:v>2</c:v>
                </c:pt>
                <c:pt idx="245">
                  <c:v>0</c:v>
                </c:pt>
                <c:pt idx="246">
                  <c:v>2</c:v>
                </c:pt>
                <c:pt idx="247">
                  <c:v>1</c:v>
                </c:pt>
                <c:pt idx="248">
                  <c:v>2</c:v>
                </c:pt>
                <c:pt idx="249">
                  <c:v>1</c:v>
                </c:pt>
                <c:pt idx="250">
                  <c:v>0</c:v>
                </c:pt>
                <c:pt idx="251">
                  <c:v>2</c:v>
                </c:pt>
                <c:pt idx="252">
                  <c:v>1</c:v>
                </c:pt>
                <c:pt idx="253">
                  <c:v>0</c:v>
                </c:pt>
                <c:pt idx="254">
                  <c:v>1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1</c:v>
                </c:pt>
                <c:pt idx="259">
                  <c:v>1</c:v>
                </c:pt>
                <c:pt idx="260">
                  <c:v>1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1</c:v>
                </c:pt>
                <c:pt idx="266">
                  <c:v>1</c:v>
                </c:pt>
                <c:pt idx="267">
                  <c:v>0</c:v>
                </c:pt>
                <c:pt idx="268">
                  <c:v>1</c:v>
                </c:pt>
                <c:pt idx="269">
                  <c:v>1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85-4B48-9062-0D8D5A9322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0468168"/>
        <c:axId val="460468496"/>
      </c:lineChart>
      <c:dateAx>
        <c:axId val="460468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0468496"/>
        <c:crosses val="autoZero"/>
        <c:auto val="1"/>
        <c:lblOffset val="100"/>
        <c:baseTimeUnit val="days"/>
      </c:dateAx>
      <c:valAx>
        <c:axId val="460468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0468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@meliahotels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Sheet1!$A$2:$A$18</c:f>
              <c:numCache>
                <c:formatCode>General</c:formatCode>
                <c:ptCount val="17"/>
                <c:pt idx="0">
                  <c:v>0</c:v>
                </c:pt>
                <c:pt idx="1">
                  <c:v>1</c:v>
                </c:pt>
                <c:pt idx="2">
                  <c:v>8</c:v>
                </c:pt>
                <c:pt idx="3">
                  <c:v>9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  <c:pt idx="12">
                  <c:v>19</c:v>
                </c:pt>
                <c:pt idx="13">
                  <c:v>20</c:v>
                </c:pt>
                <c:pt idx="14">
                  <c:v>21</c:v>
                </c:pt>
                <c:pt idx="15">
                  <c:v>22</c:v>
                </c:pt>
                <c:pt idx="16">
                  <c:v>23</c:v>
                </c:pt>
              </c:numCache>
            </c:num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7</c:v>
                </c:pt>
                <c:pt idx="6">
                  <c:v>9</c:v>
                </c:pt>
                <c:pt idx="7">
                  <c:v>8</c:v>
                </c:pt>
                <c:pt idx="8">
                  <c:v>8</c:v>
                </c:pt>
                <c:pt idx="9">
                  <c:v>14</c:v>
                </c:pt>
                <c:pt idx="10">
                  <c:v>10</c:v>
                </c:pt>
                <c:pt idx="11">
                  <c:v>9</c:v>
                </c:pt>
                <c:pt idx="12">
                  <c:v>10</c:v>
                </c:pt>
                <c:pt idx="13">
                  <c:v>14</c:v>
                </c:pt>
                <c:pt idx="14">
                  <c:v>10</c:v>
                </c:pt>
                <c:pt idx="15">
                  <c:v>4</c:v>
                </c:pt>
                <c:pt idx="1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BA-4511-90F8-EABCDFE9A8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0493752"/>
        <c:axId val="460489816"/>
      </c:barChart>
      <c:catAx>
        <c:axId val="460493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0489816"/>
        <c:crosses val="autoZero"/>
        <c:auto val="1"/>
        <c:lblAlgn val="ctr"/>
        <c:lblOffset val="100"/>
        <c:noMultiLvlLbl val="0"/>
      </c:catAx>
      <c:valAx>
        <c:axId val="460489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0493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@meliahotels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Sheet1!$A$2:$A$275</c:f>
              <c:numCache>
                <c:formatCode>m/d/yyyy</c:formatCode>
                <c:ptCount val="274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  <c:pt idx="28">
                  <c:v>44621</c:v>
                </c:pt>
                <c:pt idx="29">
                  <c:v>44622</c:v>
                </c:pt>
                <c:pt idx="30">
                  <c:v>44623</c:v>
                </c:pt>
                <c:pt idx="31">
                  <c:v>44624</c:v>
                </c:pt>
                <c:pt idx="32">
                  <c:v>44625</c:v>
                </c:pt>
                <c:pt idx="33">
                  <c:v>44626</c:v>
                </c:pt>
                <c:pt idx="34">
                  <c:v>44627</c:v>
                </c:pt>
                <c:pt idx="35">
                  <c:v>44628</c:v>
                </c:pt>
                <c:pt idx="36">
                  <c:v>44629</c:v>
                </c:pt>
                <c:pt idx="37">
                  <c:v>44630</c:v>
                </c:pt>
                <c:pt idx="38">
                  <c:v>44631</c:v>
                </c:pt>
                <c:pt idx="39">
                  <c:v>44632</c:v>
                </c:pt>
                <c:pt idx="40">
                  <c:v>44633</c:v>
                </c:pt>
                <c:pt idx="41">
                  <c:v>44634</c:v>
                </c:pt>
                <c:pt idx="42">
                  <c:v>44635</c:v>
                </c:pt>
                <c:pt idx="43">
                  <c:v>44636</c:v>
                </c:pt>
                <c:pt idx="44">
                  <c:v>44637</c:v>
                </c:pt>
                <c:pt idx="45">
                  <c:v>44638</c:v>
                </c:pt>
                <c:pt idx="46">
                  <c:v>44639</c:v>
                </c:pt>
                <c:pt idx="47">
                  <c:v>44640</c:v>
                </c:pt>
                <c:pt idx="48">
                  <c:v>44641</c:v>
                </c:pt>
                <c:pt idx="49">
                  <c:v>44642</c:v>
                </c:pt>
                <c:pt idx="50">
                  <c:v>44643</c:v>
                </c:pt>
                <c:pt idx="51">
                  <c:v>44644</c:v>
                </c:pt>
                <c:pt idx="52">
                  <c:v>44645</c:v>
                </c:pt>
                <c:pt idx="53">
                  <c:v>44646</c:v>
                </c:pt>
                <c:pt idx="54">
                  <c:v>44647</c:v>
                </c:pt>
                <c:pt idx="55">
                  <c:v>44648</c:v>
                </c:pt>
                <c:pt idx="56">
                  <c:v>44649</c:v>
                </c:pt>
                <c:pt idx="57">
                  <c:v>44650</c:v>
                </c:pt>
                <c:pt idx="58">
                  <c:v>44651</c:v>
                </c:pt>
                <c:pt idx="59">
                  <c:v>44652</c:v>
                </c:pt>
                <c:pt idx="60">
                  <c:v>44653</c:v>
                </c:pt>
                <c:pt idx="61">
                  <c:v>44654</c:v>
                </c:pt>
                <c:pt idx="62">
                  <c:v>44655</c:v>
                </c:pt>
                <c:pt idx="63">
                  <c:v>44656</c:v>
                </c:pt>
                <c:pt idx="64">
                  <c:v>44657</c:v>
                </c:pt>
                <c:pt idx="65">
                  <c:v>44658</c:v>
                </c:pt>
                <c:pt idx="66">
                  <c:v>44659</c:v>
                </c:pt>
                <c:pt idx="67">
                  <c:v>44660</c:v>
                </c:pt>
                <c:pt idx="68">
                  <c:v>44661</c:v>
                </c:pt>
                <c:pt idx="69">
                  <c:v>44662</c:v>
                </c:pt>
                <c:pt idx="70">
                  <c:v>44663</c:v>
                </c:pt>
                <c:pt idx="71">
                  <c:v>44664</c:v>
                </c:pt>
                <c:pt idx="72">
                  <c:v>44665</c:v>
                </c:pt>
                <c:pt idx="73">
                  <c:v>44666</c:v>
                </c:pt>
                <c:pt idx="74">
                  <c:v>44667</c:v>
                </c:pt>
                <c:pt idx="75">
                  <c:v>44668</c:v>
                </c:pt>
                <c:pt idx="76">
                  <c:v>44669</c:v>
                </c:pt>
                <c:pt idx="77">
                  <c:v>44670</c:v>
                </c:pt>
                <c:pt idx="78">
                  <c:v>44671</c:v>
                </c:pt>
                <c:pt idx="79">
                  <c:v>44672</c:v>
                </c:pt>
                <c:pt idx="80">
                  <c:v>44673</c:v>
                </c:pt>
                <c:pt idx="81">
                  <c:v>44674</c:v>
                </c:pt>
                <c:pt idx="82">
                  <c:v>44675</c:v>
                </c:pt>
                <c:pt idx="83">
                  <c:v>44676</c:v>
                </c:pt>
                <c:pt idx="84">
                  <c:v>44677</c:v>
                </c:pt>
                <c:pt idx="85">
                  <c:v>44678</c:v>
                </c:pt>
                <c:pt idx="86">
                  <c:v>44679</c:v>
                </c:pt>
                <c:pt idx="87">
                  <c:v>44680</c:v>
                </c:pt>
                <c:pt idx="88">
                  <c:v>44681</c:v>
                </c:pt>
                <c:pt idx="89">
                  <c:v>44682</c:v>
                </c:pt>
                <c:pt idx="90">
                  <c:v>44683</c:v>
                </c:pt>
                <c:pt idx="91">
                  <c:v>44684</c:v>
                </c:pt>
                <c:pt idx="92">
                  <c:v>44685</c:v>
                </c:pt>
                <c:pt idx="93">
                  <c:v>44686</c:v>
                </c:pt>
                <c:pt idx="94">
                  <c:v>44687</c:v>
                </c:pt>
                <c:pt idx="95">
                  <c:v>44688</c:v>
                </c:pt>
                <c:pt idx="96">
                  <c:v>44689</c:v>
                </c:pt>
                <c:pt idx="97">
                  <c:v>44690</c:v>
                </c:pt>
                <c:pt idx="98">
                  <c:v>44691</c:v>
                </c:pt>
                <c:pt idx="99">
                  <c:v>44692</c:v>
                </c:pt>
                <c:pt idx="100">
                  <c:v>44693</c:v>
                </c:pt>
                <c:pt idx="101">
                  <c:v>44694</c:v>
                </c:pt>
                <c:pt idx="102">
                  <c:v>44695</c:v>
                </c:pt>
                <c:pt idx="103">
                  <c:v>44696</c:v>
                </c:pt>
                <c:pt idx="104">
                  <c:v>44697</c:v>
                </c:pt>
                <c:pt idx="105">
                  <c:v>44698</c:v>
                </c:pt>
                <c:pt idx="106">
                  <c:v>44699</c:v>
                </c:pt>
                <c:pt idx="107">
                  <c:v>44700</c:v>
                </c:pt>
                <c:pt idx="108">
                  <c:v>44701</c:v>
                </c:pt>
                <c:pt idx="109">
                  <c:v>44702</c:v>
                </c:pt>
                <c:pt idx="110">
                  <c:v>44703</c:v>
                </c:pt>
                <c:pt idx="111">
                  <c:v>44704</c:v>
                </c:pt>
                <c:pt idx="112">
                  <c:v>44705</c:v>
                </c:pt>
                <c:pt idx="113">
                  <c:v>44706</c:v>
                </c:pt>
                <c:pt idx="114">
                  <c:v>44707</c:v>
                </c:pt>
                <c:pt idx="115">
                  <c:v>44708</c:v>
                </c:pt>
                <c:pt idx="116">
                  <c:v>44709</c:v>
                </c:pt>
                <c:pt idx="117">
                  <c:v>44710</c:v>
                </c:pt>
                <c:pt idx="118">
                  <c:v>44711</c:v>
                </c:pt>
                <c:pt idx="119">
                  <c:v>44712</c:v>
                </c:pt>
                <c:pt idx="120">
                  <c:v>44713</c:v>
                </c:pt>
                <c:pt idx="121">
                  <c:v>44714</c:v>
                </c:pt>
                <c:pt idx="122">
                  <c:v>44715</c:v>
                </c:pt>
                <c:pt idx="123">
                  <c:v>44716</c:v>
                </c:pt>
                <c:pt idx="124">
                  <c:v>44717</c:v>
                </c:pt>
                <c:pt idx="125">
                  <c:v>44718</c:v>
                </c:pt>
                <c:pt idx="126">
                  <c:v>44719</c:v>
                </c:pt>
                <c:pt idx="127">
                  <c:v>44720</c:v>
                </c:pt>
                <c:pt idx="128">
                  <c:v>44721</c:v>
                </c:pt>
                <c:pt idx="129">
                  <c:v>44722</c:v>
                </c:pt>
                <c:pt idx="130">
                  <c:v>44723</c:v>
                </c:pt>
                <c:pt idx="131">
                  <c:v>44724</c:v>
                </c:pt>
                <c:pt idx="132">
                  <c:v>44725</c:v>
                </c:pt>
                <c:pt idx="133">
                  <c:v>44726</c:v>
                </c:pt>
                <c:pt idx="134">
                  <c:v>44727</c:v>
                </c:pt>
                <c:pt idx="135">
                  <c:v>44728</c:v>
                </c:pt>
                <c:pt idx="136">
                  <c:v>44729</c:v>
                </c:pt>
                <c:pt idx="137">
                  <c:v>44730</c:v>
                </c:pt>
                <c:pt idx="138">
                  <c:v>44731</c:v>
                </c:pt>
                <c:pt idx="139">
                  <c:v>44732</c:v>
                </c:pt>
                <c:pt idx="140">
                  <c:v>44733</c:v>
                </c:pt>
                <c:pt idx="141">
                  <c:v>44734</c:v>
                </c:pt>
                <c:pt idx="142">
                  <c:v>44735</c:v>
                </c:pt>
                <c:pt idx="143">
                  <c:v>44736</c:v>
                </c:pt>
                <c:pt idx="144">
                  <c:v>44737</c:v>
                </c:pt>
                <c:pt idx="145">
                  <c:v>44738</c:v>
                </c:pt>
                <c:pt idx="146">
                  <c:v>44739</c:v>
                </c:pt>
                <c:pt idx="147">
                  <c:v>44740</c:v>
                </c:pt>
                <c:pt idx="148">
                  <c:v>44741</c:v>
                </c:pt>
                <c:pt idx="149">
                  <c:v>44742</c:v>
                </c:pt>
                <c:pt idx="150">
                  <c:v>44743</c:v>
                </c:pt>
                <c:pt idx="151">
                  <c:v>44744</c:v>
                </c:pt>
                <c:pt idx="152">
                  <c:v>44745</c:v>
                </c:pt>
                <c:pt idx="153">
                  <c:v>44746</c:v>
                </c:pt>
                <c:pt idx="154">
                  <c:v>44747</c:v>
                </c:pt>
                <c:pt idx="155">
                  <c:v>44748</c:v>
                </c:pt>
                <c:pt idx="156">
                  <c:v>44749</c:v>
                </c:pt>
                <c:pt idx="157">
                  <c:v>44750</c:v>
                </c:pt>
                <c:pt idx="158">
                  <c:v>44751</c:v>
                </c:pt>
                <c:pt idx="159">
                  <c:v>44752</c:v>
                </c:pt>
                <c:pt idx="160">
                  <c:v>44753</c:v>
                </c:pt>
                <c:pt idx="161">
                  <c:v>44754</c:v>
                </c:pt>
                <c:pt idx="162">
                  <c:v>44755</c:v>
                </c:pt>
                <c:pt idx="163">
                  <c:v>44756</c:v>
                </c:pt>
                <c:pt idx="164">
                  <c:v>44757</c:v>
                </c:pt>
                <c:pt idx="165">
                  <c:v>44758</c:v>
                </c:pt>
                <c:pt idx="166">
                  <c:v>44759</c:v>
                </c:pt>
                <c:pt idx="167">
                  <c:v>44760</c:v>
                </c:pt>
                <c:pt idx="168">
                  <c:v>44761</c:v>
                </c:pt>
                <c:pt idx="169">
                  <c:v>44762</c:v>
                </c:pt>
                <c:pt idx="170">
                  <c:v>44763</c:v>
                </c:pt>
                <c:pt idx="171">
                  <c:v>44764</c:v>
                </c:pt>
                <c:pt idx="172">
                  <c:v>44765</c:v>
                </c:pt>
                <c:pt idx="173">
                  <c:v>44766</c:v>
                </c:pt>
                <c:pt idx="174">
                  <c:v>44767</c:v>
                </c:pt>
                <c:pt idx="175">
                  <c:v>44768</c:v>
                </c:pt>
                <c:pt idx="176">
                  <c:v>44769</c:v>
                </c:pt>
                <c:pt idx="177">
                  <c:v>44770</c:v>
                </c:pt>
                <c:pt idx="178">
                  <c:v>44771</c:v>
                </c:pt>
                <c:pt idx="179">
                  <c:v>44772</c:v>
                </c:pt>
                <c:pt idx="180">
                  <c:v>44773</c:v>
                </c:pt>
                <c:pt idx="181">
                  <c:v>44774</c:v>
                </c:pt>
                <c:pt idx="182">
                  <c:v>44775</c:v>
                </c:pt>
                <c:pt idx="183">
                  <c:v>44776</c:v>
                </c:pt>
                <c:pt idx="184">
                  <c:v>44777</c:v>
                </c:pt>
                <c:pt idx="185">
                  <c:v>44778</c:v>
                </c:pt>
                <c:pt idx="186">
                  <c:v>44779</c:v>
                </c:pt>
                <c:pt idx="187">
                  <c:v>44780</c:v>
                </c:pt>
                <c:pt idx="188">
                  <c:v>44781</c:v>
                </c:pt>
                <c:pt idx="189">
                  <c:v>44782</c:v>
                </c:pt>
                <c:pt idx="190">
                  <c:v>44783</c:v>
                </c:pt>
                <c:pt idx="191">
                  <c:v>44784</c:v>
                </c:pt>
                <c:pt idx="192">
                  <c:v>44785</c:v>
                </c:pt>
                <c:pt idx="193">
                  <c:v>44786</c:v>
                </c:pt>
                <c:pt idx="194">
                  <c:v>44787</c:v>
                </c:pt>
                <c:pt idx="195">
                  <c:v>44788</c:v>
                </c:pt>
                <c:pt idx="196">
                  <c:v>44789</c:v>
                </c:pt>
                <c:pt idx="197">
                  <c:v>44790</c:v>
                </c:pt>
                <c:pt idx="198">
                  <c:v>44791</c:v>
                </c:pt>
                <c:pt idx="199">
                  <c:v>44792</c:v>
                </c:pt>
                <c:pt idx="200">
                  <c:v>44793</c:v>
                </c:pt>
                <c:pt idx="201">
                  <c:v>44794</c:v>
                </c:pt>
                <c:pt idx="202">
                  <c:v>44795</c:v>
                </c:pt>
                <c:pt idx="203">
                  <c:v>44796</c:v>
                </c:pt>
                <c:pt idx="204">
                  <c:v>44797</c:v>
                </c:pt>
                <c:pt idx="205">
                  <c:v>44798</c:v>
                </c:pt>
                <c:pt idx="206">
                  <c:v>44799</c:v>
                </c:pt>
                <c:pt idx="207">
                  <c:v>44800</c:v>
                </c:pt>
                <c:pt idx="208">
                  <c:v>44801</c:v>
                </c:pt>
                <c:pt idx="209">
                  <c:v>44802</c:v>
                </c:pt>
                <c:pt idx="210">
                  <c:v>44803</c:v>
                </c:pt>
                <c:pt idx="211">
                  <c:v>44804</c:v>
                </c:pt>
                <c:pt idx="212">
                  <c:v>44805</c:v>
                </c:pt>
                <c:pt idx="213">
                  <c:v>44806</c:v>
                </c:pt>
                <c:pt idx="214">
                  <c:v>44807</c:v>
                </c:pt>
                <c:pt idx="215">
                  <c:v>44808</c:v>
                </c:pt>
                <c:pt idx="216">
                  <c:v>44809</c:v>
                </c:pt>
                <c:pt idx="217">
                  <c:v>44810</c:v>
                </c:pt>
                <c:pt idx="218">
                  <c:v>44811</c:v>
                </c:pt>
                <c:pt idx="219">
                  <c:v>44812</c:v>
                </c:pt>
                <c:pt idx="220">
                  <c:v>44813</c:v>
                </c:pt>
                <c:pt idx="221">
                  <c:v>44814</c:v>
                </c:pt>
                <c:pt idx="222">
                  <c:v>44815</c:v>
                </c:pt>
                <c:pt idx="223">
                  <c:v>44816</c:v>
                </c:pt>
                <c:pt idx="224">
                  <c:v>44817</c:v>
                </c:pt>
                <c:pt idx="225">
                  <c:v>44818</c:v>
                </c:pt>
                <c:pt idx="226">
                  <c:v>44819</c:v>
                </c:pt>
                <c:pt idx="227">
                  <c:v>44820</c:v>
                </c:pt>
                <c:pt idx="228">
                  <c:v>44821</c:v>
                </c:pt>
                <c:pt idx="229">
                  <c:v>44822</c:v>
                </c:pt>
                <c:pt idx="230">
                  <c:v>44823</c:v>
                </c:pt>
                <c:pt idx="231">
                  <c:v>44824</c:v>
                </c:pt>
                <c:pt idx="232">
                  <c:v>44825</c:v>
                </c:pt>
                <c:pt idx="233">
                  <c:v>44826</c:v>
                </c:pt>
                <c:pt idx="234">
                  <c:v>44827</c:v>
                </c:pt>
                <c:pt idx="235">
                  <c:v>44828</c:v>
                </c:pt>
                <c:pt idx="236">
                  <c:v>44829</c:v>
                </c:pt>
                <c:pt idx="237">
                  <c:v>44830</c:v>
                </c:pt>
                <c:pt idx="238">
                  <c:v>44831</c:v>
                </c:pt>
                <c:pt idx="239">
                  <c:v>44832</c:v>
                </c:pt>
                <c:pt idx="240">
                  <c:v>44833</c:v>
                </c:pt>
                <c:pt idx="241">
                  <c:v>44834</c:v>
                </c:pt>
                <c:pt idx="242">
                  <c:v>44835</c:v>
                </c:pt>
                <c:pt idx="243">
                  <c:v>44836</c:v>
                </c:pt>
                <c:pt idx="244">
                  <c:v>44837</c:v>
                </c:pt>
                <c:pt idx="245">
                  <c:v>44838</c:v>
                </c:pt>
                <c:pt idx="246">
                  <c:v>44839</c:v>
                </c:pt>
                <c:pt idx="247">
                  <c:v>44840</c:v>
                </c:pt>
                <c:pt idx="248">
                  <c:v>44841</c:v>
                </c:pt>
                <c:pt idx="249">
                  <c:v>44842</c:v>
                </c:pt>
                <c:pt idx="250">
                  <c:v>44843</c:v>
                </c:pt>
                <c:pt idx="251">
                  <c:v>44844</c:v>
                </c:pt>
                <c:pt idx="252">
                  <c:v>44845</c:v>
                </c:pt>
                <c:pt idx="253">
                  <c:v>44846</c:v>
                </c:pt>
                <c:pt idx="254">
                  <c:v>44847</c:v>
                </c:pt>
                <c:pt idx="255">
                  <c:v>44848</c:v>
                </c:pt>
                <c:pt idx="256">
                  <c:v>44849</c:v>
                </c:pt>
                <c:pt idx="257">
                  <c:v>44850</c:v>
                </c:pt>
                <c:pt idx="258">
                  <c:v>44851</c:v>
                </c:pt>
                <c:pt idx="259">
                  <c:v>44852</c:v>
                </c:pt>
                <c:pt idx="260">
                  <c:v>44853</c:v>
                </c:pt>
                <c:pt idx="261">
                  <c:v>44854</c:v>
                </c:pt>
                <c:pt idx="262">
                  <c:v>44855</c:v>
                </c:pt>
                <c:pt idx="263">
                  <c:v>44856</c:v>
                </c:pt>
                <c:pt idx="264">
                  <c:v>44857</c:v>
                </c:pt>
                <c:pt idx="265">
                  <c:v>44858</c:v>
                </c:pt>
                <c:pt idx="266">
                  <c:v>44859</c:v>
                </c:pt>
                <c:pt idx="267">
                  <c:v>44860</c:v>
                </c:pt>
                <c:pt idx="268">
                  <c:v>44861</c:v>
                </c:pt>
                <c:pt idx="269">
                  <c:v>44862</c:v>
                </c:pt>
                <c:pt idx="270">
                  <c:v>44863</c:v>
                </c:pt>
                <c:pt idx="271">
                  <c:v>44864</c:v>
                </c:pt>
                <c:pt idx="272">
                  <c:v>44865</c:v>
                </c:pt>
                <c:pt idx="273">
                  <c:v>44866</c:v>
                </c:pt>
              </c:numCache>
            </c:numRef>
          </c:cat>
          <c:val>
            <c:numRef>
              <c:f>Sheet1!$B$2:$B$275</c:f>
              <c:numCache>
                <c:formatCode>General</c:formatCode>
                <c:ptCount val="274"/>
                <c:pt idx="7">
                  <c:v>400</c:v>
                </c:pt>
                <c:pt idx="8">
                  <c:v>0</c:v>
                </c:pt>
                <c:pt idx="9">
                  <c:v>0</c:v>
                </c:pt>
                <c:pt idx="10">
                  <c:v>20</c:v>
                </c:pt>
                <c:pt idx="11">
                  <c:v>0</c:v>
                </c:pt>
                <c:pt idx="12">
                  <c:v>0</c:v>
                </c:pt>
                <c:pt idx="13">
                  <c:v>16.6666666666667</c:v>
                </c:pt>
                <c:pt idx="14">
                  <c:v>0</c:v>
                </c:pt>
                <c:pt idx="15">
                  <c:v>14.285714285714301</c:v>
                </c:pt>
                <c:pt idx="16">
                  <c:v>12.5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11.1111111111111</c:v>
                </c:pt>
                <c:pt idx="22">
                  <c:v>110</c:v>
                </c:pt>
                <c:pt idx="23">
                  <c:v>33.3333333333333</c:v>
                </c:pt>
                <c:pt idx="24">
                  <c:v>17.8571428571429</c:v>
                </c:pt>
                <c:pt idx="25">
                  <c:v>9.0909090909090899</c:v>
                </c:pt>
                <c:pt idx="26">
                  <c:v>8.3333333333333304</c:v>
                </c:pt>
                <c:pt idx="27">
                  <c:v>5.1282051282051304</c:v>
                </c:pt>
                <c:pt idx="28">
                  <c:v>12.1951219512195</c:v>
                </c:pt>
                <c:pt idx="29">
                  <c:v>2.1739130434782599</c:v>
                </c:pt>
                <c:pt idx="30">
                  <c:v>4.2553191489361701</c:v>
                </c:pt>
                <c:pt idx="31">
                  <c:v>0</c:v>
                </c:pt>
                <c:pt idx="32">
                  <c:v>4.0816326530612201</c:v>
                </c:pt>
                <c:pt idx="33">
                  <c:v>5.8823529411764701</c:v>
                </c:pt>
                <c:pt idx="34">
                  <c:v>9.2592592592592595</c:v>
                </c:pt>
                <c:pt idx="35">
                  <c:v>5.0847457627118704</c:v>
                </c:pt>
                <c:pt idx="36">
                  <c:v>4.8387096774193603</c:v>
                </c:pt>
                <c:pt idx="37">
                  <c:v>7.6923076923076898</c:v>
                </c:pt>
                <c:pt idx="38">
                  <c:v>5.71428571428571</c:v>
                </c:pt>
                <c:pt idx="39">
                  <c:v>5.4054054054054097</c:v>
                </c:pt>
                <c:pt idx="40">
                  <c:v>12.8205128205128</c:v>
                </c:pt>
                <c:pt idx="41">
                  <c:v>2.2727272727272698</c:v>
                </c:pt>
                <c:pt idx="42">
                  <c:v>3.3333333333333299</c:v>
                </c:pt>
                <c:pt idx="43">
                  <c:v>4.3010752688171996</c:v>
                </c:pt>
                <c:pt idx="44">
                  <c:v>1.0309278350515501</c:v>
                </c:pt>
                <c:pt idx="45">
                  <c:v>5.1020408163265296</c:v>
                </c:pt>
                <c:pt idx="46">
                  <c:v>3.8834951456310698</c:v>
                </c:pt>
                <c:pt idx="47">
                  <c:v>1.86915887850467</c:v>
                </c:pt>
                <c:pt idx="48">
                  <c:v>1.8348623853210999</c:v>
                </c:pt>
                <c:pt idx="49">
                  <c:v>1.8018018018018001</c:v>
                </c:pt>
                <c:pt idx="50">
                  <c:v>3.5398230088495599</c:v>
                </c:pt>
                <c:pt idx="51">
                  <c:v>1.70940170940171</c:v>
                </c:pt>
                <c:pt idx="52">
                  <c:v>46.218487394957997</c:v>
                </c:pt>
                <c:pt idx="53">
                  <c:v>18.390804597701099</c:v>
                </c:pt>
                <c:pt idx="54">
                  <c:v>2.9126213592233001</c:v>
                </c:pt>
                <c:pt idx="55">
                  <c:v>2.8301886792452802</c:v>
                </c:pt>
                <c:pt idx="56">
                  <c:v>29.357798165137599</c:v>
                </c:pt>
                <c:pt idx="57">
                  <c:v>8.8652482269503494</c:v>
                </c:pt>
                <c:pt idx="58">
                  <c:v>4.2345276872964197</c:v>
                </c:pt>
                <c:pt idx="59">
                  <c:v>4.0625</c:v>
                </c:pt>
                <c:pt idx="60">
                  <c:v>1.8018018018018001</c:v>
                </c:pt>
                <c:pt idx="61">
                  <c:v>2.65486725663717</c:v>
                </c:pt>
                <c:pt idx="62">
                  <c:v>1.14942528735632</c:v>
                </c:pt>
                <c:pt idx="63">
                  <c:v>37.5</c:v>
                </c:pt>
                <c:pt idx="64">
                  <c:v>16.322314049586801</c:v>
                </c:pt>
                <c:pt idx="65">
                  <c:v>0.71047957371225601</c:v>
                </c:pt>
                <c:pt idx="66">
                  <c:v>11.287477954144601</c:v>
                </c:pt>
                <c:pt idx="67">
                  <c:v>1.1093502377179101</c:v>
                </c:pt>
                <c:pt idx="68">
                  <c:v>0.62695924764890298</c:v>
                </c:pt>
                <c:pt idx="69">
                  <c:v>1.7133956386292799</c:v>
                </c:pt>
                <c:pt idx="70">
                  <c:v>0.91883614088820798</c:v>
                </c:pt>
                <c:pt idx="71">
                  <c:v>19.423368740515901</c:v>
                </c:pt>
                <c:pt idx="72">
                  <c:v>60.736975857687398</c:v>
                </c:pt>
                <c:pt idx="73">
                  <c:v>194.15019762845901</c:v>
                </c:pt>
                <c:pt idx="74">
                  <c:v>38.108035474334898</c:v>
                </c:pt>
                <c:pt idx="75">
                  <c:v>13.991048842187199</c:v>
                </c:pt>
                <c:pt idx="76">
                  <c:v>12.6664390576989</c:v>
                </c:pt>
                <c:pt idx="77">
                  <c:v>8.3333333333333304</c:v>
                </c:pt>
                <c:pt idx="78">
                  <c:v>5.5944055944055902E-2</c:v>
                </c:pt>
                <c:pt idx="79">
                  <c:v>3.8859379368185598</c:v>
                </c:pt>
                <c:pt idx="80">
                  <c:v>10.7777179763186</c:v>
                </c:pt>
                <c:pt idx="81">
                  <c:v>7.4334993319567602</c:v>
                </c:pt>
                <c:pt idx="82">
                  <c:v>6.6365178066704296</c:v>
                </c:pt>
                <c:pt idx="83">
                  <c:v>4.9088210347752304</c:v>
                </c:pt>
                <c:pt idx="84">
                  <c:v>2.0717534108135398</c:v>
                </c:pt>
                <c:pt idx="85">
                  <c:v>0.99009900990098998</c:v>
                </c:pt>
                <c:pt idx="86">
                  <c:v>0</c:v>
                </c:pt>
                <c:pt idx="87">
                  <c:v>0</c:v>
                </c:pt>
                <c:pt idx="88">
                  <c:v>1.9607843137254899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5.7692307692307701</c:v>
                </c:pt>
                <c:pt idx="93">
                  <c:v>3.6363636363636398</c:v>
                </c:pt>
                <c:pt idx="94">
                  <c:v>2.6315789473684199</c:v>
                </c:pt>
                <c:pt idx="95">
                  <c:v>0.854700854700855</c:v>
                </c:pt>
                <c:pt idx="96">
                  <c:v>0</c:v>
                </c:pt>
                <c:pt idx="97">
                  <c:v>0</c:v>
                </c:pt>
                <c:pt idx="98">
                  <c:v>0.84745762711864403</c:v>
                </c:pt>
                <c:pt idx="99">
                  <c:v>1.6806722689075599</c:v>
                </c:pt>
                <c:pt idx="100">
                  <c:v>1.65289256198347</c:v>
                </c:pt>
                <c:pt idx="101">
                  <c:v>1.6260162601626</c:v>
                </c:pt>
                <c:pt idx="102">
                  <c:v>4</c:v>
                </c:pt>
                <c:pt idx="103">
                  <c:v>0.76923076923076905</c:v>
                </c:pt>
                <c:pt idx="104">
                  <c:v>0</c:v>
                </c:pt>
                <c:pt idx="105">
                  <c:v>0</c:v>
                </c:pt>
                <c:pt idx="106">
                  <c:v>0.76335877862595403</c:v>
                </c:pt>
                <c:pt idx="107">
                  <c:v>0</c:v>
                </c:pt>
                <c:pt idx="108">
                  <c:v>1.51515151515152</c:v>
                </c:pt>
                <c:pt idx="109">
                  <c:v>0</c:v>
                </c:pt>
                <c:pt idx="110">
                  <c:v>0.74626865671641796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0.74074074074074103</c:v>
                </c:pt>
                <c:pt idx="115">
                  <c:v>0.73529411764705899</c:v>
                </c:pt>
                <c:pt idx="116">
                  <c:v>1.4598540145985399</c:v>
                </c:pt>
                <c:pt idx="117">
                  <c:v>0.71942446043165498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0.71428571428571397</c:v>
                </c:pt>
                <c:pt idx="133">
                  <c:v>0</c:v>
                </c:pt>
                <c:pt idx="134">
                  <c:v>1.4184397163120599</c:v>
                </c:pt>
                <c:pt idx="135">
                  <c:v>1.3986013986014001</c:v>
                </c:pt>
                <c:pt idx="136">
                  <c:v>0.68965517241379304</c:v>
                </c:pt>
                <c:pt idx="137">
                  <c:v>0.68493150684931503</c:v>
                </c:pt>
                <c:pt idx="138">
                  <c:v>0.68027210884353695</c:v>
                </c:pt>
                <c:pt idx="139">
                  <c:v>0</c:v>
                </c:pt>
                <c:pt idx="140">
                  <c:v>0</c:v>
                </c:pt>
                <c:pt idx="141">
                  <c:v>0.67567567567567599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0.67114093959731502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0.66666666666666696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1.98675496688742</c:v>
                </c:pt>
                <c:pt idx="158">
                  <c:v>1.94805194805195</c:v>
                </c:pt>
                <c:pt idx="159">
                  <c:v>1.9108280254777099</c:v>
                </c:pt>
                <c:pt idx="160">
                  <c:v>1.875</c:v>
                </c:pt>
                <c:pt idx="161">
                  <c:v>3.6809815950920202</c:v>
                </c:pt>
                <c:pt idx="162">
                  <c:v>0.59171597633136097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0.58823529411764697</c:v>
                </c:pt>
                <c:pt idx="167">
                  <c:v>0</c:v>
                </c:pt>
                <c:pt idx="168">
                  <c:v>0</c:v>
                </c:pt>
                <c:pt idx="169">
                  <c:v>0.58479532163742698</c:v>
                </c:pt>
                <c:pt idx="170">
                  <c:v>0</c:v>
                </c:pt>
                <c:pt idx="171">
                  <c:v>0</c:v>
                </c:pt>
                <c:pt idx="172">
                  <c:v>0.581395348837209</c:v>
                </c:pt>
                <c:pt idx="173">
                  <c:v>0</c:v>
                </c:pt>
                <c:pt idx="174">
                  <c:v>0</c:v>
                </c:pt>
                <c:pt idx="175">
                  <c:v>1.15606936416185</c:v>
                </c:pt>
                <c:pt idx="176">
                  <c:v>0</c:v>
                </c:pt>
                <c:pt idx="177">
                  <c:v>0.57142857142857095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0.56818181818181801</c:v>
                </c:pt>
                <c:pt idx="186">
                  <c:v>0.56497175141242895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1.1235955056179801</c:v>
                </c:pt>
                <c:pt idx="193">
                  <c:v>3.3333333333333299</c:v>
                </c:pt>
                <c:pt idx="194">
                  <c:v>1.0752688172042999</c:v>
                </c:pt>
                <c:pt idx="195">
                  <c:v>0</c:v>
                </c:pt>
                <c:pt idx="196">
                  <c:v>0.53191489361702105</c:v>
                </c:pt>
                <c:pt idx="197">
                  <c:v>1.0582010582010599</c:v>
                </c:pt>
                <c:pt idx="198">
                  <c:v>1.04712041884817</c:v>
                </c:pt>
                <c:pt idx="199">
                  <c:v>1.03626943005181</c:v>
                </c:pt>
                <c:pt idx="200">
                  <c:v>0.512820512820513</c:v>
                </c:pt>
                <c:pt idx="201">
                  <c:v>0</c:v>
                </c:pt>
                <c:pt idx="202">
                  <c:v>0</c:v>
                </c:pt>
                <c:pt idx="203">
                  <c:v>0.51020408163265296</c:v>
                </c:pt>
                <c:pt idx="204">
                  <c:v>1.0152284263959399</c:v>
                </c:pt>
                <c:pt idx="205">
                  <c:v>1.50753768844221</c:v>
                </c:pt>
                <c:pt idx="206">
                  <c:v>0.99009900990098998</c:v>
                </c:pt>
                <c:pt idx="207">
                  <c:v>0.49019607843137297</c:v>
                </c:pt>
                <c:pt idx="208">
                  <c:v>0.48780487804877998</c:v>
                </c:pt>
                <c:pt idx="209">
                  <c:v>0</c:v>
                </c:pt>
                <c:pt idx="210">
                  <c:v>0</c:v>
                </c:pt>
                <c:pt idx="211">
                  <c:v>0.485436893203883</c:v>
                </c:pt>
                <c:pt idx="212">
                  <c:v>0</c:v>
                </c:pt>
                <c:pt idx="213">
                  <c:v>0.48309178743961401</c:v>
                </c:pt>
                <c:pt idx="214">
                  <c:v>1.4423076923076901</c:v>
                </c:pt>
                <c:pt idx="215">
                  <c:v>1.8957345971563999</c:v>
                </c:pt>
                <c:pt idx="216">
                  <c:v>1.3953488372092999</c:v>
                </c:pt>
                <c:pt idx="217">
                  <c:v>0.91743119266055095</c:v>
                </c:pt>
                <c:pt idx="218">
                  <c:v>0.45454545454545497</c:v>
                </c:pt>
                <c:pt idx="219">
                  <c:v>0.45248868778280499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0.45045045045045001</c:v>
                </c:pt>
                <c:pt idx="225">
                  <c:v>0.89686098654708502</c:v>
                </c:pt>
                <c:pt idx="226">
                  <c:v>0.44444444444444398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1.76991150442478</c:v>
                </c:pt>
                <c:pt idx="232">
                  <c:v>16.521739130434799</c:v>
                </c:pt>
                <c:pt idx="233">
                  <c:v>2.23880597014925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0.36496350364963498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0.72727272727272696</c:v>
                </c:pt>
                <c:pt idx="246">
                  <c:v>0.36101083032490999</c:v>
                </c:pt>
                <c:pt idx="247">
                  <c:v>0</c:v>
                </c:pt>
                <c:pt idx="248">
                  <c:v>1.07913669064748</c:v>
                </c:pt>
                <c:pt idx="249">
                  <c:v>4.9822064056939501</c:v>
                </c:pt>
                <c:pt idx="250">
                  <c:v>2.3728813559322002</c:v>
                </c:pt>
                <c:pt idx="251">
                  <c:v>0</c:v>
                </c:pt>
                <c:pt idx="252">
                  <c:v>0.66225165562913901</c:v>
                </c:pt>
                <c:pt idx="253">
                  <c:v>4.6052631578947398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0.31446540880503099</c:v>
                </c:pt>
                <c:pt idx="268">
                  <c:v>1.5673981191222599</c:v>
                </c:pt>
                <c:pt idx="269">
                  <c:v>4.6296296296296298</c:v>
                </c:pt>
                <c:pt idx="270">
                  <c:v>0.58997050147492602</c:v>
                </c:pt>
                <c:pt idx="271">
                  <c:v>0.29325513196480901</c:v>
                </c:pt>
                <c:pt idx="272">
                  <c:v>2.0467836257309902</c:v>
                </c:pt>
                <c:pt idx="273">
                  <c:v>1.1461318051575899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89-419E-80E2-475CBDB9AB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6204904"/>
        <c:axId val="496205232"/>
      </c:lineChart>
      <c:dateAx>
        <c:axId val="496204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6205232"/>
        <c:crosses val="autoZero"/>
        <c:auto val="1"/>
        <c:lblOffset val="100"/>
        <c:baseTimeUnit val="days"/>
      </c:dateAx>
      <c:valAx>
        <c:axId val="496205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6204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@meliahotels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Sheet1!$A$2:$A$275</c:f>
              <c:numCache>
                <c:formatCode>m/d/yyyy</c:formatCode>
                <c:ptCount val="274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  <c:pt idx="28">
                  <c:v>44621</c:v>
                </c:pt>
                <c:pt idx="29">
                  <c:v>44622</c:v>
                </c:pt>
                <c:pt idx="30">
                  <c:v>44623</c:v>
                </c:pt>
                <c:pt idx="31">
                  <c:v>44624</c:v>
                </c:pt>
                <c:pt idx="32">
                  <c:v>44625</c:v>
                </c:pt>
                <c:pt idx="33">
                  <c:v>44626</c:v>
                </c:pt>
                <c:pt idx="34">
                  <c:v>44627</c:v>
                </c:pt>
                <c:pt idx="35">
                  <c:v>44628</c:v>
                </c:pt>
                <c:pt idx="36">
                  <c:v>44629</c:v>
                </c:pt>
                <c:pt idx="37">
                  <c:v>44630</c:v>
                </c:pt>
                <c:pt idx="38">
                  <c:v>44631</c:v>
                </c:pt>
                <c:pt idx="39">
                  <c:v>44632</c:v>
                </c:pt>
                <c:pt idx="40">
                  <c:v>44633</c:v>
                </c:pt>
                <c:pt idx="41">
                  <c:v>44634</c:v>
                </c:pt>
                <c:pt idx="42">
                  <c:v>44635</c:v>
                </c:pt>
                <c:pt idx="43">
                  <c:v>44636</c:v>
                </c:pt>
                <c:pt idx="44">
                  <c:v>44637</c:v>
                </c:pt>
                <c:pt idx="45">
                  <c:v>44638</c:v>
                </c:pt>
                <c:pt idx="46">
                  <c:v>44639</c:v>
                </c:pt>
                <c:pt idx="47">
                  <c:v>44640</c:v>
                </c:pt>
                <c:pt idx="48">
                  <c:v>44641</c:v>
                </c:pt>
                <c:pt idx="49">
                  <c:v>44642</c:v>
                </c:pt>
                <c:pt idx="50">
                  <c:v>44643</c:v>
                </c:pt>
                <c:pt idx="51">
                  <c:v>44644</c:v>
                </c:pt>
                <c:pt idx="52">
                  <c:v>44645</c:v>
                </c:pt>
                <c:pt idx="53">
                  <c:v>44646</c:v>
                </c:pt>
                <c:pt idx="54">
                  <c:v>44647</c:v>
                </c:pt>
                <c:pt idx="55">
                  <c:v>44648</c:v>
                </c:pt>
                <c:pt idx="56">
                  <c:v>44649</c:v>
                </c:pt>
                <c:pt idx="57">
                  <c:v>44650</c:v>
                </c:pt>
                <c:pt idx="58">
                  <c:v>44651</c:v>
                </c:pt>
                <c:pt idx="59">
                  <c:v>44652</c:v>
                </c:pt>
                <c:pt idx="60">
                  <c:v>44653</c:v>
                </c:pt>
                <c:pt idx="61">
                  <c:v>44654</c:v>
                </c:pt>
                <c:pt idx="62">
                  <c:v>44655</c:v>
                </c:pt>
                <c:pt idx="63">
                  <c:v>44656</c:v>
                </c:pt>
                <c:pt idx="64">
                  <c:v>44657</c:v>
                </c:pt>
                <c:pt idx="65">
                  <c:v>44658</c:v>
                </c:pt>
                <c:pt idx="66">
                  <c:v>44659</c:v>
                </c:pt>
                <c:pt idx="67">
                  <c:v>44660</c:v>
                </c:pt>
                <c:pt idx="68">
                  <c:v>44661</c:v>
                </c:pt>
                <c:pt idx="69">
                  <c:v>44662</c:v>
                </c:pt>
                <c:pt idx="70">
                  <c:v>44663</c:v>
                </c:pt>
                <c:pt idx="71">
                  <c:v>44664</c:v>
                </c:pt>
                <c:pt idx="72">
                  <c:v>44665</c:v>
                </c:pt>
                <c:pt idx="73">
                  <c:v>44666</c:v>
                </c:pt>
                <c:pt idx="74">
                  <c:v>44667</c:v>
                </c:pt>
                <c:pt idx="75">
                  <c:v>44668</c:v>
                </c:pt>
                <c:pt idx="76">
                  <c:v>44669</c:v>
                </c:pt>
                <c:pt idx="77">
                  <c:v>44670</c:v>
                </c:pt>
                <c:pt idx="78">
                  <c:v>44671</c:v>
                </c:pt>
                <c:pt idx="79">
                  <c:v>44672</c:v>
                </c:pt>
                <c:pt idx="80">
                  <c:v>44673</c:v>
                </c:pt>
                <c:pt idx="81">
                  <c:v>44674</c:v>
                </c:pt>
                <c:pt idx="82">
                  <c:v>44675</c:v>
                </c:pt>
                <c:pt idx="83">
                  <c:v>44676</c:v>
                </c:pt>
                <c:pt idx="84">
                  <c:v>44677</c:v>
                </c:pt>
                <c:pt idx="85">
                  <c:v>44678</c:v>
                </c:pt>
                <c:pt idx="86">
                  <c:v>44679</c:v>
                </c:pt>
                <c:pt idx="87">
                  <c:v>44680</c:v>
                </c:pt>
                <c:pt idx="88">
                  <c:v>44681</c:v>
                </c:pt>
                <c:pt idx="89">
                  <c:v>44682</c:v>
                </c:pt>
                <c:pt idx="90">
                  <c:v>44683</c:v>
                </c:pt>
                <c:pt idx="91">
                  <c:v>44684</c:v>
                </c:pt>
                <c:pt idx="92">
                  <c:v>44685</c:v>
                </c:pt>
                <c:pt idx="93">
                  <c:v>44686</c:v>
                </c:pt>
                <c:pt idx="94">
                  <c:v>44687</c:v>
                </c:pt>
                <c:pt idx="95">
                  <c:v>44688</c:v>
                </c:pt>
                <c:pt idx="96">
                  <c:v>44689</c:v>
                </c:pt>
                <c:pt idx="97">
                  <c:v>44690</c:v>
                </c:pt>
                <c:pt idx="98">
                  <c:v>44691</c:v>
                </c:pt>
                <c:pt idx="99">
                  <c:v>44692</c:v>
                </c:pt>
                <c:pt idx="100">
                  <c:v>44693</c:v>
                </c:pt>
                <c:pt idx="101">
                  <c:v>44694</c:v>
                </c:pt>
                <c:pt idx="102">
                  <c:v>44695</c:v>
                </c:pt>
                <c:pt idx="103">
                  <c:v>44696</c:v>
                </c:pt>
                <c:pt idx="104">
                  <c:v>44697</c:v>
                </c:pt>
                <c:pt idx="105">
                  <c:v>44698</c:v>
                </c:pt>
                <c:pt idx="106">
                  <c:v>44699</c:v>
                </c:pt>
                <c:pt idx="107">
                  <c:v>44700</c:v>
                </c:pt>
                <c:pt idx="108">
                  <c:v>44701</c:v>
                </c:pt>
                <c:pt idx="109">
                  <c:v>44702</c:v>
                </c:pt>
                <c:pt idx="110">
                  <c:v>44703</c:v>
                </c:pt>
                <c:pt idx="111">
                  <c:v>44704</c:v>
                </c:pt>
                <c:pt idx="112">
                  <c:v>44705</c:v>
                </c:pt>
                <c:pt idx="113">
                  <c:v>44706</c:v>
                </c:pt>
                <c:pt idx="114">
                  <c:v>44707</c:v>
                </c:pt>
                <c:pt idx="115">
                  <c:v>44708</c:v>
                </c:pt>
                <c:pt idx="116">
                  <c:v>44709</c:v>
                </c:pt>
                <c:pt idx="117">
                  <c:v>44710</c:v>
                </c:pt>
                <c:pt idx="118">
                  <c:v>44711</c:v>
                </c:pt>
                <c:pt idx="119">
                  <c:v>44712</c:v>
                </c:pt>
                <c:pt idx="120">
                  <c:v>44713</c:v>
                </c:pt>
                <c:pt idx="121">
                  <c:v>44714</c:v>
                </c:pt>
                <c:pt idx="122">
                  <c:v>44715</c:v>
                </c:pt>
                <c:pt idx="123">
                  <c:v>44716</c:v>
                </c:pt>
                <c:pt idx="124">
                  <c:v>44717</c:v>
                </c:pt>
                <c:pt idx="125">
                  <c:v>44718</c:v>
                </c:pt>
                <c:pt idx="126">
                  <c:v>44719</c:v>
                </c:pt>
                <c:pt idx="127">
                  <c:v>44720</c:v>
                </c:pt>
                <c:pt idx="128">
                  <c:v>44721</c:v>
                </c:pt>
                <c:pt idx="129">
                  <c:v>44722</c:v>
                </c:pt>
                <c:pt idx="130">
                  <c:v>44723</c:v>
                </c:pt>
                <c:pt idx="131">
                  <c:v>44724</c:v>
                </c:pt>
                <c:pt idx="132">
                  <c:v>44725</c:v>
                </c:pt>
                <c:pt idx="133">
                  <c:v>44726</c:v>
                </c:pt>
                <c:pt idx="134">
                  <c:v>44727</c:v>
                </c:pt>
                <c:pt idx="135">
                  <c:v>44728</c:v>
                </c:pt>
                <c:pt idx="136">
                  <c:v>44729</c:v>
                </c:pt>
                <c:pt idx="137">
                  <c:v>44730</c:v>
                </c:pt>
                <c:pt idx="138">
                  <c:v>44731</c:v>
                </c:pt>
                <c:pt idx="139">
                  <c:v>44732</c:v>
                </c:pt>
                <c:pt idx="140">
                  <c:v>44733</c:v>
                </c:pt>
                <c:pt idx="141">
                  <c:v>44734</c:v>
                </c:pt>
                <c:pt idx="142">
                  <c:v>44735</c:v>
                </c:pt>
                <c:pt idx="143">
                  <c:v>44736</c:v>
                </c:pt>
                <c:pt idx="144">
                  <c:v>44737</c:v>
                </c:pt>
                <c:pt idx="145">
                  <c:v>44738</c:v>
                </c:pt>
                <c:pt idx="146">
                  <c:v>44739</c:v>
                </c:pt>
                <c:pt idx="147">
                  <c:v>44740</c:v>
                </c:pt>
                <c:pt idx="148">
                  <c:v>44741</c:v>
                </c:pt>
                <c:pt idx="149">
                  <c:v>44742</c:v>
                </c:pt>
                <c:pt idx="150">
                  <c:v>44743</c:v>
                </c:pt>
                <c:pt idx="151">
                  <c:v>44744</c:v>
                </c:pt>
                <c:pt idx="152">
                  <c:v>44745</c:v>
                </c:pt>
                <c:pt idx="153">
                  <c:v>44746</c:v>
                </c:pt>
                <c:pt idx="154">
                  <c:v>44747</c:v>
                </c:pt>
                <c:pt idx="155">
                  <c:v>44748</c:v>
                </c:pt>
                <c:pt idx="156">
                  <c:v>44749</c:v>
                </c:pt>
                <c:pt idx="157">
                  <c:v>44750</c:v>
                </c:pt>
                <c:pt idx="158">
                  <c:v>44751</c:v>
                </c:pt>
                <c:pt idx="159">
                  <c:v>44752</c:v>
                </c:pt>
                <c:pt idx="160">
                  <c:v>44753</c:v>
                </c:pt>
                <c:pt idx="161">
                  <c:v>44754</c:v>
                </c:pt>
                <c:pt idx="162">
                  <c:v>44755</c:v>
                </c:pt>
                <c:pt idx="163">
                  <c:v>44756</c:v>
                </c:pt>
                <c:pt idx="164">
                  <c:v>44757</c:v>
                </c:pt>
                <c:pt idx="165">
                  <c:v>44758</c:v>
                </c:pt>
                <c:pt idx="166">
                  <c:v>44759</c:v>
                </c:pt>
                <c:pt idx="167">
                  <c:v>44760</c:v>
                </c:pt>
                <c:pt idx="168">
                  <c:v>44761</c:v>
                </c:pt>
                <c:pt idx="169">
                  <c:v>44762</c:v>
                </c:pt>
                <c:pt idx="170">
                  <c:v>44763</c:v>
                </c:pt>
                <c:pt idx="171">
                  <c:v>44764</c:v>
                </c:pt>
                <c:pt idx="172">
                  <c:v>44765</c:v>
                </c:pt>
                <c:pt idx="173">
                  <c:v>44766</c:v>
                </c:pt>
                <c:pt idx="174">
                  <c:v>44767</c:v>
                </c:pt>
                <c:pt idx="175">
                  <c:v>44768</c:v>
                </c:pt>
                <c:pt idx="176">
                  <c:v>44769</c:v>
                </c:pt>
                <c:pt idx="177">
                  <c:v>44770</c:v>
                </c:pt>
                <c:pt idx="178">
                  <c:v>44771</c:v>
                </c:pt>
                <c:pt idx="179">
                  <c:v>44772</c:v>
                </c:pt>
                <c:pt idx="180">
                  <c:v>44773</c:v>
                </c:pt>
                <c:pt idx="181">
                  <c:v>44774</c:v>
                </c:pt>
                <c:pt idx="182">
                  <c:v>44775</c:v>
                </c:pt>
                <c:pt idx="183">
                  <c:v>44776</c:v>
                </c:pt>
                <c:pt idx="184">
                  <c:v>44777</c:v>
                </c:pt>
                <c:pt idx="185">
                  <c:v>44778</c:v>
                </c:pt>
                <c:pt idx="186">
                  <c:v>44779</c:v>
                </c:pt>
                <c:pt idx="187">
                  <c:v>44780</c:v>
                </c:pt>
                <c:pt idx="188">
                  <c:v>44781</c:v>
                </c:pt>
                <c:pt idx="189">
                  <c:v>44782</c:v>
                </c:pt>
                <c:pt idx="190">
                  <c:v>44783</c:v>
                </c:pt>
                <c:pt idx="191">
                  <c:v>44784</c:v>
                </c:pt>
                <c:pt idx="192">
                  <c:v>44785</c:v>
                </c:pt>
                <c:pt idx="193">
                  <c:v>44786</c:v>
                </c:pt>
                <c:pt idx="194">
                  <c:v>44787</c:v>
                </c:pt>
                <c:pt idx="195">
                  <c:v>44788</c:v>
                </c:pt>
                <c:pt idx="196">
                  <c:v>44789</c:v>
                </c:pt>
                <c:pt idx="197">
                  <c:v>44790</c:v>
                </c:pt>
                <c:pt idx="198">
                  <c:v>44791</c:v>
                </c:pt>
                <c:pt idx="199">
                  <c:v>44792</c:v>
                </c:pt>
                <c:pt idx="200">
                  <c:v>44793</c:v>
                </c:pt>
                <c:pt idx="201">
                  <c:v>44794</c:v>
                </c:pt>
                <c:pt idx="202">
                  <c:v>44795</c:v>
                </c:pt>
                <c:pt idx="203">
                  <c:v>44796</c:v>
                </c:pt>
                <c:pt idx="204">
                  <c:v>44797</c:v>
                </c:pt>
                <c:pt idx="205">
                  <c:v>44798</c:v>
                </c:pt>
                <c:pt idx="206">
                  <c:v>44799</c:v>
                </c:pt>
                <c:pt idx="207">
                  <c:v>44800</c:v>
                </c:pt>
                <c:pt idx="208">
                  <c:v>44801</c:v>
                </c:pt>
                <c:pt idx="209">
                  <c:v>44802</c:v>
                </c:pt>
                <c:pt idx="210">
                  <c:v>44803</c:v>
                </c:pt>
                <c:pt idx="211">
                  <c:v>44804</c:v>
                </c:pt>
                <c:pt idx="212">
                  <c:v>44805</c:v>
                </c:pt>
                <c:pt idx="213">
                  <c:v>44806</c:v>
                </c:pt>
                <c:pt idx="214">
                  <c:v>44807</c:v>
                </c:pt>
                <c:pt idx="215">
                  <c:v>44808</c:v>
                </c:pt>
                <c:pt idx="216">
                  <c:v>44809</c:v>
                </c:pt>
                <c:pt idx="217">
                  <c:v>44810</c:v>
                </c:pt>
                <c:pt idx="218">
                  <c:v>44811</c:v>
                </c:pt>
                <c:pt idx="219">
                  <c:v>44812</c:v>
                </c:pt>
                <c:pt idx="220">
                  <c:v>44813</c:v>
                </c:pt>
                <c:pt idx="221">
                  <c:v>44814</c:v>
                </c:pt>
                <c:pt idx="222">
                  <c:v>44815</c:v>
                </c:pt>
                <c:pt idx="223">
                  <c:v>44816</c:v>
                </c:pt>
                <c:pt idx="224">
                  <c:v>44817</c:v>
                </c:pt>
                <c:pt idx="225">
                  <c:v>44818</c:v>
                </c:pt>
                <c:pt idx="226">
                  <c:v>44819</c:v>
                </c:pt>
                <c:pt idx="227">
                  <c:v>44820</c:v>
                </c:pt>
                <c:pt idx="228">
                  <c:v>44821</c:v>
                </c:pt>
                <c:pt idx="229">
                  <c:v>44822</c:v>
                </c:pt>
                <c:pt idx="230">
                  <c:v>44823</c:v>
                </c:pt>
                <c:pt idx="231">
                  <c:v>44824</c:v>
                </c:pt>
                <c:pt idx="232">
                  <c:v>44825</c:v>
                </c:pt>
                <c:pt idx="233">
                  <c:v>44826</c:v>
                </c:pt>
                <c:pt idx="234">
                  <c:v>44827</c:v>
                </c:pt>
                <c:pt idx="235">
                  <c:v>44828</c:v>
                </c:pt>
                <c:pt idx="236">
                  <c:v>44829</c:v>
                </c:pt>
                <c:pt idx="237">
                  <c:v>44830</c:v>
                </c:pt>
                <c:pt idx="238">
                  <c:v>44831</c:v>
                </c:pt>
                <c:pt idx="239">
                  <c:v>44832</c:v>
                </c:pt>
                <c:pt idx="240">
                  <c:v>44833</c:v>
                </c:pt>
                <c:pt idx="241">
                  <c:v>44834</c:v>
                </c:pt>
                <c:pt idx="242">
                  <c:v>44835</c:v>
                </c:pt>
                <c:pt idx="243">
                  <c:v>44836</c:v>
                </c:pt>
                <c:pt idx="244">
                  <c:v>44837</c:v>
                </c:pt>
                <c:pt idx="245">
                  <c:v>44838</c:v>
                </c:pt>
                <c:pt idx="246">
                  <c:v>44839</c:v>
                </c:pt>
                <c:pt idx="247">
                  <c:v>44840</c:v>
                </c:pt>
                <c:pt idx="248">
                  <c:v>44841</c:v>
                </c:pt>
                <c:pt idx="249">
                  <c:v>44842</c:v>
                </c:pt>
                <c:pt idx="250">
                  <c:v>44843</c:v>
                </c:pt>
                <c:pt idx="251">
                  <c:v>44844</c:v>
                </c:pt>
                <c:pt idx="252">
                  <c:v>44845</c:v>
                </c:pt>
                <c:pt idx="253">
                  <c:v>44846</c:v>
                </c:pt>
                <c:pt idx="254">
                  <c:v>44847</c:v>
                </c:pt>
                <c:pt idx="255">
                  <c:v>44848</c:v>
                </c:pt>
                <c:pt idx="256">
                  <c:v>44849</c:v>
                </c:pt>
                <c:pt idx="257">
                  <c:v>44850</c:v>
                </c:pt>
                <c:pt idx="258">
                  <c:v>44851</c:v>
                </c:pt>
                <c:pt idx="259">
                  <c:v>44852</c:v>
                </c:pt>
                <c:pt idx="260">
                  <c:v>44853</c:v>
                </c:pt>
                <c:pt idx="261">
                  <c:v>44854</c:v>
                </c:pt>
                <c:pt idx="262">
                  <c:v>44855</c:v>
                </c:pt>
                <c:pt idx="263">
                  <c:v>44856</c:v>
                </c:pt>
                <c:pt idx="264">
                  <c:v>44857</c:v>
                </c:pt>
                <c:pt idx="265">
                  <c:v>44858</c:v>
                </c:pt>
                <c:pt idx="266">
                  <c:v>44859</c:v>
                </c:pt>
                <c:pt idx="267">
                  <c:v>44860</c:v>
                </c:pt>
                <c:pt idx="268">
                  <c:v>44861</c:v>
                </c:pt>
                <c:pt idx="269">
                  <c:v>44862</c:v>
                </c:pt>
                <c:pt idx="270">
                  <c:v>44863</c:v>
                </c:pt>
                <c:pt idx="271">
                  <c:v>44864</c:v>
                </c:pt>
                <c:pt idx="272">
                  <c:v>44865</c:v>
                </c:pt>
                <c:pt idx="273">
                  <c:v>44866</c:v>
                </c:pt>
              </c:numCache>
            </c:numRef>
          </c:cat>
          <c:val>
            <c:numRef>
              <c:f>Sheet1!$B$2:$B$275</c:f>
              <c:numCache>
                <c:formatCode>General</c:formatCode>
                <c:ptCount val="274"/>
                <c:pt idx="23">
                  <c:v>69.230769230769198</c:v>
                </c:pt>
                <c:pt idx="24">
                  <c:v>86.363636363636402</c:v>
                </c:pt>
                <c:pt idx="25">
                  <c:v>9.7560975609756095</c:v>
                </c:pt>
                <c:pt idx="26">
                  <c:v>4.4444444444444402</c:v>
                </c:pt>
                <c:pt idx="27">
                  <c:v>6.3829787234042596</c:v>
                </c:pt>
                <c:pt idx="28">
                  <c:v>34</c:v>
                </c:pt>
                <c:pt idx="29">
                  <c:v>11.9402985074627</c:v>
                </c:pt>
                <c:pt idx="30">
                  <c:v>2.6666666666666701</c:v>
                </c:pt>
                <c:pt idx="31">
                  <c:v>0</c:v>
                </c:pt>
                <c:pt idx="32">
                  <c:v>20.7792207792208</c:v>
                </c:pt>
                <c:pt idx="33">
                  <c:v>10.752688172042999</c:v>
                </c:pt>
                <c:pt idx="34">
                  <c:v>2.9126213592233001</c:v>
                </c:pt>
                <c:pt idx="35">
                  <c:v>23.584905660377402</c:v>
                </c:pt>
                <c:pt idx="36">
                  <c:v>9.1603053435114496</c:v>
                </c:pt>
                <c:pt idx="37">
                  <c:v>4.8951048951049003</c:v>
                </c:pt>
                <c:pt idx="38">
                  <c:v>10</c:v>
                </c:pt>
                <c:pt idx="39">
                  <c:v>4.2424242424242404</c:v>
                </c:pt>
                <c:pt idx="40">
                  <c:v>4.0697674418604697</c:v>
                </c:pt>
                <c:pt idx="41">
                  <c:v>1.1173184357541901</c:v>
                </c:pt>
                <c:pt idx="42">
                  <c:v>3.3149171270718201</c:v>
                </c:pt>
                <c:pt idx="43">
                  <c:v>3.7433155080213898</c:v>
                </c:pt>
                <c:pt idx="44">
                  <c:v>4.1237113402061896</c:v>
                </c:pt>
                <c:pt idx="45">
                  <c:v>23.2673267326733</c:v>
                </c:pt>
                <c:pt idx="46">
                  <c:v>1.6064257028112401</c:v>
                </c:pt>
                <c:pt idx="47">
                  <c:v>1.1857707509881401</c:v>
                </c:pt>
                <c:pt idx="48">
                  <c:v>3.125</c:v>
                </c:pt>
                <c:pt idx="49">
                  <c:v>8.7121212121212093</c:v>
                </c:pt>
                <c:pt idx="50">
                  <c:v>10.104529616724699</c:v>
                </c:pt>
                <c:pt idx="51">
                  <c:v>209.49367088607599</c:v>
                </c:pt>
                <c:pt idx="52">
                  <c:v>1944.98977505112</c:v>
                </c:pt>
                <c:pt idx="53">
                  <c:v>47.5</c:v>
                </c:pt>
                <c:pt idx="54">
                  <c:v>8.1355932203389791</c:v>
                </c:pt>
                <c:pt idx="55">
                  <c:v>4.0752351097178696</c:v>
                </c:pt>
                <c:pt idx="56">
                  <c:v>0</c:v>
                </c:pt>
                <c:pt idx="57">
                  <c:v>0</c:v>
                </c:pt>
                <c:pt idx="58">
                  <c:v>5.7228915662650603</c:v>
                </c:pt>
                <c:pt idx="59">
                  <c:v>3.41880341880342</c:v>
                </c:pt>
                <c:pt idx="60">
                  <c:v>4.95867768595041</c:v>
                </c:pt>
                <c:pt idx="61">
                  <c:v>0.26246719160104998</c:v>
                </c:pt>
                <c:pt idx="62">
                  <c:v>0</c:v>
                </c:pt>
                <c:pt idx="63">
                  <c:v>0.26178010471204199</c:v>
                </c:pt>
                <c:pt idx="64">
                  <c:v>0.26109660574412502</c:v>
                </c:pt>
                <c:pt idx="65">
                  <c:v>0</c:v>
                </c:pt>
                <c:pt idx="66">
                  <c:v>0.26041666666666702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2.3376623376623402</c:v>
                </c:pt>
                <c:pt idx="72">
                  <c:v>3.0456852791878202</c:v>
                </c:pt>
                <c:pt idx="73">
                  <c:v>21.9211822660099</c:v>
                </c:pt>
                <c:pt idx="74">
                  <c:v>10.909090909090899</c:v>
                </c:pt>
                <c:pt idx="75">
                  <c:v>5.2823315118397103</c:v>
                </c:pt>
                <c:pt idx="76">
                  <c:v>5.0173010380622802</c:v>
                </c:pt>
                <c:pt idx="77">
                  <c:v>2.1416803953871502</c:v>
                </c:pt>
                <c:pt idx="78">
                  <c:v>0</c:v>
                </c:pt>
                <c:pt idx="79">
                  <c:v>1.61290322580645</c:v>
                </c:pt>
                <c:pt idx="80">
                  <c:v>5.5555555555555598</c:v>
                </c:pt>
                <c:pt idx="81">
                  <c:v>4.0601503759398501</c:v>
                </c:pt>
                <c:pt idx="82">
                  <c:v>2.7456647398843899</c:v>
                </c:pt>
                <c:pt idx="83">
                  <c:v>1.54711673699015</c:v>
                </c:pt>
                <c:pt idx="84">
                  <c:v>0.83102493074792305</c:v>
                </c:pt>
                <c:pt idx="85">
                  <c:v>10.5769230769231</c:v>
                </c:pt>
                <c:pt idx="86">
                  <c:v>0.24844720496894401</c:v>
                </c:pt>
                <c:pt idx="87">
                  <c:v>0.123915737298637</c:v>
                </c:pt>
                <c:pt idx="88">
                  <c:v>0.37128712871287101</c:v>
                </c:pt>
                <c:pt idx="89">
                  <c:v>0.123304562268804</c:v>
                </c:pt>
                <c:pt idx="90">
                  <c:v>0</c:v>
                </c:pt>
                <c:pt idx="91">
                  <c:v>0</c:v>
                </c:pt>
                <c:pt idx="92">
                  <c:v>18.965517241379299</c:v>
                </c:pt>
                <c:pt idx="93">
                  <c:v>1.1387163561076601</c:v>
                </c:pt>
                <c:pt idx="94">
                  <c:v>0.51177072671443202</c:v>
                </c:pt>
                <c:pt idx="95">
                  <c:v>0.203665987780041</c:v>
                </c:pt>
                <c:pt idx="96">
                  <c:v>0.101626016260163</c:v>
                </c:pt>
                <c:pt idx="97">
                  <c:v>0</c:v>
                </c:pt>
                <c:pt idx="98">
                  <c:v>0.20304568527918801</c:v>
                </c:pt>
                <c:pt idx="99">
                  <c:v>0.60790273556231</c:v>
                </c:pt>
                <c:pt idx="100">
                  <c:v>7.7542799597180299</c:v>
                </c:pt>
                <c:pt idx="101">
                  <c:v>34.672897196261701</c:v>
                </c:pt>
                <c:pt idx="102">
                  <c:v>16.377515614156799</c:v>
                </c:pt>
                <c:pt idx="103">
                  <c:v>3.6970781156827699</c:v>
                </c:pt>
                <c:pt idx="104">
                  <c:v>0.57504312823461801</c:v>
                </c:pt>
                <c:pt idx="105">
                  <c:v>1.0291595197255601</c:v>
                </c:pt>
                <c:pt idx="106">
                  <c:v>3.5087719298245599</c:v>
                </c:pt>
                <c:pt idx="107">
                  <c:v>4.4833242208857298</c:v>
                </c:pt>
                <c:pt idx="108">
                  <c:v>14.4950287807431</c:v>
                </c:pt>
                <c:pt idx="109">
                  <c:v>3.7020109689213898</c:v>
                </c:pt>
                <c:pt idx="110">
                  <c:v>2.60026443367122</c:v>
                </c:pt>
                <c:pt idx="111">
                  <c:v>4.29553264604811E-2</c:v>
                </c:pt>
                <c:pt idx="112">
                  <c:v>0.64405324173464995</c:v>
                </c:pt>
                <c:pt idx="113">
                  <c:v>4.26621160409556E-2</c:v>
                </c:pt>
                <c:pt idx="114">
                  <c:v>4.0938166311300597</c:v>
                </c:pt>
                <c:pt idx="115">
                  <c:v>4.7111839410077803</c:v>
                </c:pt>
                <c:pt idx="116">
                  <c:v>10.641627543036</c:v>
                </c:pt>
                <c:pt idx="117">
                  <c:v>1.6265912305516299</c:v>
                </c:pt>
                <c:pt idx="118">
                  <c:v>0</c:v>
                </c:pt>
                <c:pt idx="119">
                  <c:v>0.90466249130132204</c:v>
                </c:pt>
                <c:pt idx="120">
                  <c:v>3.4482758620689703E-2</c:v>
                </c:pt>
                <c:pt idx="121">
                  <c:v>0</c:v>
                </c:pt>
                <c:pt idx="122">
                  <c:v>0</c:v>
                </c:pt>
                <c:pt idx="123">
                  <c:v>3.4470872113064502E-2</c:v>
                </c:pt>
                <c:pt idx="124">
                  <c:v>0</c:v>
                </c:pt>
                <c:pt idx="125">
                  <c:v>0</c:v>
                </c:pt>
                <c:pt idx="126">
                  <c:v>3.4458993797381099E-2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3.4447123665174002E-2</c:v>
                </c:pt>
                <c:pt idx="132">
                  <c:v>0</c:v>
                </c:pt>
                <c:pt idx="133">
                  <c:v>0</c:v>
                </c:pt>
                <c:pt idx="134">
                  <c:v>12.155647382920099</c:v>
                </c:pt>
                <c:pt idx="135">
                  <c:v>3.0703101013202301</c:v>
                </c:pt>
                <c:pt idx="136">
                  <c:v>2.2937146261543</c:v>
                </c:pt>
                <c:pt idx="137">
                  <c:v>3.6400698893418801</c:v>
                </c:pt>
                <c:pt idx="138">
                  <c:v>1.62967125597078</c:v>
                </c:pt>
                <c:pt idx="139">
                  <c:v>0</c:v>
                </c:pt>
                <c:pt idx="140">
                  <c:v>2.7647221454243899E-2</c:v>
                </c:pt>
                <c:pt idx="141">
                  <c:v>1.9347705914870099</c:v>
                </c:pt>
                <c:pt idx="142">
                  <c:v>1.5997830802602999</c:v>
                </c:pt>
                <c:pt idx="143">
                  <c:v>2.5620496397117698</c:v>
                </c:pt>
                <c:pt idx="144">
                  <c:v>0</c:v>
                </c:pt>
                <c:pt idx="145">
                  <c:v>0</c:v>
                </c:pt>
                <c:pt idx="146">
                  <c:v>2.6021337496747302E-2</c:v>
                </c:pt>
                <c:pt idx="147">
                  <c:v>0</c:v>
                </c:pt>
                <c:pt idx="148">
                  <c:v>2.6014568158168602E-2</c:v>
                </c:pt>
                <c:pt idx="149">
                  <c:v>2.5227568270481102</c:v>
                </c:pt>
                <c:pt idx="150">
                  <c:v>0.17757483510908201</c:v>
                </c:pt>
                <c:pt idx="151">
                  <c:v>2.58293238794632</c:v>
                </c:pt>
                <c:pt idx="152">
                  <c:v>2.4685262898049901E-2</c:v>
                </c:pt>
                <c:pt idx="153">
                  <c:v>2.46791707798618E-2</c:v>
                </c:pt>
                <c:pt idx="154">
                  <c:v>2.4673081667900301E-2</c:v>
                </c:pt>
                <c:pt idx="155">
                  <c:v>2.4666995559940799E-2</c:v>
                </c:pt>
                <c:pt idx="156">
                  <c:v>0</c:v>
                </c:pt>
                <c:pt idx="157">
                  <c:v>0.19728729963008601</c:v>
                </c:pt>
                <c:pt idx="158">
                  <c:v>0.147674132414472</c:v>
                </c:pt>
                <c:pt idx="159">
                  <c:v>0.196608503317768</c:v>
                </c:pt>
                <c:pt idx="160">
                  <c:v>0.58866813833701204</c:v>
                </c:pt>
                <c:pt idx="161">
                  <c:v>0.78029748841745905</c:v>
                </c:pt>
                <c:pt idx="162">
                  <c:v>0</c:v>
                </c:pt>
                <c:pt idx="163">
                  <c:v>2.4195499637067502E-2</c:v>
                </c:pt>
                <c:pt idx="164">
                  <c:v>0.41122399612965599</c:v>
                </c:pt>
                <c:pt idx="165">
                  <c:v>0.98771380390267405</c:v>
                </c:pt>
                <c:pt idx="166">
                  <c:v>4.7709923664122099E-2</c:v>
                </c:pt>
                <c:pt idx="167">
                  <c:v>4.7687172150691501E-2</c:v>
                </c:pt>
                <c:pt idx="168">
                  <c:v>7.1496663489037202E-2</c:v>
                </c:pt>
                <c:pt idx="169">
                  <c:v>7.1445582281495598E-2</c:v>
                </c:pt>
                <c:pt idx="170">
                  <c:v>4.7596382674916698E-2</c:v>
                </c:pt>
                <c:pt idx="171">
                  <c:v>9.5147478591817297E-2</c:v>
                </c:pt>
                <c:pt idx="172">
                  <c:v>0.118821292775665</c:v>
                </c:pt>
                <c:pt idx="173">
                  <c:v>0.166152385473534</c:v>
                </c:pt>
                <c:pt idx="174">
                  <c:v>0.18957345971563999</c:v>
                </c:pt>
                <c:pt idx="175">
                  <c:v>1.5137180700094599</c:v>
                </c:pt>
                <c:pt idx="176">
                  <c:v>0.116495806150979</c:v>
                </c:pt>
                <c:pt idx="177">
                  <c:v>0.16290435187339999</c:v>
                </c:pt>
                <c:pt idx="178">
                  <c:v>0.11617100371747199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2.3207240659085599E-2</c:v>
                </c:pt>
                <c:pt idx="183">
                  <c:v>0</c:v>
                </c:pt>
                <c:pt idx="184">
                  <c:v>0</c:v>
                </c:pt>
                <c:pt idx="185">
                  <c:v>2.8306264501160099</c:v>
                </c:pt>
                <c:pt idx="186">
                  <c:v>0.24819494584837501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2.2507314877335101E-2</c:v>
                </c:pt>
                <c:pt idx="192">
                  <c:v>0.22502250225022499</c:v>
                </c:pt>
                <c:pt idx="193">
                  <c:v>0.31432420296362801</c:v>
                </c:pt>
                <c:pt idx="194">
                  <c:v>0.17905102954342</c:v>
                </c:pt>
                <c:pt idx="195">
                  <c:v>6.7024128686327095E-2</c:v>
                </c:pt>
                <c:pt idx="196">
                  <c:v>8.9305648582272801E-2</c:v>
                </c:pt>
                <c:pt idx="197">
                  <c:v>0.178451929511488</c:v>
                </c:pt>
                <c:pt idx="198">
                  <c:v>0.15586729013582701</c:v>
                </c:pt>
                <c:pt idx="199">
                  <c:v>0.155624722098711</c:v>
                </c:pt>
                <c:pt idx="200">
                  <c:v>0.110987791342952</c:v>
                </c:pt>
                <c:pt idx="201">
                  <c:v>4.43458980044346E-2</c:v>
                </c:pt>
                <c:pt idx="202">
                  <c:v>6.64893617021277E-2</c:v>
                </c:pt>
                <c:pt idx="203">
                  <c:v>0.15503875968992201</c:v>
                </c:pt>
                <c:pt idx="204">
                  <c:v>0.19902697921273799</c:v>
                </c:pt>
                <c:pt idx="205">
                  <c:v>0.24277201500772499</c:v>
                </c:pt>
                <c:pt idx="206">
                  <c:v>0.22016732716864801</c:v>
                </c:pt>
                <c:pt idx="207">
                  <c:v>0.15377855887521999</c:v>
                </c:pt>
                <c:pt idx="208">
                  <c:v>8.7738539153323095E-2</c:v>
                </c:pt>
                <c:pt idx="209">
                  <c:v>6.5746219592373395E-2</c:v>
                </c:pt>
                <c:pt idx="210">
                  <c:v>8.7604029785370102E-2</c:v>
                </c:pt>
                <c:pt idx="211">
                  <c:v>6.5645514223194701E-2</c:v>
                </c:pt>
                <c:pt idx="212">
                  <c:v>6.56024491581019E-2</c:v>
                </c:pt>
                <c:pt idx="213">
                  <c:v>8.7412587412587395E-2</c:v>
                </c:pt>
                <c:pt idx="214">
                  <c:v>0.19650655021834099</c:v>
                </c:pt>
                <c:pt idx="215">
                  <c:v>0.17432991937241199</c:v>
                </c:pt>
                <c:pt idx="216">
                  <c:v>0.152273221666304</c:v>
                </c:pt>
                <c:pt idx="217">
                  <c:v>0.173761946133797</c:v>
                </c:pt>
                <c:pt idx="218">
                  <c:v>0.17346053772766701</c:v>
                </c:pt>
                <c:pt idx="219">
                  <c:v>0.15151515151515199</c:v>
                </c:pt>
                <c:pt idx="220">
                  <c:v>8.6449103090555396E-2</c:v>
                </c:pt>
                <c:pt idx="221">
                  <c:v>2.15936082919456E-2</c:v>
                </c:pt>
                <c:pt idx="222">
                  <c:v>0</c:v>
                </c:pt>
                <c:pt idx="223">
                  <c:v>0</c:v>
                </c:pt>
                <c:pt idx="224">
                  <c:v>8.6355785837651106E-2</c:v>
                </c:pt>
                <c:pt idx="225">
                  <c:v>0.172562553925798</c:v>
                </c:pt>
                <c:pt idx="226">
                  <c:v>0.322997416020672</c:v>
                </c:pt>
                <c:pt idx="227">
                  <c:v>0</c:v>
                </c:pt>
                <c:pt idx="228">
                  <c:v>2.1463833440652499E-2</c:v>
                </c:pt>
                <c:pt idx="229">
                  <c:v>2.14592274678112E-2</c:v>
                </c:pt>
                <c:pt idx="230">
                  <c:v>0</c:v>
                </c:pt>
                <c:pt idx="231">
                  <c:v>0.171636987770865</c:v>
                </c:pt>
                <c:pt idx="232">
                  <c:v>1.62775754979653</c:v>
                </c:pt>
                <c:pt idx="233">
                  <c:v>0.442571127502634</c:v>
                </c:pt>
                <c:pt idx="234">
                  <c:v>2.0981955518254301E-2</c:v>
                </c:pt>
                <c:pt idx="235">
                  <c:v>2.09775540172016E-2</c:v>
                </c:pt>
                <c:pt idx="236">
                  <c:v>0</c:v>
                </c:pt>
                <c:pt idx="237">
                  <c:v>4.1946308724832203E-2</c:v>
                </c:pt>
                <c:pt idx="238">
                  <c:v>2.0964360587002101E-2</c:v>
                </c:pt>
                <c:pt idx="239">
                  <c:v>4.1919932928107299E-2</c:v>
                </c:pt>
                <c:pt idx="240">
                  <c:v>0.10475591870940699</c:v>
                </c:pt>
                <c:pt idx="241">
                  <c:v>0.167434072833822</c:v>
                </c:pt>
                <c:pt idx="242">
                  <c:v>0.14625992478061001</c:v>
                </c:pt>
                <c:pt idx="243">
                  <c:v>2.0863759649488799E-2</c:v>
                </c:pt>
                <c:pt idx="244">
                  <c:v>2.0859407592824401E-2</c:v>
                </c:pt>
                <c:pt idx="245">
                  <c:v>8.3420229405630902E-2</c:v>
                </c:pt>
                <c:pt idx="246">
                  <c:v>6.2513023546572205E-2</c:v>
                </c:pt>
                <c:pt idx="247">
                  <c:v>4.1649312786339002E-2</c:v>
                </c:pt>
                <c:pt idx="248">
                  <c:v>0.104079933388843</c:v>
                </c:pt>
                <c:pt idx="249">
                  <c:v>0.39509253483052598</c:v>
                </c:pt>
                <c:pt idx="250">
                  <c:v>0.227837613918807</c:v>
                </c:pt>
                <c:pt idx="251">
                  <c:v>6.1996280223186602E-2</c:v>
                </c:pt>
                <c:pt idx="252">
                  <c:v>0.35109458901280499</c:v>
                </c:pt>
                <c:pt idx="253">
                  <c:v>0.84379501955134795</c:v>
                </c:pt>
                <c:pt idx="254">
                  <c:v>0.14285714285714299</c:v>
                </c:pt>
                <c:pt idx="255">
                  <c:v>0.183411453026289</c:v>
                </c:pt>
                <c:pt idx="256">
                  <c:v>4.06834825061025E-2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2.0333468889792601E-2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2.0329335230737999E-2</c:v>
                </c:pt>
                <c:pt idx="266">
                  <c:v>0</c:v>
                </c:pt>
                <c:pt idx="267">
                  <c:v>0.142276422764228</c:v>
                </c:pt>
                <c:pt idx="268">
                  <c:v>0.89303836005683002</c:v>
                </c:pt>
                <c:pt idx="269">
                  <c:v>0.98571715952524697</c:v>
                </c:pt>
                <c:pt idx="270">
                  <c:v>0.27888446215139401</c:v>
                </c:pt>
                <c:pt idx="271">
                  <c:v>0.23837902264600699</c:v>
                </c:pt>
                <c:pt idx="272">
                  <c:v>0.47562425683709902</c:v>
                </c:pt>
                <c:pt idx="273">
                  <c:v>0.13806706114398401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7B-4AA3-8E97-8531586A02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6209496"/>
        <c:axId val="496212120"/>
      </c:lineChart>
      <c:dateAx>
        <c:axId val="496209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6212120"/>
        <c:crosses val="autoZero"/>
        <c:auto val="1"/>
        <c:lblOffset val="100"/>
        <c:baseTimeUnit val="days"/>
      </c:dateAx>
      <c:valAx>
        <c:axId val="496212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6209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3D0D7-8BA0-4E1F-86C8-2FD05FEF5D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C81F54-5A4C-4223-9533-993F925269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Meliá</a:t>
            </a:r>
          </a:p>
        </p:txBody>
      </p:sp>
    </p:spTree>
    <p:extLst>
      <p:ext uri="{BB962C8B-B14F-4D97-AF65-F5344CB8AC3E}">
        <p14:creationId xmlns:p14="http://schemas.microsoft.com/office/powerpoint/2010/main" val="1891270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3AAA0-2C24-456F-9E08-F2AD3A98A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Followers Total | TIKTOK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544E37-9C3D-4F1D-BAFF-EE110C70C8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02125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A092A0-5148-46A0-9FDA-70F0DDBB58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5C9270-D896-432C-842F-1367B7C59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240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C96AF-EC84-4E82-92F0-7862410B6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Followers Change | TIKTOK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6D68F3-D1A8-4CBC-BE47-D94AD05FA3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24198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94225C-AB8E-49A5-BBAB-DE4CCD558A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CDEBE5-8138-42E0-AC53-7323BEFF7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722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F1032-E158-4B43-A999-8A059DE90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Key Metrics Table | TIKTOK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CEADE3-8E2B-4E6A-A1B1-C7DA0A3B7B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78011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4590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9800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2940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2931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9500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7979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24534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85064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84976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0780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365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599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@meliahotels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24553456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2.0448445220909 %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013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F38414-2F7C-47F5-B8FD-FF81A15EC9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</p:spTree>
    <p:extLst>
      <p:ext uri="{BB962C8B-B14F-4D97-AF65-F5344CB8AC3E}">
        <p14:creationId xmlns:p14="http://schemas.microsoft.com/office/powerpoint/2010/main" val="3754869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03369-3D58-40AD-8E16-DC7568638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Total | TIKTOK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23B2B2-F81E-4DE0-B5F6-DEAB902E93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53429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448D75-069B-4E58-99D8-8ADFDE0E94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A33CCF-8484-4064-B51D-238440154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061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87B25-A5C9-45C3-87FE-EAE99211E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Likes Total | TIKTOK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EFC177-D59E-46BE-8E70-C4E1DAAC39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58102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7E5DFB-A00F-4CC5-AB3E-B9ED8F3F4A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D83C1F-F81F-40FA-B9AF-22CBA191D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570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90F50-23DD-433B-9EA7-18B1B7962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Tiktok Average Likes per Video | TIKTOK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01FE2D-04A8-47AD-9DE5-D44E2F0472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70077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E82810-ABB7-4897-8DC9-CC65B01E9B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D98467-C7FB-4E99-BDE8-F1CA32D59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846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2F2A9-6997-4455-A101-8ED82EE80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Likes Change | TIKTOK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C9B409-D58C-4B42-B665-1903F8E32D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287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1D323E-0FF9-47B4-8EE7-95E713F458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D99969-39A7-4CEF-A90D-64BB5FF48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748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77E6E-9FD1-4BB5-ADE8-733ACEBF6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TIKTOK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711EEC-1928-4E51-BCFF-87D6E7A14B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27501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5283636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361021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58580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9842283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122309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7950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4105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4782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8990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1169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048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- 2022-08-11 14:14:36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https://quintly-image-storage.s3.amazonaws.com/e5a0db16dc6f4b8b84e5885037a8052b/61b5ec78fc14a08fd5557f6ece414cb0.jpg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alifewelllived, travel, viajes, booktop, tiktoktravel, summer2022, menorcaisland, meliahotels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859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91B2D1-50BF-4324-A3CE-1A8810C484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</p:spTree>
    <p:extLst>
      <p:ext uri="{BB962C8B-B14F-4D97-AF65-F5344CB8AC3E}">
        <p14:creationId xmlns:p14="http://schemas.microsoft.com/office/powerpoint/2010/main" val="34525894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22D09-687D-4C4B-A296-154268C95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TIKTOK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F015C0-6657-4177-B08F-9A9EB5DC2A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4416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8463029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2282608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3902566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0762333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83622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765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6824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1737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9813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8104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997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- 2022-07-15 15:20:33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https://quintly-image-storage.s3.amazonaws.com/e5a0db16dc6f4b8b84e5885037a8052b/68d02755645262cd9b1e3ceb107b5f84.jpg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alifewelllived, Summer, travel, luxury, song, soundtrack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97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CAAFD5-A3B1-4FB3-97DC-8748C57E0C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</p:spTree>
    <p:extLst>
      <p:ext uri="{BB962C8B-B14F-4D97-AF65-F5344CB8AC3E}">
        <p14:creationId xmlns:p14="http://schemas.microsoft.com/office/powerpoint/2010/main" val="37934345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5B8AF-918C-4353-96FB-84968E709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TIKTOK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000F40-7606-43D5-AA87-51AB71DC43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18473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6921274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5812008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637183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0618956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20880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2357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5026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7972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7017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1263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1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- 2022-09-01 12:43:09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https://quintly-image-storage.s3.amazonaws.com/e5a0db16dc6f4b8b84e5885037a8052b/74d6d5cc83c03e82c56345fc09346c21.jpg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granmelia, villaagrippina, elizaspencer, ameliaspencer, rome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7380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1423A3-5FC5-4215-8744-190F1EC086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</p:spTree>
    <p:extLst>
      <p:ext uri="{BB962C8B-B14F-4D97-AF65-F5344CB8AC3E}">
        <p14:creationId xmlns:p14="http://schemas.microsoft.com/office/powerpoint/2010/main" val="2259209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3AE4C-2263-4E51-816F-443A0C2D3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TIKTOK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0602E2-EA7B-4DF0-B496-3C2657647E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91876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1783931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0075631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3648269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4605871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29864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9467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43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0569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7700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27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57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- 2022-05-12 17:28:16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https://quintly-image-storage.s3.amazonaws.com/e5a0db16dc6f4b8b84e5885037a8052b/dada332b5a46cc36b80128f00134c904.jpg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hellocurious, hellobalearicislands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425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A6F2CB-CFA2-413F-8DDA-57AC710F1F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</p:spTree>
    <p:extLst>
      <p:ext uri="{BB962C8B-B14F-4D97-AF65-F5344CB8AC3E}">
        <p14:creationId xmlns:p14="http://schemas.microsoft.com/office/powerpoint/2010/main" val="853566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8FCDF-0AF3-4668-919D-96C7EEA54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TIKTOK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D7663F-20C9-4924-B714-B1B96A296E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6346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6343889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326589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6037569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3432287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74535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4562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8419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8369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7053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5201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661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- 2022-07-22 13:41:48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https://quintly-image-storage.s3.amazonaws.com/e5a0db16dc6f4b8b84e5885037a8052b/6ab163ea192923129de22bb0519337b1.jpg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alifewelllived, menorca, Summer, travel, luxury, song, soundtrack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7187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F87F90-C4F1-4051-B505-6D8BF87B8A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</p:spTree>
    <p:extLst>
      <p:ext uri="{BB962C8B-B14F-4D97-AF65-F5344CB8AC3E}">
        <p14:creationId xmlns:p14="http://schemas.microsoft.com/office/powerpoint/2010/main" val="41694163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F1DFF-2F03-42C9-BCFB-EC161A62B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TIKTOK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87A22C-A50B-41D4-ABDC-95728EE174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22379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5229297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7287746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9147798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401984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0156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0552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4684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49159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421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008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721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- 2022-05-19 19:25:42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https://quintly-image-storage.s3.amazonaws.com/e5a0db16dc6f4b8b84e5885037a8052b/46c93086181449c7c9f1009a7d6676a2.jpg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hellocurious, hellobalearicislands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2284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FD8A9F-48B9-4230-8FED-D09454C208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</p:spTree>
    <p:extLst>
      <p:ext uri="{BB962C8B-B14F-4D97-AF65-F5344CB8AC3E}">
        <p14:creationId xmlns:p14="http://schemas.microsoft.com/office/powerpoint/2010/main" val="1878196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129E2-9B49-4D1F-8F81-2DFE34204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TIKTOK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81E32A-CDFF-4743-A154-A0B9892D62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08580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22076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0067276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2952682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6699532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08422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4163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2875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0577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2502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7059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028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- 2022-10-19 17:06:09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https://quintly-image-storage.s3.amazonaws.com/e5a0db16dc6f4b8b84e5885037a8052b/6315cea1e4ae083bd6b6362b60cd63d9.jpg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paradisusbymelia, meliahotels, luxuryhotels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641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83CD73-6015-4AC9-BC1B-791981965F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</p:spTree>
    <p:extLst>
      <p:ext uri="{BB962C8B-B14F-4D97-AF65-F5344CB8AC3E}">
        <p14:creationId xmlns:p14="http://schemas.microsoft.com/office/powerpoint/2010/main" val="19847272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DDB1F-9A30-4721-9127-C7CCFCA63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TIKTOK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98EC6B-2B1B-42E2-8128-53FED3C021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1189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1817148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5051628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1209573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7791452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19808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7086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8589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4994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365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8185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668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- 2022-10-08 08:21:47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https://quintly-image-storage.s3.amazonaws.com/e5a0db16dc6f4b8b84e5885037a8052b/2e41d30f1e9ab3a883c70281e882633f.jpg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paradisusbymelia, meliahotels, luxuryhotels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9977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349940-7042-4489-8B95-6F89AB171C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</p:spTree>
    <p:extLst>
      <p:ext uri="{BB962C8B-B14F-4D97-AF65-F5344CB8AC3E}">
        <p14:creationId xmlns:p14="http://schemas.microsoft.com/office/powerpoint/2010/main" val="687353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A1993-49A5-4F5C-BF6B-83669A5D8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TIKTOK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D03CF3-DFBC-40EE-BC1C-2A782CF12C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00560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9280712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7743145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7119804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1929253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11224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6693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2922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8554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6408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5600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745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- 2022-07-25 20:11:15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https://quintly-image-storage.s3.amazonaws.com/e5a0db16dc6f4b8b84e5885037a8052b/e7052d2b00d430ea453b98d6fddaf25c.jpg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innsidebymelia, meliahotels, mfl22, meliacreator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SOLD 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9509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E91807-E191-4718-9133-D14F85A085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</p:spTree>
    <p:extLst>
      <p:ext uri="{BB962C8B-B14F-4D97-AF65-F5344CB8AC3E}">
        <p14:creationId xmlns:p14="http://schemas.microsoft.com/office/powerpoint/2010/main" val="39370046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EBF58-C711-4E86-AB88-7EEA80640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TIKTOK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0A049C-E71F-4440-91D8-211716608B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46916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657530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2837952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087914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0471236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18655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07940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1631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5389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8886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4564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217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- 2022-07-27 20:25:07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https://quintly-image-storage.s3.amazonaws.com/e5a0db16dc6f4b8b84e5885037a8052b/f121c16bd7410b688225c0ac21689123.jpg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innsidebymelia, hellocurious, meliahotels, travelexperiences, mlf22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2627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05812D-1C08-4534-82B7-8325769FD0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</p:spTree>
    <p:extLst>
      <p:ext uri="{BB962C8B-B14F-4D97-AF65-F5344CB8AC3E}">
        <p14:creationId xmlns:p14="http://schemas.microsoft.com/office/powerpoint/2010/main" val="10219130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8BEB9-4554-4254-B208-306B72C54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TIKTOK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4942F5-C80F-4143-90BA-3B81E5DC90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78354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1195905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6334784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2247945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2763387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82655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0886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6046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8038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22364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7961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780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- 2022-10-07 14:21:02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https://quintly-image-storage.s3.amazonaws.com/e5a0db16dc6f4b8b84e5885037a8052b/63aea0c609cbbcc7c0ba1f3fb6494315.jpg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innsidebymelia, meliahotels, flem2022, staycurious, magaluf, topdestination, innsidecalviabeach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5094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5D85B9-A908-4AE2-8501-D2FEDC6AB3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</p:spTree>
    <p:extLst>
      <p:ext uri="{BB962C8B-B14F-4D97-AF65-F5344CB8AC3E}">
        <p14:creationId xmlns:p14="http://schemas.microsoft.com/office/powerpoint/2010/main" val="28386917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34C43-4896-4CEC-BF81-6BE31E612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TIKTOK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C87949-A0F3-4B23-855F-850F8F05E2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39637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4816972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6625027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93286931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4659470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97553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475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3913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6132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4887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2786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061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- 2022-08-03 15:12:32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https://quintly-image-storage.s3.amazonaws.com/e5a0db16dc6f4b8b84e5885037a8052b/0c89f578614f40aa2837bc63e3c5e4a9.jpg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innsidebymelia, hellocurious, meliahotels, travelexperiences, mlf22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7930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B87EC6-CC27-4E0A-8130-EFF461C4FC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</p:spTree>
    <p:extLst>
      <p:ext uri="{BB962C8B-B14F-4D97-AF65-F5344CB8AC3E}">
        <p14:creationId xmlns:p14="http://schemas.microsoft.com/office/powerpoint/2010/main" val="19697375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F7E34-698A-4CF2-A7AF-0BDD2ADBA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TIKTOK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E2DB60-D95D-46B4-BF84-39BE778574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83096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81792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9125600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7406119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1874529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20713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9506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4439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6032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3126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1156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617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- 2022-07-20 16:59:42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https://quintly-image-storage.s3.amazonaws.com/e5a0db16dc6f4b8b84e5885037a8052b/3b94855d29f9f03a11fa6033e678af1a.jpg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alifewelllived, menorca, Summer, travel, luxury, song, soundtrack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1882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A9F6B9-173B-420B-98B4-01D317B093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</p:spTree>
    <p:extLst>
      <p:ext uri="{BB962C8B-B14F-4D97-AF65-F5344CB8AC3E}">
        <p14:creationId xmlns:p14="http://schemas.microsoft.com/office/powerpoint/2010/main" val="9264925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3FF29-17D2-4E89-A1A8-A70FF665C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TIKTOK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604F5B-0CF4-4B7C-ABB6-854AA31DA3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11874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14190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1992783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1636605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394467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19341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1244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4460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7945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0401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9334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662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- 2022-10-13 16:39:58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https://quintly-image-storage.s3.amazonaws.com/e5a0db16dc6f4b8b84e5885037a8052b/dba9946c6e5064406b327e293798aedd.jpg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paradisusbymelia, meliahotels, luxuryhotels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3405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F3A247-E098-437D-82A0-8296577AF0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</p:spTree>
    <p:extLst>
      <p:ext uri="{BB962C8B-B14F-4D97-AF65-F5344CB8AC3E}">
        <p14:creationId xmlns:p14="http://schemas.microsoft.com/office/powerpoint/2010/main" val="3241461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A884C-05D7-4280-9D2B-21AB7DC91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TIKTOK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F93C3A-FCF1-49E7-953D-E78FCB2393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71235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0151630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2992992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5294180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0662435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89927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562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017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195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2211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4465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925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- 2022-08-19 14:16:02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https://quintly-image-storage.s3.amazonaws.com/e5a0db16dc6f4b8b84e5885037a8052b/300bdeb2f17ad26d1393aeff3955e2f2.jpg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alifewelllived, travel, viajes, booktop, tiktoktravel, summer2022, menorcaisland, meliahotels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28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0A8E9B-F976-45A4-AA57-9F7E020E59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</p:spTree>
    <p:extLst>
      <p:ext uri="{BB962C8B-B14F-4D97-AF65-F5344CB8AC3E}">
        <p14:creationId xmlns:p14="http://schemas.microsoft.com/office/powerpoint/2010/main" val="12688444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11CAC-E36B-4B6D-BEA2-503355206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TIKTOK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39F6EF-DBC7-465E-9D76-761CDA8E53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82688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2199483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4863703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7038854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7213635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34554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7758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03119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83539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3612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652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885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- 2022-06-29 21:29:17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https://quintly-image-storage.s3.amazonaws.com/e5a0db16dc6f4b8b84e5885037a8052b/397f0f3946364a6d2a3393d1a00673e3.jpg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soulmatters, meliahotels, holiday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9107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80F7A7-AD1C-4F96-94CA-52DAFF59F7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</p:spTree>
    <p:extLst>
      <p:ext uri="{BB962C8B-B14F-4D97-AF65-F5344CB8AC3E}">
        <p14:creationId xmlns:p14="http://schemas.microsoft.com/office/powerpoint/2010/main" val="10377564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8AAAC-6A51-47EB-9EA5-15E3E8B7A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TIKTOK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880910-B253-4086-87EF-5DB3970696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13783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4500314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2312829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7355906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6573546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01418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6269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963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9364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0463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1226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090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- 2022-10-03 16:04:57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https://quintly-image-storage.s3.amazonaws.com/e5a0db16dc6f4b8b84e5885037a8052b/c14fb591e486833602ff83337a3dfcae.jpg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paradisusbymelia, meliahotels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1054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255503-63D5-4842-85CD-FA0D543AE7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</p:spTree>
    <p:extLst>
      <p:ext uri="{BB962C8B-B14F-4D97-AF65-F5344CB8AC3E}">
        <p14:creationId xmlns:p14="http://schemas.microsoft.com/office/powerpoint/2010/main" val="23574216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39CE2-F735-4577-B6C9-1A09976D2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TIKTOK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94318D-53F5-445D-8B45-07334DFE89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36286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0829441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8350723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6375354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8984984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79846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8944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3091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3509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5581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177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165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- 2022-08-31 12:11:49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https://quintly-image-storage.s3.amazonaws.com/e5a0db16dc6f4b8b84e5885037a8052b/d07cf3c26b6d527ae911d4265aaf2a35.jpg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alifewelllived, travel, viajes, booktop, tiktoktravel, summer2022, menorcaisland, meliahotels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9438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AA68C8-3993-44CC-92F8-9D4F8637EC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</p:spTree>
    <p:extLst>
      <p:ext uri="{BB962C8B-B14F-4D97-AF65-F5344CB8AC3E}">
        <p14:creationId xmlns:p14="http://schemas.microsoft.com/office/powerpoint/2010/main" val="31871083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F6B1B-661B-44E9-8611-0B48B648C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TIKTOK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0C4D18-BB86-4836-BBC8-AF8393929C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34971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041782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0144756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98112496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9930515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67157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665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3664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9484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9083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6841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606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- 2022-07-08 18:31:00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https://quintly-image-storage.s3.amazonaws.com/e5a0db16dc6f4b8b84e5885037a8052b/269d0e93f1bd7e21e4f7bff2ee63b209.jpg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innsidebymelia, meliahotels, mlf22, mallorcalivefestival, meliacreators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1357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258901-FFAF-4403-BE44-B490197A63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</p:spTree>
    <p:extLst>
      <p:ext uri="{BB962C8B-B14F-4D97-AF65-F5344CB8AC3E}">
        <p14:creationId xmlns:p14="http://schemas.microsoft.com/office/powerpoint/2010/main" val="34107151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EC799-4EEC-47C0-9F96-17C732EC2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TIKTOK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D3752D-28D2-4238-9264-5C1A37584C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95984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2667280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2560054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0292293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8316517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0279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036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5013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131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0155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0143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556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- 2022-10-10 13:57:56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https://quintly-image-storage.s3.amazonaws.com/e5a0db16dc6f4b8b84e5885037a8052b/018021bab6321d3e161adb6960e44219.jpg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weareme, memeliahotels, travel, luxurytravel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9408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867073-109A-410F-8AA6-F95AFCF1B0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</p:spTree>
    <p:extLst>
      <p:ext uri="{BB962C8B-B14F-4D97-AF65-F5344CB8AC3E}">
        <p14:creationId xmlns:p14="http://schemas.microsoft.com/office/powerpoint/2010/main" val="19231612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477E2-BEF3-4291-83F7-9693104B0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TIKTOK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83FFCE-BC7A-49A4-A92E-75425F6F24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93735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1715417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6898575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0980035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686828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66279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3324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5153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4113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6513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9486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199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- 2022-07-19 09:51:38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https://quintly-image-storage.s3.amazonaws.com/e5a0db16dc6f4b8b84e5885037a8052b/2f8de268c45cbfd030937dfc0c601a0d.jpg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alifewelllived, menorca, Summer, travel, luxury, song, soundtrack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5790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1EC0A5-DF05-42FE-8671-5B273FB2C6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</p:spTree>
    <p:extLst>
      <p:ext uri="{BB962C8B-B14F-4D97-AF65-F5344CB8AC3E}">
        <p14:creationId xmlns:p14="http://schemas.microsoft.com/office/powerpoint/2010/main" val="28879458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2C4E5-173E-4400-828C-07F3662FC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TIKTOK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F41A82-14A0-4045-B2E7-9130F171C2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32907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462780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6812261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5183432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028068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59707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9591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2085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9376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9263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0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509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- 2022-07-01 16:28:05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https://quintly-image-storage.s3.amazonaws.com/e5a0db16dc6f4b8b84e5885037a8052b/2887df1c4fc8d77206838d5b0e6ab254.jpg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innsidebymelia, hellocurios, meliahotels, travelexperiences, mlf22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BARELY BREATHING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6878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8064F2-7965-438D-85C4-9F72DE8595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</p:spTree>
    <p:extLst>
      <p:ext uri="{BB962C8B-B14F-4D97-AF65-F5344CB8AC3E}">
        <p14:creationId xmlns:p14="http://schemas.microsoft.com/office/powerpoint/2010/main" val="13504549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B69D8-9484-4EE4-8765-88F94CD95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TIKTOK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29A53F-B41D-4B79-A83E-C729628E0C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5909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9430524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1219155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2715844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43013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50403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0911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6593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6497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5784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6510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376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- 2022-09-12 18:26:47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https://quintly-image-storage.s3.amazonaws.com/e5a0db16dc6f4b8b84e5885037a8052b/33c7d8c4a06c4801306705ba7913ee59.jpg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meliacreator, experience, experiencebalilife, meliaexperiences, traveltiktok, explorebali, 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I Want Is 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931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F88E75-8494-4017-8B4B-B8BD912950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</p:spTree>
    <p:extLst>
      <p:ext uri="{BB962C8B-B14F-4D97-AF65-F5344CB8AC3E}">
        <p14:creationId xmlns:p14="http://schemas.microsoft.com/office/powerpoint/2010/main" val="30288901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D4EB7-7384-402D-99C9-76D6F6B2D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TIKTOK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60EF10-3CD5-465C-86DD-8465E20281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53945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1620898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7172182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3506313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7018063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99802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73874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334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4806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6190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4111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142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- 2022-10-10 17:21:35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https://quintly-image-storage.s3.amazonaws.com/e5a0db16dc6f4b8b84e5885037a8052b/c07a6caf532f0028575f15f658e381e2.jpg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paradisusbymeliá, meliahotels, luxuryhotels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815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0EC2A2-FEEA-45CA-9B46-067C48F2F1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</p:spTree>
    <p:extLst>
      <p:ext uri="{BB962C8B-B14F-4D97-AF65-F5344CB8AC3E}">
        <p14:creationId xmlns:p14="http://schemas.microsoft.com/office/powerpoint/2010/main" val="29201478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CDD98-EA7D-4CF0-9C79-F72044F41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TIKTOK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5A3173-F751-4C0E-8788-CED898AA36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45803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6739721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6125818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5599441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9633870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36917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249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74134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4852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9836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460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592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- 2022-06-30 20:08:24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https://quintly-image-storage.s3.amazonaws.com/e5a0db16dc6f4b8b84e5885037a8052b/c400320b0c9af2554e2562486756b603.jpg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soulmatters, holidaytiktok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5762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246475-4347-4ED3-9267-E7EFF6F9B3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</p:spTree>
    <p:extLst>
      <p:ext uri="{BB962C8B-B14F-4D97-AF65-F5344CB8AC3E}">
        <p14:creationId xmlns:p14="http://schemas.microsoft.com/office/powerpoint/2010/main" val="36822341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027B7-EC77-4898-BBDD-1E31E9107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Views by Song Title | TIKTOK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1D8676-36F7-4F7B-A9D0-8CC16DB84E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0242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884B08-D83C-4EC5-AAD2-77F897D792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6A36E9-BD13-4DE3-BCC7-6F44CC494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5130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D6FA7-454A-4562-AAE3-97E439DE5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Engagements by Song Title | TIKTOK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105C8E-0A0A-44E9-9063-4789D79317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72287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4C6D7E-15F6-426E-97CD-9CC80773E2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24F868-3970-423A-AB66-0BA76FAF8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6405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B678B-B111-4884-AE5A-9ECC59C85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Change | TIKTOK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E483B8-C48A-44E0-84BC-99362D47D8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53063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027DE3-591F-4D8D-ABB3-CF4167E835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1A0F91-1CF0-46DE-A0C7-17819B4FD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379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7B08F-7017-43D0-B0D9-21492634C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TIKTOK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869985-6399-4BC3-98C9-722EE25D83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7212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3328595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0533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6317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10316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34220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9726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3252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4742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598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6153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7786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1573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64968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5159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(Sum)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(Avg)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(Sum)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(Avg)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(Sum)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(Avg)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(Sum)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(Avg)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(Sum)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(Avg)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32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@meliahotels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4443.2053571429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14.348214285714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25.303571428571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4482.8571428571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24553456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219227.28571429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2.0448445220909 %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5902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34ECAA-1463-4905-9EC3-0680AE4A24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</p:spTree>
    <p:extLst>
      <p:ext uri="{BB962C8B-B14F-4D97-AF65-F5344CB8AC3E}">
        <p14:creationId xmlns:p14="http://schemas.microsoft.com/office/powerpoint/2010/main" val="4810704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9225A-1705-4ECD-B1F0-533EAD053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By Hour | TIKTOK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F4BBE8-DC8C-43CA-8C34-4E6CFE3A9F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07786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F03DF3-F363-410D-A1E3-9EFE29A595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47E730-A8E4-4027-94E3-94601A02C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6508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AAC4F-4AE6-4B72-8E19-6B1C15826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Hashtag Detection | TIKTOK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33E32F-DDF7-4BA4-9550-C02289C310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72278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429044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444417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708482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376176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364586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65843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316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#meliahotels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2474.88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2503.48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78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2935.8965517241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11.48275862069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18.275862068966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2965.6551724138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763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#luxurytravel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2629.9473684211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11.263157894737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36.894736842105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2678.1052631579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649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#topdestination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3065.625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649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#innsidebymelia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11.133333333333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2785.6666666667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545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#viajes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1206.7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1235.2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65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#MeliaHotels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2023.4444444444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2057.6666666667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987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2713.375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2743.875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257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1207.2857142857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1233.1428571429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289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#tiktoktravel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2632.4285714286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2679.8571428571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4903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513392-B97E-460F-8FDD-5C309C7EBE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</p:spTree>
    <p:extLst>
      <p:ext uri="{BB962C8B-B14F-4D97-AF65-F5344CB8AC3E}">
        <p14:creationId xmlns:p14="http://schemas.microsoft.com/office/powerpoint/2010/main" val="34781778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BE0DB-045E-4998-94D3-EA2CBCD6D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Hashtag Detection | TIKTOK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F4B655-71F8-4A46-8B40-BC7232E1CB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8747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1504854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529620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575978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799135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209095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30130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671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#hotelsandresorts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7049.2857142857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7092.8571428571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406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#luxury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1693.4285714286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1722.1428571429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548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#ALifeWellLived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1879.8571428571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1912.2857142857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355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3521.3333333333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767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#meliacreator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1121.3333333333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1145.6666666667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269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#booktop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1871.8333333333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566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#luxurydestination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379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#ParadisusByMelia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1883.3333333333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1925.1666666667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284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#LuxuryHotels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2014.6666666667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027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#meliatiktok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3891.6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0980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B71C71-D4B2-4EAF-ADD9-AD4924A0A4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</p:spTree>
    <p:extLst>
      <p:ext uri="{BB962C8B-B14F-4D97-AF65-F5344CB8AC3E}">
        <p14:creationId xmlns:p14="http://schemas.microsoft.com/office/powerpoint/2010/main" val="28431701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C6AD7-2681-4D73-A291-5C453453C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Hashtag Detection | TIKTOK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C09463-FA6E-4F3D-BB0F-BE109609CE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40280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7853420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188847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08113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716559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089148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4899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073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#mecano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1134.8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242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#puntacana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4516.2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854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#MEBarcelona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482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#mlf22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3649.6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560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#Luxury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222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B89FD4-689E-4E3D-A69F-3CEC50BF4E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</p:spTree>
    <p:extLst>
      <p:ext uri="{BB962C8B-B14F-4D97-AF65-F5344CB8AC3E}">
        <p14:creationId xmlns:p14="http://schemas.microsoft.com/office/powerpoint/2010/main" val="3331565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2474D-1DBC-4B8A-8733-417B83EBA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Followers Change Rate | TIKTOK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B969B9-D562-498E-BBA5-8694071858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53552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C22403-F738-4A12-8486-7C2C7115BD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D6C1EA-97BB-4285-963C-4A1530A56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1947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FFCED-57A8-4DD7-A34F-51FF4467A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Likes Change Rate | TIKTOK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00F3E3-3804-467B-9F2A-6F525855D1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27854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E441C0-1A1E-4154-8B4D-3D568F4BBF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02/01/2022 - 11/01/2022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04B925-FB16-4DEB-A3FA-5C48C8010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5374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2053</Words>
  <Application>Microsoft Office PowerPoint</Application>
  <PresentationFormat>On-screen Show (4:3)</PresentationFormat>
  <Paragraphs>791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6" baseType="lpstr">
      <vt:lpstr>Arial</vt:lpstr>
      <vt:lpstr>Calibri</vt:lpstr>
      <vt:lpstr>quintly_template</vt:lpstr>
      <vt:lpstr>Overview</vt:lpstr>
      <vt:lpstr>Tiktok Followers Total | TIKTOK</vt:lpstr>
      <vt:lpstr>Tiktok Followers Change | TIKTOK</vt:lpstr>
      <vt:lpstr>Tiktok Key Metrics Table | TIKTOK</vt:lpstr>
      <vt:lpstr>Tiktok Videos Total | TIKTOK</vt:lpstr>
      <vt:lpstr>Tiktok Likes Total | TIKTOK</vt:lpstr>
      <vt:lpstr>Tiktok Average Likes per Video | TIKTOK</vt:lpstr>
      <vt:lpstr>Tiktok Likes Change | TIKTOK</vt:lpstr>
      <vt:lpstr>Tiktok Videos Table | TIKTOK - 1 of 25</vt:lpstr>
      <vt:lpstr>Tiktok Videos Table | TIKTOK - 2 of 25</vt:lpstr>
      <vt:lpstr>Tiktok Videos Table | TIKTOK - 3 of 25</vt:lpstr>
      <vt:lpstr>Tiktok Videos Table | TIKTOK - 4 of 25</vt:lpstr>
      <vt:lpstr>Tiktok Videos Table | TIKTOK - 5 of 25</vt:lpstr>
      <vt:lpstr>Tiktok Videos Table | TIKTOK - 6 of 25</vt:lpstr>
      <vt:lpstr>Tiktok Videos Table | TIKTOK - 7 of 25</vt:lpstr>
      <vt:lpstr>Tiktok Videos Table | TIKTOK - 8 of 25</vt:lpstr>
      <vt:lpstr>Tiktok Videos Table | TIKTOK - 9 of 25</vt:lpstr>
      <vt:lpstr>Tiktok Videos Table | TIKTOK - 10 of 25</vt:lpstr>
      <vt:lpstr>Tiktok Videos Table | TIKTOK - 11 of 25</vt:lpstr>
      <vt:lpstr>Tiktok Videos Table | TIKTOK - 12 of 25</vt:lpstr>
      <vt:lpstr>Tiktok Videos Table | TIKTOK - 13 of 25</vt:lpstr>
      <vt:lpstr>Tiktok Videos Table | TIKTOK - 14 of 25</vt:lpstr>
      <vt:lpstr>Tiktok Videos Table | TIKTOK - 15 of 25</vt:lpstr>
      <vt:lpstr>Tiktok Videos Table | TIKTOK - 16 of 25</vt:lpstr>
      <vt:lpstr>Tiktok Videos Table | TIKTOK - 17 of 25</vt:lpstr>
      <vt:lpstr>Tiktok Videos Table | TIKTOK - 18 of 25</vt:lpstr>
      <vt:lpstr>Tiktok Videos Table | TIKTOK - 19 of 25</vt:lpstr>
      <vt:lpstr>Tiktok Videos Table | TIKTOK - 20 of 25</vt:lpstr>
      <vt:lpstr>Tiktok Videos Table | TIKTOK - 21 of 25</vt:lpstr>
      <vt:lpstr>Tiktok Videos Table | TIKTOK - 22 of 25</vt:lpstr>
      <vt:lpstr>Tiktok Videos Table | TIKTOK - 23 of 25</vt:lpstr>
      <vt:lpstr>Tiktok Videos Table | TIKTOK - 24 of 25</vt:lpstr>
      <vt:lpstr>Tiktok Videos Table | TIKTOK - 25 of 25</vt:lpstr>
      <vt:lpstr>Tiktok Views by Song Title | TIKTOK</vt:lpstr>
      <vt:lpstr>Tiktok Engagements by Song Title | TIKTOK</vt:lpstr>
      <vt:lpstr>Tiktok Videos Change | TIKTOK</vt:lpstr>
      <vt:lpstr>Tiktok Videos Table Overview | TIKTOK</vt:lpstr>
      <vt:lpstr>Tiktok Videos By Hour | TIKTOK</vt:lpstr>
      <vt:lpstr>Tiktok Hashtag Detection | TIKTOK - 1 of 3</vt:lpstr>
      <vt:lpstr>Tiktok Hashtag Detection | TIKTOK - 2 of 3</vt:lpstr>
      <vt:lpstr>Tiktok Hashtag Detection | TIKTOK - 3 of 3</vt:lpstr>
      <vt:lpstr>Tiktok Followers Change Rate | TIKTOK</vt:lpstr>
      <vt:lpstr>Tiktok Likes Change Rate | TIKTOK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2022-11-01T16:17:11Z</dcterms:created>
  <dcterms:modified xsi:type="dcterms:W3CDTF">2022-11-01T16:18:36Z</dcterms:modified>
</cp:coreProperties>
</file>