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Sheet1!$A$2:$A$275</c:f>
            </c:multiLvlStrRef>
          </c:cat>
          <c:val>
            <c:numRef>
              <c:f>Sheet1!$B$2:$B$275</c:f>
            </c:numRef>
          </c:val>
          <c:smooth val="0"/>
          <c:extLst>
            <c:ext xmlns:c16="http://schemas.microsoft.com/office/drawing/2014/chart" uri="{C3380CC4-5D6E-409C-BE32-E72D297353CC}">
              <c16:uniqueId val="{00000000-3FE2-4BCF-A2BD-80CE192C28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700136"/>
        <c:axId val="302701120"/>
      </c:lineChart>
      <c:catAx>
        <c:axId val="3027001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01120"/>
        <c:crosses val="autoZero"/>
        <c:auto val="1"/>
        <c:lblAlgn val="ctr"/>
        <c:lblOffset val="100"/>
        <c:noMultiLvlLbl val="0"/>
      </c:catAx>
      <c:valAx>
        <c:axId val="30270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0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25870-0058-4B09-B313-F7BBB7F96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Total | TIKTOK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27C655-6249-4526-A533-B44441774A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6382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8EEA3-4AC9-44AC-9B9C-95BF497B1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31574-FFDF-4807-AA98-E9C40D8F1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696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Tiktok Followers Total | TIKTOK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Followers Total | TIKTOK</dc:title>
  <dc:creator>Administrator</dc:creator>
  <cp:lastModifiedBy>Administrator</cp:lastModifiedBy>
  <cp:revision>1</cp:revision>
  <dcterms:created xsi:type="dcterms:W3CDTF">2022-11-01T16:07:36Z</dcterms:created>
  <dcterms:modified xsi:type="dcterms:W3CDTF">2022-11-01T16:07:56Z</dcterms:modified>
</cp:coreProperties>
</file>