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5FD-1572-4806-8E88-56D88AC6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D5A58-E71F-4E87-8A23-259FBF007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5932913"/>
              </p:ext>
            </p:extLst>
          </p:nvPr>
        </p:nvGraphicFramePr>
        <p:xfrm>
          <a:off x="457200" y="1731963"/>
          <a:ext cx="773582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2593309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202587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226637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74617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5758512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09685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933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820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93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698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391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14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- 2022-04-01 16:50:43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https://quintly-image-storage.s3.amazonaws.com/e5a0db16dc6f4b8b84e5885037a8052b/2e7cd2b76987f1b7017b8ad7f03ad3fa.jpg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topdestination, meliatiktok, travel, staysafewithmelia, solbymelia, mezougadesert, marocco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373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6F9D8-C237-4493-87CC-8DE9D2BE6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104166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BF48F-C296-4508-A92B-B7A7C2651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91433B-BF73-4251-A916-C291558BD3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759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26032013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8819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36803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36003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73905287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53903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991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7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703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908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100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54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- 2022-04-09 12:21:12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https://quintly-image-storage.s3.amazonaws.com/e5a0db16dc6f4b8b84e5885037a8052b/115a432153c39366deb67c79e5c0cded.jpg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952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CC09C-FF4F-4760-AF74-EF9F58623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3313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29225-A073-4ADA-BCB4-12BF5C3D1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56C63-E9E5-4783-9D09-C6BC1FB43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5766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31281542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947191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51858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219515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21462107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425467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5130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086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814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772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120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7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- 2022-05-06 22:41:30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https://quintly-image-storage.s3.amazonaws.com/e5a0db16dc6f4b8b84e5885037a8052b/3cd1b0c5e55fe1c41887c933c6867ab4.jpg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mecabobymelia, me, cabo, mexico, topdestination, luxuryhotels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12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A4A56-5F02-44A1-BACD-E1520905D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192861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02155-3EDF-4AF9-AF51-C78FBF803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B2D007-B91C-4020-A3BF-7C70BDF0C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134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4794108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436196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90971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28835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16560548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56533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282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02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813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77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07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- 2022-05-09 21:38:38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https://quintly-image-storage.s3.amazonaws.com/e5a0db16dc6f4b8b84e5885037a8052b/a573f6aefb5f4b02dbf98e4dd6844058.jpg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paradisusgrandcana, capcana, republicadominicana, repdom🇩🇴, puntacana, dominicanrepublic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004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373FE-73D4-427C-9476-8EA67243C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273369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B131-5A79-4FD2-8CCE-BB40F630C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CBD6B-9D2C-4C07-A9FF-E243B45BF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8230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39993728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262833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6529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86539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0388345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74149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262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107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441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180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238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5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- 2022-05-11 21:57:09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https://quintly-image-storage.s3.amazonaws.com/e5a0db16dc6f4b8b84e5885037a8052b/350cd5cdda2232c539bc293830292668.jpg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paradisusgrandcana, puntacana, dominicanrepublic, luxurytravel, filmtiktok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216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4751B-121E-4DB4-98C2-3C8DB7D89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22136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004AD-D9CC-4C39-B8E1-D72B6BD49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D2F38-5EDF-4A15-8B94-B6FDD88834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4392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21863772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380732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58709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13233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4723322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552397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752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586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876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444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3256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46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- 2022-05-12 17:28:16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https://quintly-image-storage.s3.amazonaws.com/e5a0db16dc6f4b8b84e5885037a8052b/dada332b5a46cc36b80128f00134c904.jpg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hellocurious, hellobalearicislands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504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57A9C-8B18-4481-9914-66EEFC7AD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20096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256FF-2C6F-46D2-B941-DEFE4E18B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E11F5-0B71-418C-9B69-330A2D1AD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66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25106118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891836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968303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94206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8539097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21229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764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363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879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926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891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44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- 2022-05-16 21:58:26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https://quintly-image-storage.s3.amazonaws.com/e5a0db16dc6f4b8b84e5885037a8052b/add8834b964042e1d03bb07e8e4e4273.jpg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taboobeachclub, confessionsskybarandtapas, mamazzita, funkygeisha, loscabos, mexico, luxurytravel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955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67C52-391F-405B-9A4D-F93C645D5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688155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5EC9D-2B45-41A5-8285-F763579E0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54C19-9871-4D56-BBED-518E63C217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501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31751711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766332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316635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44160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025949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96580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451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825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1560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040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755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69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- 2022-05-20 17:37:24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https://quintly-image-storage.s3.amazonaws.com/e5a0db16dc6f4b8b84e5885037a8052b/932d999b84cb01ac9775b84f8fcea87b.jpg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granmeliaiguazu, argentina, iguazu, meliahotels, luxurytravel, topdestination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13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B5C39-AD45-4E60-B627-2E64094C6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750512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F8DD1-8C79-465F-A895-B08C20455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30F1A-6104-47D8-886C-D2E7B13612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219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16165037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48531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91026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99448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23444285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170046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024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1422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695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954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653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11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- 2022-05-23 21:45:48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https://quintly-image-storage.s3.amazonaws.com/e5a0db16dc6f4b8b84e5885037a8052b/b88ea8da10ab948e9c2727c5ca05f636.jpg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travel, soloasismarrakech, letsplay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Memories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977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B68C2-6A33-4E7F-AFF1-BE84F132B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295145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002F5-416B-4C97-82D3-F039615C2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1566D4-BE8F-496D-8C4D-BDA199421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952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27860671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73351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55735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62348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8412350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491733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605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214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2239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590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014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58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- 2022-05-25 19:58:52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https://quintly-image-storage.s3.amazonaws.com/e5a0db16dc6f4b8b84e5885037a8052b/ac5bae38830546f1d454d44a7cd0120e.jpg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padisusloscabos, mexico, meliahotels, luxuryexperience, hotelsandresorts, visitmexico, letsplay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5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88360-ADCC-44BD-B002-8E5182D84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856541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54179-A3EE-4E9F-8877-636091A4C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23F86-E261-4D85-85CF-362A86AA2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1097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18026092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268972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89961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60250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016827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97276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0841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217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861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902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770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97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- 2022-05-27 18:22:10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https://quintly-image-storage.s3.amazonaws.com/e5a0db16dc6f4b8b84e5885037a8052b/f702ea1aeb5415a41f46a026b10fa68b.jpg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paradisusloscabos, visitméxico, luxurytravel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67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69017-4921-4A99-A24E-05D282B7A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7972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9827F-949C-40D2-8A07-AF31795B5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67270-59E0-4F87-A54E-AA0079E779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410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49315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59608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909490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2086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0599342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79667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0072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676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157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58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914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02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- 2022-05-30 21:09:48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https://quintly-image-storage.s3.amazonaws.com/e5a0db16dc6f4b8b84e5885037a8052b/77cfd872b5831a01407919ba8e77cc49.jpg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mallorca, balearicislands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108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9095F-39C9-4EB5-96A0-254F863EA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35615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DEAB3-8513-4F2E-99E6-D093F01C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415A3C-B558-454F-B350-3736C6204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692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32445615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67739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12038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7473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7471368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93042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0913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586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4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55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56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5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- 2022-02-20 01:26:35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https://quintly-image-storage.s3.amazonaws.com/8a9adc3c594b0527008afb9a1426afd1/86259aa31e79fb58a5730c8534929592.jpg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kanai, expertoenhoteles, hoteles, edition, visitmexico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Shouldn't 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93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AF053-8B95-409E-A312-0358F8C98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32478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64012-3160-4E78-9E7B-68AFFE281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1339DF-4B74-49BD-800C-36D2B682F0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2783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12714109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428823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67235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47003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35918515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86596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384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18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047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281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85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84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- 2022-02-24 04:58:50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https://quintly-image-storage.s3.amazonaws.com/8a9adc3c594b0527008afb9a1426afd1/b38591b5f446f1b8d209d252e5496b0d.jpg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034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D6D35-CD40-4596-832F-79FBD5A96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866107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34B1-FD40-4338-9E84-D977FF217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06D43-6E88-45A9-9202-8B9C6B422A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1763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1420765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797264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752298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50678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29289503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48484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455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71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377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826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30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18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- 2022-02-28 15:40:05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https://quintly-image-storage.s3.amazonaws.com/8a9adc3c594b0527008afb9a1426afd1/e74fb45bf83e3682a3882e40778be973.jpg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cdmx, expertoenhoteles, ritzcarlton, visitmexico, hoteles, amanecer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076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8BC3B-1C99-4AE3-AFA2-BC1B72A94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533849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EAED3-01B8-413E-9536-19083197A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32763-A453-4420-A39A-28B917DB6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0468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27468728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749835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88783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22215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2386746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59001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15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477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780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528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663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2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- 2022-03-06 15:19:03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https://quintly-image-storage.s3.amazonaws.com/8a9adc3c594b0527008afb9a1426afd1/7ad4c4f43edbb96ba9c5e11013c0650c.jpg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hoteles, entrevista, infobae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066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B8EC9-CC24-402C-9BE9-931C01491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925348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97A79-0EFD-4614-AA20-06B607578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C51B4D-0D02-4370-A78A-03374EB27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407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35907834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823840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61588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58271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16911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886121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618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870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670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021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2984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8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- 2022-04-19 18:42:06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https://quintly-image-storage.s3.amazonaws.com/8a9adc3c594b0527008afb9a1426afd1/8da9587a78d0f82bc184a6ae27b0c681.jpg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acostumbrarse, expertoenhoteles, hoteles, tiktoktravel, tiktokviajes, viajar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690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7823E-ED52-4219-B24D-45C4E69EB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897295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19D9E-F436-42D7-B2FE-AC2C89064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5B2FBB-E544-4207-9AA9-4B4B664E42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763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42647871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221924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41320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61245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71869844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862653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436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258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753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860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071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98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- 2022-04-29 22:03:59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https://quintly-image-storage.s3.amazonaws.com/8a9adc3c594b0527008afb9a1426afd1/073c132226a422cbc17a6689ac18d957.jpg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meliatiktokluxuryexpert, iguazu, expertoenhoteles, granmeliaiguazu,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744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6103A-E946-4B08-9EBB-DB579B32C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25653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2E35-7537-4B42-8F17-FEA94680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A6F57B-EDEA-42C4-966D-8686C9566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710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26189885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947716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69484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01683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1299743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00002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576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298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467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501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2179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76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- 2022-05-01 10:54:09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https://quintly-image-storage.s3.amazonaws.com/8a9adc3c594b0527008afb9a1426afd1/612c9043a152c9c52762cb970a4a793a.jpg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diadeltrabajo, diadeltrabajador, expertoenhoteles,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399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87557-45B7-4A4A-B354-B63B9542B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158756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0E094-791F-441A-B546-19411C6D6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94616-7F7C-44FD-9EB7-7B50A02D35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271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18686786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432084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48276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75492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2720587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46370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8219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449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413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06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656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74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- 2022-05-03 16:01:37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https://quintly-image-storage.s3.amazonaws.com/8a9adc3c594b0527008afb9a1426afd1/35d229e1561182dd0dc28a3c8a578241.jpg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monos, 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195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3368D-682A-45D8-A2F0-5F6D3B697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023412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7F90-FCF2-4D5B-A673-A95940A7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BF369-B0A3-4615-BCE3-916F69EFA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096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32713257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014890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893589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98107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57542833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200772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901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931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0284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023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834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3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- 2022-05-04 22:23:22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https://quintly-image-storage.s3.amazonaws.com/8a9adc3c594b0527008afb9a1426afd1/0eedd5547ab3ae8a79576827df394467.jpg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visitmexico, loscabos, mecabo, melia,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045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ED0EA-DA54-4F8E-AC12-BCB4EE6BB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924910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3AAB-A1B9-4F3A-B2CD-B1F96D8C2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C451D5-3737-4D3B-AE98-00250A3D9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8786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17538570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163050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36290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95371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9485666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437197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191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213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2916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050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9675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88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- 2022-05-06 19:51:10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https://quintly-image-storage.s3.amazonaws.com/8a9adc3c594b0527008afb9a1426afd1/dc6e5a2fe1d6b48eea9cef7b3f27c63d.jpg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visitmexico, loscabos, mecabo, galaxyzflip3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 and Night by Experto en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130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0DF61-6746-404F-AE36-A697E38CC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616159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9A624-6F2D-4B78-9656-B716C59E5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6F9A6-5820-49F5-B2C9-60C2831D2C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679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6225519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513792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460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14325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1915776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3214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3392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11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867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012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636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74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- 2022-05-08 21:46:24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https://quintly-image-storage.s3.amazonaws.com/8a9adc3c594b0527008afb9a1426afd1/695cee4f4063aa5c864b095de16dc612.jpg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hoteles, visitmexico, meliatiktokluxuryexpert, galaxyzflip3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835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FDDF1-EE1F-42F4-B753-43F346B21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250305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54929-5DAB-4536-97CF-56FA9A2C8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3EBA2-D4A6-4C46-ADAE-ED85DB18C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01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21645133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695545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977054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48684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6078848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22691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325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03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763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474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138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00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- 2022-05-09 21:57:37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https://quintly-image-storage.s3.amazonaws.com/8a9adc3c594b0527008afb9a1426afd1/f6826718d10f9a26bd3a569414a08929.jpg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meliatiktokluxuryexpert, expertoenhoteles, puntacana, repdom, 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389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A6D17-3313-4DF6-9239-B0C23CD4C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684548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668B8-6A19-4B5F-80B1-71D721D56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9D97AA-A9DB-49D6-A4A7-EB85C046E2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7806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7">
                  <a:extLst>
                    <a:ext uri="{9D8B030D-6E8A-4147-A177-3AD203B41FA5}">
                      <a16:colId xmlns:a16="http://schemas.microsoft.com/office/drawing/2014/main" val="38897115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971143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446465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213189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9740066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168831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087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598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033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686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274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0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- 2022-05-11 16:23:38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https://quintly-image-storage.s3.amazonaws.com/8a9adc3c594b0527008afb9a1426afd1/d68250f257d4a44022c02cd667607fa6.jpg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14:12:56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puntacana, repdom,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is heaven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275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72746-173F-4E81-B08A-B6A9635B1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1689582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1651</Words>
  <Application>Microsoft Office PowerPoint</Application>
  <PresentationFormat>On-screen Show (4:3)</PresentationFormat>
  <Paragraphs>575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Tiktok Videos Table | All profiles - 1 of 25</vt:lpstr>
      <vt:lpstr>Tiktok Videos Table | All profiles - 2 of 25</vt:lpstr>
      <vt:lpstr>Tiktok Videos Table | All profiles - 3 of 25</vt:lpstr>
      <vt:lpstr>Tiktok Videos Table | All profiles - 4 of 25</vt:lpstr>
      <vt:lpstr>Tiktok Videos Table | All profiles - 5 of 25</vt:lpstr>
      <vt:lpstr>Tiktok Videos Table | All profiles - 6 of 25</vt:lpstr>
      <vt:lpstr>Tiktok Videos Table | All profiles - 7 of 25</vt:lpstr>
      <vt:lpstr>Tiktok Videos Table | All profiles - 8 of 25</vt:lpstr>
      <vt:lpstr>Tiktok Videos Table | All profiles - 9 of 25</vt:lpstr>
      <vt:lpstr>Tiktok Videos Table | All profiles - 10 of 25</vt:lpstr>
      <vt:lpstr>Tiktok Videos Table | All profiles - 11 of 25</vt:lpstr>
      <vt:lpstr>Tiktok Videos Table | All profiles - 12 of 25</vt:lpstr>
      <vt:lpstr>Tiktok Videos Table | All profiles - 13 of 25</vt:lpstr>
      <vt:lpstr>Tiktok Videos Table | All profiles - 14 of 25</vt:lpstr>
      <vt:lpstr>Tiktok Videos Table | All profiles - 15 of 25</vt:lpstr>
      <vt:lpstr>Tiktok Videos Table | All profiles - 16 of 25</vt:lpstr>
      <vt:lpstr>Tiktok Videos Table | All profiles - 17 of 25</vt:lpstr>
      <vt:lpstr>Tiktok Videos Table | All profiles - 18 of 25</vt:lpstr>
      <vt:lpstr>Tiktok Videos Table | All profiles - 19 of 25</vt:lpstr>
      <vt:lpstr>Tiktok Videos Table | All profiles - 20 of 25</vt:lpstr>
      <vt:lpstr>Tiktok Videos Table | All profiles - 21 of 25</vt:lpstr>
      <vt:lpstr>Tiktok Videos Table | All profiles - 22 of 25</vt:lpstr>
      <vt:lpstr>Tiktok Videos Table | All profiles - 23 of 25</vt:lpstr>
      <vt:lpstr>Tiktok Videos Table | All profiles - 24 of 25</vt:lpstr>
      <vt:lpstr>Tiktok Videos Table | All profiles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All profiles - 1 of 25</dc:title>
  <dc:creator>Administrator</dc:creator>
  <cp:lastModifiedBy>Administrator</cp:lastModifiedBy>
  <cp:revision>1</cp:revision>
  <dcterms:created xsi:type="dcterms:W3CDTF">2022-05-31T15:52:52Z</dcterms:created>
  <dcterms:modified xsi:type="dcterms:W3CDTF">2022-05-31T15:55:46Z</dcterms:modified>
</cp:coreProperties>
</file>