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44656</c:v>
                </c:pt>
                <c:pt idx="1">
                  <c:v>44657</c:v>
                </c:pt>
                <c:pt idx="2">
                  <c:v>44658</c:v>
                </c:pt>
                <c:pt idx="3">
                  <c:v>44659</c:v>
                </c:pt>
                <c:pt idx="4">
                  <c:v>44660</c:v>
                </c:pt>
                <c:pt idx="5">
                  <c:v>44661</c:v>
                </c:pt>
                <c:pt idx="6">
                  <c:v>44662</c:v>
                </c:pt>
                <c:pt idx="7">
                  <c:v>44663</c:v>
                </c:pt>
                <c:pt idx="8">
                  <c:v>44664</c:v>
                </c:pt>
                <c:pt idx="9">
                  <c:v>44665</c:v>
                </c:pt>
                <c:pt idx="10">
                  <c:v>44666</c:v>
                </c:pt>
                <c:pt idx="11">
                  <c:v>44667</c:v>
                </c:pt>
                <c:pt idx="12">
                  <c:v>44668</c:v>
                </c:pt>
                <c:pt idx="13">
                  <c:v>44669</c:v>
                </c:pt>
                <c:pt idx="14">
                  <c:v>44670</c:v>
                </c:pt>
                <c:pt idx="15">
                  <c:v>44671</c:v>
                </c:pt>
                <c:pt idx="16">
                  <c:v>44672</c:v>
                </c:pt>
                <c:pt idx="17">
                  <c:v>44673</c:v>
                </c:pt>
                <c:pt idx="18">
                  <c:v>44674</c:v>
                </c:pt>
                <c:pt idx="19">
                  <c:v>44675</c:v>
                </c:pt>
                <c:pt idx="20">
                  <c:v>44676</c:v>
                </c:pt>
                <c:pt idx="21">
                  <c:v>44677</c:v>
                </c:pt>
                <c:pt idx="22">
                  <c:v>44678</c:v>
                </c:pt>
                <c:pt idx="23">
                  <c:v>44679</c:v>
                </c:pt>
                <c:pt idx="24">
                  <c:v>44680</c:v>
                </c:pt>
                <c:pt idx="25">
                  <c:v>44681</c:v>
                </c:pt>
                <c:pt idx="26">
                  <c:v>44682</c:v>
                </c:pt>
                <c:pt idx="27">
                  <c:v>44683</c:v>
                </c:pt>
                <c:pt idx="28">
                  <c:v>44684</c:v>
                </c:pt>
                <c:pt idx="29">
                  <c:v>44685</c:v>
                </c:pt>
                <c:pt idx="30">
                  <c:v>44686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484</c:v>
                </c:pt>
                <c:pt idx="1">
                  <c:v>563</c:v>
                </c:pt>
                <c:pt idx="2">
                  <c:v>567</c:v>
                </c:pt>
                <c:pt idx="3">
                  <c:v>631</c:v>
                </c:pt>
                <c:pt idx="4">
                  <c:v>638</c:v>
                </c:pt>
                <c:pt idx="5">
                  <c:v>642</c:v>
                </c:pt>
                <c:pt idx="6">
                  <c:v>653</c:v>
                </c:pt>
                <c:pt idx="7">
                  <c:v>659</c:v>
                </c:pt>
                <c:pt idx="8">
                  <c:v>787</c:v>
                </c:pt>
                <c:pt idx="9">
                  <c:v>1265</c:v>
                </c:pt>
                <c:pt idx="10">
                  <c:v>3721</c:v>
                </c:pt>
                <c:pt idx="11">
                  <c:v>5139</c:v>
                </c:pt>
                <c:pt idx="12">
                  <c:v>5858</c:v>
                </c:pt>
                <c:pt idx="13">
                  <c:v>6600</c:v>
                </c:pt>
                <c:pt idx="14">
                  <c:v>7150</c:v>
                </c:pt>
                <c:pt idx="15">
                  <c:v>7154</c:v>
                </c:pt>
                <c:pt idx="16">
                  <c:v>7432</c:v>
                </c:pt>
                <c:pt idx="17">
                  <c:v>8233</c:v>
                </c:pt>
                <c:pt idx="18">
                  <c:v>8845</c:v>
                </c:pt>
                <c:pt idx="19">
                  <c:v>9432</c:v>
                </c:pt>
                <c:pt idx="20">
                  <c:v>9895</c:v>
                </c:pt>
                <c:pt idx="21">
                  <c:v>10100</c:v>
                </c:pt>
                <c:pt idx="22">
                  <c:v>10200</c:v>
                </c:pt>
                <c:pt idx="23">
                  <c:v>10200</c:v>
                </c:pt>
                <c:pt idx="24">
                  <c:v>10200</c:v>
                </c:pt>
                <c:pt idx="25">
                  <c:v>10400</c:v>
                </c:pt>
                <c:pt idx="26">
                  <c:v>10400</c:v>
                </c:pt>
                <c:pt idx="27">
                  <c:v>10400</c:v>
                </c:pt>
                <c:pt idx="28">
                  <c:v>10400</c:v>
                </c:pt>
                <c:pt idx="29">
                  <c:v>11000</c:v>
                </c:pt>
                <c:pt idx="30">
                  <c:v>11400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C6-473F-B578-1516BB1AEE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@expertoenhoteles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44656</c:v>
                </c:pt>
                <c:pt idx="1">
                  <c:v>44657</c:v>
                </c:pt>
                <c:pt idx="2">
                  <c:v>44658</c:v>
                </c:pt>
                <c:pt idx="3">
                  <c:v>44659</c:v>
                </c:pt>
                <c:pt idx="4">
                  <c:v>44660</c:v>
                </c:pt>
                <c:pt idx="5">
                  <c:v>44661</c:v>
                </c:pt>
                <c:pt idx="6">
                  <c:v>44662</c:v>
                </c:pt>
                <c:pt idx="7">
                  <c:v>44663</c:v>
                </c:pt>
                <c:pt idx="8">
                  <c:v>44664</c:v>
                </c:pt>
                <c:pt idx="9">
                  <c:v>44665</c:v>
                </c:pt>
                <c:pt idx="10">
                  <c:v>44666</c:v>
                </c:pt>
                <c:pt idx="11">
                  <c:v>44667</c:v>
                </c:pt>
                <c:pt idx="12">
                  <c:v>44668</c:v>
                </c:pt>
                <c:pt idx="13">
                  <c:v>44669</c:v>
                </c:pt>
                <c:pt idx="14">
                  <c:v>44670</c:v>
                </c:pt>
                <c:pt idx="15">
                  <c:v>44671</c:v>
                </c:pt>
                <c:pt idx="16">
                  <c:v>44672</c:v>
                </c:pt>
                <c:pt idx="17">
                  <c:v>44673</c:v>
                </c:pt>
                <c:pt idx="18">
                  <c:v>44674</c:v>
                </c:pt>
                <c:pt idx="19">
                  <c:v>44675</c:v>
                </c:pt>
                <c:pt idx="20">
                  <c:v>44676</c:v>
                </c:pt>
                <c:pt idx="21">
                  <c:v>44677</c:v>
                </c:pt>
                <c:pt idx="22">
                  <c:v>44678</c:v>
                </c:pt>
                <c:pt idx="23">
                  <c:v>44679</c:v>
                </c:pt>
                <c:pt idx="24">
                  <c:v>44680</c:v>
                </c:pt>
                <c:pt idx="25">
                  <c:v>44681</c:v>
                </c:pt>
                <c:pt idx="26">
                  <c:v>44682</c:v>
                </c:pt>
                <c:pt idx="27">
                  <c:v>44683</c:v>
                </c:pt>
                <c:pt idx="28">
                  <c:v>44684</c:v>
                </c:pt>
                <c:pt idx="29">
                  <c:v>44685</c:v>
                </c:pt>
                <c:pt idx="30">
                  <c:v>44686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C6-473F-B578-1516BB1AE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4138152"/>
        <c:axId val="484142088"/>
      </c:lineChart>
      <c:dateAx>
        <c:axId val="484138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142088"/>
        <c:crosses val="autoZero"/>
        <c:auto val="1"/>
        <c:lblOffset val="100"/>
        <c:baseTimeUnit val="days"/>
      </c:dateAx>
      <c:valAx>
        <c:axId val="48414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13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44656</c:v>
                </c:pt>
                <c:pt idx="1">
                  <c:v>44657</c:v>
                </c:pt>
                <c:pt idx="2">
                  <c:v>44658</c:v>
                </c:pt>
                <c:pt idx="3">
                  <c:v>44659</c:v>
                </c:pt>
                <c:pt idx="4">
                  <c:v>44660</c:v>
                </c:pt>
                <c:pt idx="5">
                  <c:v>44661</c:v>
                </c:pt>
                <c:pt idx="6">
                  <c:v>44662</c:v>
                </c:pt>
                <c:pt idx="7">
                  <c:v>44663</c:v>
                </c:pt>
                <c:pt idx="8">
                  <c:v>44664</c:v>
                </c:pt>
                <c:pt idx="9">
                  <c:v>44665</c:v>
                </c:pt>
                <c:pt idx="10">
                  <c:v>44666</c:v>
                </c:pt>
                <c:pt idx="11">
                  <c:v>44667</c:v>
                </c:pt>
                <c:pt idx="12">
                  <c:v>44668</c:v>
                </c:pt>
                <c:pt idx="13">
                  <c:v>44669</c:v>
                </c:pt>
                <c:pt idx="14">
                  <c:v>44670</c:v>
                </c:pt>
                <c:pt idx="15">
                  <c:v>44671</c:v>
                </c:pt>
                <c:pt idx="16">
                  <c:v>44672</c:v>
                </c:pt>
                <c:pt idx="17">
                  <c:v>44673</c:v>
                </c:pt>
                <c:pt idx="18">
                  <c:v>44674</c:v>
                </c:pt>
                <c:pt idx="19">
                  <c:v>44675</c:v>
                </c:pt>
                <c:pt idx="20">
                  <c:v>44676</c:v>
                </c:pt>
                <c:pt idx="21">
                  <c:v>44677</c:v>
                </c:pt>
                <c:pt idx="22">
                  <c:v>44678</c:v>
                </c:pt>
                <c:pt idx="23">
                  <c:v>44679</c:v>
                </c:pt>
                <c:pt idx="24">
                  <c:v>44680</c:v>
                </c:pt>
                <c:pt idx="25">
                  <c:v>44681</c:v>
                </c:pt>
                <c:pt idx="26">
                  <c:v>44682</c:v>
                </c:pt>
                <c:pt idx="27">
                  <c:v>44683</c:v>
                </c:pt>
                <c:pt idx="28">
                  <c:v>44684</c:v>
                </c:pt>
                <c:pt idx="29">
                  <c:v>44685</c:v>
                </c:pt>
                <c:pt idx="30">
                  <c:v>44686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484</c:v>
                </c:pt>
                <c:pt idx="1">
                  <c:v>563</c:v>
                </c:pt>
                <c:pt idx="2">
                  <c:v>567</c:v>
                </c:pt>
                <c:pt idx="3">
                  <c:v>631</c:v>
                </c:pt>
                <c:pt idx="4">
                  <c:v>638</c:v>
                </c:pt>
                <c:pt idx="5">
                  <c:v>642</c:v>
                </c:pt>
                <c:pt idx="6">
                  <c:v>653</c:v>
                </c:pt>
                <c:pt idx="7">
                  <c:v>659</c:v>
                </c:pt>
                <c:pt idx="8">
                  <c:v>787</c:v>
                </c:pt>
                <c:pt idx="9">
                  <c:v>1265</c:v>
                </c:pt>
                <c:pt idx="10">
                  <c:v>3721</c:v>
                </c:pt>
                <c:pt idx="11">
                  <c:v>5139</c:v>
                </c:pt>
                <c:pt idx="12">
                  <c:v>5858</c:v>
                </c:pt>
                <c:pt idx="13">
                  <c:v>6600</c:v>
                </c:pt>
                <c:pt idx="14">
                  <c:v>7150</c:v>
                </c:pt>
                <c:pt idx="15">
                  <c:v>7154</c:v>
                </c:pt>
                <c:pt idx="16">
                  <c:v>7432</c:v>
                </c:pt>
                <c:pt idx="17">
                  <c:v>8233</c:v>
                </c:pt>
                <c:pt idx="18">
                  <c:v>8845</c:v>
                </c:pt>
                <c:pt idx="19">
                  <c:v>9432</c:v>
                </c:pt>
                <c:pt idx="20">
                  <c:v>9895</c:v>
                </c:pt>
                <c:pt idx="21">
                  <c:v>10100</c:v>
                </c:pt>
                <c:pt idx="22">
                  <c:v>10200</c:v>
                </c:pt>
                <c:pt idx="23">
                  <c:v>10200</c:v>
                </c:pt>
                <c:pt idx="24">
                  <c:v>10200</c:v>
                </c:pt>
                <c:pt idx="25">
                  <c:v>10400</c:v>
                </c:pt>
                <c:pt idx="26">
                  <c:v>10400</c:v>
                </c:pt>
                <c:pt idx="27">
                  <c:v>10400</c:v>
                </c:pt>
                <c:pt idx="28">
                  <c:v>10400</c:v>
                </c:pt>
                <c:pt idx="29">
                  <c:v>11000</c:v>
                </c:pt>
                <c:pt idx="30">
                  <c:v>11400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5B-4F9E-8D4F-665694079B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@expertoenhoteles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44656</c:v>
                </c:pt>
                <c:pt idx="1">
                  <c:v>44657</c:v>
                </c:pt>
                <c:pt idx="2">
                  <c:v>44658</c:v>
                </c:pt>
                <c:pt idx="3">
                  <c:v>44659</c:v>
                </c:pt>
                <c:pt idx="4">
                  <c:v>44660</c:v>
                </c:pt>
                <c:pt idx="5">
                  <c:v>44661</c:v>
                </c:pt>
                <c:pt idx="6">
                  <c:v>44662</c:v>
                </c:pt>
                <c:pt idx="7">
                  <c:v>44663</c:v>
                </c:pt>
                <c:pt idx="8">
                  <c:v>44664</c:v>
                </c:pt>
                <c:pt idx="9">
                  <c:v>44665</c:v>
                </c:pt>
                <c:pt idx="10">
                  <c:v>44666</c:v>
                </c:pt>
                <c:pt idx="11">
                  <c:v>44667</c:v>
                </c:pt>
                <c:pt idx="12">
                  <c:v>44668</c:v>
                </c:pt>
                <c:pt idx="13">
                  <c:v>44669</c:v>
                </c:pt>
                <c:pt idx="14">
                  <c:v>44670</c:v>
                </c:pt>
                <c:pt idx="15">
                  <c:v>44671</c:v>
                </c:pt>
                <c:pt idx="16">
                  <c:v>44672</c:v>
                </c:pt>
                <c:pt idx="17">
                  <c:v>44673</c:v>
                </c:pt>
                <c:pt idx="18">
                  <c:v>44674</c:v>
                </c:pt>
                <c:pt idx="19">
                  <c:v>44675</c:v>
                </c:pt>
                <c:pt idx="20">
                  <c:v>44676</c:v>
                </c:pt>
                <c:pt idx="21">
                  <c:v>44677</c:v>
                </c:pt>
                <c:pt idx="22">
                  <c:v>44678</c:v>
                </c:pt>
                <c:pt idx="23">
                  <c:v>44679</c:v>
                </c:pt>
                <c:pt idx="24">
                  <c:v>44680</c:v>
                </c:pt>
                <c:pt idx="25">
                  <c:v>44681</c:v>
                </c:pt>
                <c:pt idx="26">
                  <c:v>44682</c:v>
                </c:pt>
                <c:pt idx="27">
                  <c:v>44683</c:v>
                </c:pt>
                <c:pt idx="28">
                  <c:v>44684</c:v>
                </c:pt>
                <c:pt idx="29">
                  <c:v>44685</c:v>
                </c:pt>
                <c:pt idx="30">
                  <c:v>44686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5B-4F9E-8D4F-665694079B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4145040"/>
        <c:axId val="484139136"/>
      </c:lineChart>
      <c:dateAx>
        <c:axId val="484145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139136"/>
        <c:crosses val="autoZero"/>
        <c:auto val="1"/>
        <c:lblOffset val="100"/>
        <c:baseTimeUnit val="days"/>
      </c:dateAx>
      <c:valAx>
        <c:axId val="48413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14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8207A-4141-461A-A146-0A26EF99C4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TIK TOK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AAAE81-4EBF-44A6-AF95-824EA9B2FF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Meliá</a:t>
            </a:r>
          </a:p>
        </p:txBody>
      </p:sp>
    </p:spTree>
    <p:extLst>
      <p:ext uri="{BB962C8B-B14F-4D97-AF65-F5344CB8AC3E}">
        <p14:creationId xmlns:p14="http://schemas.microsoft.com/office/powerpoint/2010/main" val="4012712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14B4E-0853-4985-9FAF-4C03997E1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601FBA-A8EE-4E3D-BB8E-E873ADA832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598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436730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70160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212293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370943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32235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771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196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4754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9678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4031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22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- 2022-04-18 18:58:08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https://quintly-image-storage.s3.amazonaws.com/e5a0db16dc6f4b8b84e5885037a8052b/3252f64abd57acb77a8077576b91ae86.jpg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melia, bali, tiktok, travellife, semanasanta, meliahotels, musicaentiktok, mytasteinmusicisyourface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915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5CCEB-5AC8-4C0B-8FB4-9AF121619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494270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0B910-A2B3-4E27-A15B-EC2AD58D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798142-B5D0-4BCC-B55A-00B05BF749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603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611204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55222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889566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994594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53228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0529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5671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933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379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5697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12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- 2022-04-12 19:58:22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https://quintly-image-storage.s3.amazonaws.com/e5a0db16dc6f4b8b84e5885037a8052b/482a8af48a3d031d2282283462d83a69.jpg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hotelcolongranmelia, semanasantasevilla, mecano, meliahotels, andalucia, traveltiktok, luxury, 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36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86C76-4E58-42B0-BAC0-0C2E91680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484825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DFBB3-07E3-49E5-BDB7-CF6BC9F3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D7D22D-C979-4A55-8F46-C3ED40FF02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347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737568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32079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676168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639227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73955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720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5330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1473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788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345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- 2022-04-16 17:41:54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https://quintly-image-storage.s3.amazonaws.com/8a9adc3c594b0527008afb9a1426afd1/197f52804110747d5b7ca565dd604b0a.jpg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cdmx, mexicocity, polanco, visitmexico, expertoenhoteles,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376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6449F-F6DE-4BF8-B24A-9874D2DD1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772945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6DC40-8CC6-45DC-8932-0F069A4F9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F8F727-0738-40E7-A866-D205C2DD79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554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999278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01200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023887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425672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47253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158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272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568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3433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463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02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- 2022-04-21 09:46:28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https://quintly-image-storage.s3.amazonaws.com/e5a0db16dc6f4b8b84e5885037a8052b/6e155533dcd9e35eab6b1bc6230e40d6.jpg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topdestination, meliamallorca, semanasanta, cineespañol, mytasteinmusicisyourface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73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5AE0-2A11-4E1F-AA5F-8E575EFD31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057677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11C14-5524-46B2-BE9A-E4DC2D98E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73963B-FA61-4301-A1DC-1B17861E73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372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92361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63235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653828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12489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65894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2697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51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627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7643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641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177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- 2022-04-29 22:03:59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https://quintly-image-storage.s3.amazonaws.com/8a9adc3c594b0527008afb9a1426afd1/073c132226a422cbc17a6689ac18d957.jpg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meliatiktokluxuryexpert, iguazu, expertoenhoteles, granmeliaiguazu,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223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8A34D-2AD2-424E-84A6-6C32575BE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145064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C1705-F091-43FF-896B-AC2140E7E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F2A826-B1B5-4F99-A407-A34EE213DC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831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96749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75913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647881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821703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7035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631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3433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9117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330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943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01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- 2022-04-05 01:25:16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https://quintly-image-storage.s3.amazonaws.com/e5a0db16dc6f4b8b84e5885037a8052b/f2d7968256b6ffb88e89c7df78eeb524.jpg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travelandfun, baliexperience, adventure, travel, explorebali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664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CE601-35E1-4BFF-95DB-93D1A413F3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74430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91F68-42B2-4C2E-9D72-D4D8000C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2879F2-F3DC-4FEE-9829-B5C1BE0E9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0547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23460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90807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760384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99947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50897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463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98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8175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344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2167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44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- 2022-05-02 22:56:01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https://quintly-image-storage.s3.amazonaws.com/e5a0db16dc6f4b8b84e5885037a8052b/78cd3b6f4a95ce275f3077a08a1e1a3d.jpg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granmeliaiguazu, argentina, topdestination, luxuryhotel, 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239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97E93-F73C-498B-A0D3-6564A62D44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132409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7A4FE-B31F-4E47-890A-F1B6BFE21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50594-F489-4493-BE77-4589A3375C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2391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69837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93828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453530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452921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35455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938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4003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582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526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4712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00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- 2022-04-29 23:04:15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https://quintly-image-storage.s3.amazonaws.com/e5a0db16dc6f4b8b84e5885037a8052b/f7699e025f85550b78562ce73a073006.jpg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granmeliaiguazu, argentina, topdestination, hotelsandresorts, tiktoktravel, luxuryhotel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839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73473-20F6-45AF-844A-4E3E51F4C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688565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AD20F-D03B-4120-9C21-09CBB21F3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8A4315-E7FE-478A-AEB0-61EB44B1DF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7268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57793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60511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047772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126433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53166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0769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3369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367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4847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7909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- 2022-05-04 22:01:58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https://quintly-image-storage.s3.amazonaws.com/e5a0db16dc6f4b8b84e5885037a8052b/a699687a61e425771eb1eee18f332f9c.jpg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mecabo, mexico, meliahotels, topdestination, meliatiktokluxuryexpert, travelmexico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761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4C2B4-C420-45D9-8C69-2E1C2AD493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674278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1C7A1-3A43-4281-A796-3D2909175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DED5B3-E60D-4695-AAD5-68B6247846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8759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236302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05868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589208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442388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54912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2361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873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237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235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7265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14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- 2022-04-24 15:06:36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https://quintly-image-storage.s3.amazonaws.com/e5a0db16dc6f4b8b84e5885037a8052b/6eff4ae1feb3c13c31b090bc7b598c13.jpg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hotelcolongranmelia, luxury, viphotel, tiktoktravel, sevilla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440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5294A-F395-4020-A45E-B2B175DC5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4241412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1C429-CBC0-480C-B16D-AB52C5459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A71BFA-3AA4-401D-BF27-BF05B33564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1025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549254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50724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875115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278142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56461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40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641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0698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772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681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53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- 2022-04-26 22:03:17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https://quintly-image-storage.s3.amazonaws.com/e5a0db16dc6f4b8b84e5885037a8052b/bc8e219aa7d2502ded019a0edbe0ddbe.jpg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luxuryexpert, topdestinations, travel, 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617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50339-96F3-4CE2-8F93-A4C2644C6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332408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E08EF-D436-4AA8-9104-A7134560E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687EB8-75D6-4B21-A8BC-A1A5C66AB3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3031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517310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93154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328815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036438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262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329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098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4263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7495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0647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50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- 2022-04-28 21:59:20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https://quintly-image-storage.s3.amazonaws.com/e5a0db16dc6f4b8b84e5885037a8052b/4d5022a67c7e52030a04addf1a0106da.jpg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luxuryexpert, topdestinations, travel, 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273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1045F-0232-4509-994F-70C6FE75E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923630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47F9A-1707-4E23-A9EA-27A1B926E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0C7846-9D1F-4B11-B6EE-3607E5B2A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8482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0797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91302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967449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228200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76522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076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07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990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441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97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49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- 2022-05-02 17:45:05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https://quintly-image-storage.s3.amazonaws.com/8a9adc3c594b0527008afb9a1426afd1/cb20619c16cf7d62c3f674f4adef8c69.jpg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hoteles, iguazu, argentina, meliatiktokluxuryexpert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is heaven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692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E9324-A98C-40B9-B9BE-DC35C7A46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831776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C58F2-B3CF-4E44-A905-C91D974EB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CD73D6-049A-4F5E-AE4C-B5496268A4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1542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41256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90529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632619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83442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29990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2423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6397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043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267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794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61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- 2022-05-04 22:23:22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https://quintly-image-storage.s3.amazonaws.com/8a9adc3c594b0527008afb9a1426afd1/0eedd5547ab3ae8a79576827df394467.jpg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visitmexico, loscabos, mecabo, melia,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27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749FF-FFD5-4C2D-AF7E-BB470AEA6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964436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DEFF2-750A-42AB-9117-36D1B0BF8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A5FE5D-6FDF-4063-BD5C-C68256EFA8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7707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389528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05667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015228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77770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2527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772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174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913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8681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08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04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- 2022-04-15 20:56:56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https://quintly-image-storage.s3.amazonaws.com/e5a0db16dc6f4b8b84e5885037a8052b/10c2b3d5036f079ff0bcf7d9d1779bae.jpg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donpepegranmelia, beach, spain, mecano, semanasanta, easter, paperwings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Sunroof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669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C56BE-5865-4E56-8AD8-9E29C4607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55998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344F-50E5-4F27-BA22-AD1CD47F6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979FD5-9043-43CF-B5B3-9911A97A16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751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78879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84607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670785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45644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0036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125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847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23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392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996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764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- 2022-04-26 21:59:56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https://quintly-image-storage.s3.amazonaws.com/8a9adc3c594b0527008afb9a1426afd1/07529b827787f9cff3b4baeee86d5980.jpg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mtle,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186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75AE6-EEF8-4BAD-A928-14FBFB604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4268804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A8FE-F743-4F3E-9875-17D28E44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D5D362-2B6A-4239-802A-8B1D5B31C7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546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539139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48359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354762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311895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0729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294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205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768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398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61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81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- 2022-04-15 16:35:24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https://quintly-image-storage.s3.amazonaws.com/e5a0db16dc6f4b8b84e5885037a8052b/4ca99a336b05d8c33c34cc46b3d0d69d.jpg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travel, luxury, meliahotels, dominicanrepublic, puntacana, Summer, 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Hello Gentle Breeze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616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6F32C-5C75-4238-81CE-F237C613F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4160243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4BFB1-0A01-40E2-9338-30CFEC58A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BE660D-C71F-4685-9645-40DC424589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3189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06863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38002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866857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01030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29790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199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268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4153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96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482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46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- 2022-04-19 18:42:06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https://quintly-image-storage.s3.amazonaws.com/8a9adc3c594b0527008afb9a1426afd1/8da9587a78d0f82bc184a6ae27b0c681.jpg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acostumbrarse, expertoenhoteles, hoteles, tiktoktravel, tiktokviajes, viajar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200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F6175-52F7-4EF2-8D60-D9F8B9E9B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447417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83D83-0AB8-4C66-A2B5-D88723B6F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01712E-2A6B-41F4-A657-8AF225EF83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0873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946129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39028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473019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652968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27571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455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002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149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955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210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67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- 2022-05-03 16:01:37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https://quintly-image-storage.s3.amazonaws.com/8a9adc3c594b0527008afb9a1426afd1/35d229e1561182dd0dc28a3c8a578241.jpg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monos, iguazu,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461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B2D4E-772D-4471-8EE3-851FCF6D4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068525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E80A6-A720-4E58-8631-8B6A8A3F9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0097E2-5635-4EBE-A0ED-63A1042CA9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6692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342101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57151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940283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742352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10119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817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918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1194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663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361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28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- 2022-05-01 10:54:09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https://quintly-image-storage.s3.amazonaws.com/8a9adc3c594b0527008afb9a1426afd1/612c9043a152c9c52762cb970a4a793a.jpg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diadeltrabajo, diadeltrabajador, expertoenhoteles,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488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2C6E6-B462-4B4F-ACA2-2A0E2C27E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338082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E7CA6-5C43-42E1-AC83-69A08270D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21DE36-32DD-4A61-9758-AE07970A1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2643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02521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24904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989086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659562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9352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281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394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02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651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4810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65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- 2022-04-09 12:21:12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https://quintly-image-storage.s3.amazonaws.com/e5a0db16dc6f4b8b84e5885037a8052b/115a432153c39366deb67c79e5c0cded.jpg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873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5D6FF-1CCF-47F0-82DC-8DEEF5316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244425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B08B0-5164-4D99-9389-5C4ADA247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B56608-03D3-443E-B4BA-6E288B10B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4364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008949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18485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661276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277540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54638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183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999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728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425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896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1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- 2022-04-07 20:36:38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https://quintly-image-storage.s3.amazonaws.com/e5a0db16dc6f4b8b84e5885037a8052b/3995478f7aa78e48d5c16e54f48cc3f3.jpg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87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FCAFA-E6C7-4383-B7F5-ADCC9E064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109900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A5EB0-0FAA-438B-9A21-A52B96B11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F5F5D2-5155-496A-BB60-2A909C5ABA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407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739695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79884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878170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56057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74756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611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4854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214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2837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168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- 2022-04-08 21:35:48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https://quintly-image-storage.s3.amazonaws.com/e5a0db16dc6f4b8b84e5885037a8052b/9d6bbf2c657bf3b572060d98a0f603b8.jpg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108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B90A8-F74F-4B18-9812-317E40995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013678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29A98-FF6D-4C72-B99A-4009D6703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F92C4C-2489-4079-9BF3-4D9EFFE3A5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3612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84A19-4207-4BBE-8318-D495C70CF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00DE3-3D2B-40B2-B6BC-6E5E5327C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211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F7332-0BA6-48FF-8E4B-5B34CEFF6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0A7DBB-BC41-47F7-B00F-6ED6EC11DF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2559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EF887-47FD-45E5-A5B7-7E1940D9E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96A54-812D-4BAB-9B9C-452B24911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84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6DE73-9A8B-4518-B1CC-63E23946E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3C3870-35C0-4323-A9B3-1FD53E8095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495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029425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6915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3697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5661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915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2079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8250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146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8976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9106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2231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87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@meliahotels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45.5605 %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7.4027851004133 %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28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@expertoenhoteles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4.5423579017142 %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281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046C8-BA97-4D57-8A64-98AB7364F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1321293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2DF8E-5FFD-42A0-B966-0317FA07D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4456D4-2C9D-419F-8211-F53F142275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5883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591047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94643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975052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2189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19265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438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8689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53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796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650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2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- 2022-04-18 18:58:08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https://quintly-image-storage.s3.amazonaws.com/e5a0db16dc6f4b8b84e5885037a8052b/3252f64abd57acb77a8077576b91ae86.jpg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melia, bali, tiktok, travellife, semanasanta, meliahotels, musicaentiktok, mytasteinmusicisyourface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566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4AA82-CFC7-4F63-9757-0E74750B5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859280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5B4F6-27F3-46AB-9CCD-7E16C2104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1E911A-FF2A-4E8E-ADC5-196F36D5A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665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23238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00376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333895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05529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43530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140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4864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554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14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3301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38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- 2022-04-12 19:58:22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https://quintly-image-storage.s3.amazonaws.com/e5a0db16dc6f4b8b84e5885037a8052b/482a8af48a3d031d2282283462d83a69.jpg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hotelcolongranmelia, semanasantasevilla, mecano, meliahotels, andalucia, traveltiktok, luxury, 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932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58ED9-0556-4133-97D0-ECB7BE9B8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2664798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D0861-52D5-47DA-94F8-DE55F381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4B2FA3-DD76-4172-86EB-386EA89033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416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178388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33424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379499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473718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4020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254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8345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195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2368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816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92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- 2022-04-16 17:41:54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https://quintly-image-storage.s3.amazonaws.com/8a9adc3c594b0527008afb9a1426afd1/197f52804110747d5b7ca565dd604b0a.jpg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cdmx, mexicocity, polanco, visitmexico, expertoenhoteles,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493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C67FC-2E64-4F34-9FBD-01DC14412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2391886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C1DB8-C758-4837-A322-2BF6778C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8BE08E-C122-4C6B-A683-F9928492A7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8999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86363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77188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694874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51494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52002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708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194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6670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729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177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263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- 2022-04-21 09:46:28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https://quintly-image-storage.s3.amazonaws.com/e5a0db16dc6f4b8b84e5885037a8052b/6e155533dcd9e35eab6b1bc6230e40d6.jpg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topdestination, meliamallorca, semanasanta, cineespañol, mytasteinmusicisyourface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937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3EFC9-F690-42C9-B7B2-010BF456E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621829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1B586-70F6-4E2D-8B7E-0A0A6F98B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A09650-7253-4CA0-A2C3-0D20C2FB7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6517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58783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30865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205626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297970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1367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010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838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333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653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082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12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- 2022-04-29 22:03:59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https://quintly-image-storage.s3.amazonaws.com/8a9adc3c594b0527008afb9a1426afd1/073c132226a422cbc17a6689ac18d957.jpg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meliatiktokluxuryexpert, iguazu, expertoenhoteles, granmeliaiguazu,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257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B776C-F8AE-4F47-AF83-0AE07E71D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3764505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399D6-D526-450B-A9F2-5E2AF0525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246AA-F4F3-4E10-A602-235984FE3D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8157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4757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33906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952683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648619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42680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8798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96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056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3866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435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099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- 2022-04-05 01:25:16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https://quintly-image-storage.s3.amazonaws.com/e5a0db16dc6f4b8b84e5885037a8052b/f2d7968256b6ffb88e89c7df78eeb524.jpg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travelandfun, baliexperience, adventure, travel, explorebali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1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3B4F8-F92E-476E-B04A-2FFC376A7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9340086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87C4F-DB85-4673-848C-1B86458C7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EFA45-E7E3-49B1-85CE-B8CF76C3C8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906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740652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75895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977381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109998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24483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878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508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610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432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7969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78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- 2022-05-02 22:56:01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https://quintly-image-storage.s3.amazonaws.com/e5a0db16dc6f4b8b84e5885037a8052b/78cd3b6f4a95ce275f3077a08a1e1a3d.jpg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granmeliaiguazu, argentina, topdestination, luxuryhotel, 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172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547D8-8E3B-4D62-AF1D-68233D9D4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267512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38D21-FDD0-4898-AFA9-EE8FE6CB0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DD3961-18D1-4C0B-8A3D-3A704135FF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6581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561471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28385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794933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006353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92504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5585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514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432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741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8898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88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- 2022-04-29 23:04:15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https://quintly-image-storage.s3.amazonaws.com/e5a0db16dc6f4b8b84e5885037a8052b/f7699e025f85550b78562ce73a073006.jpg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granmeliaiguazu, argentina, topdestination, hotelsandresorts, tiktoktravel, luxuryhotel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897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E1A01-0446-4E5C-8C5C-0B4344B93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697417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EDAAF-A9BE-4A61-AC85-D523002BC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D0EC9C-CDAB-4DC4-A650-FE4A3240B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3394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991702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64951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255120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03366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89402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6069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6348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517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108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6639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70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- 2022-05-04 22:01:58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https://quintly-image-storage.s3.amazonaws.com/e5a0db16dc6f4b8b84e5885037a8052b/a699687a61e425771eb1eee18f332f9c.jpg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mecabo, mexico, meliahotels, topdestination, meliatiktokluxuryexpert, travelmexico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489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3DD59-3273-4AB7-85FF-3558407D1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6355078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73760-43A9-41AC-A5A8-43D68DBE7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A117E-8099-4458-8FA5-18768A3502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0064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893865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14507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598495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80894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17959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768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177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287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414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2308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60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- 2022-04-24 15:06:36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https://quintly-image-storage.s3.amazonaws.com/e5a0db16dc6f4b8b84e5885037a8052b/6eff4ae1feb3c13c31b090bc7b598c13.jpg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hotelcolongranmelia, luxury, viphotel, tiktoktravel, sevilla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17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DDBA9-27F3-4F0D-987B-7CA8EF183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6588243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DE47F-1BB5-4AF6-B53D-796523E92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FD16F8-4430-42B3-94C2-3AC0646411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455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212792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05003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024306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336153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4178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6958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225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04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402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172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16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- 2022-04-26 22:03:17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https://quintly-image-storage.s3.amazonaws.com/e5a0db16dc6f4b8b84e5885037a8052b/bc8e219aa7d2502ded019a0edbe0ddbe.jpg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luxuryexpert, topdestinations, travel, 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751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DD07C-8B21-4A47-B9CA-10CAEE2EE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8929693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3544A-FA86-4267-8DE5-72FF19E5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7AAA71-3494-44D0-AAFC-2A045F133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2428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397484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96191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739274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389137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90360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066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183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000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690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509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87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- 2022-04-28 21:59:20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https://quintly-image-storage.s3.amazonaws.com/e5a0db16dc6f4b8b84e5885037a8052b/4d5022a67c7e52030a04addf1a0106da.jpg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luxuryexpert, topdestinations, travel, 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200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1CF67-BF7F-4294-811A-3E3CE8A3D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40988122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8366E-1A20-4332-B8DC-1C5DF171A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A68AB6-46F9-4BF5-81F5-64681E60D9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6634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57323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16930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98238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570491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99820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267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990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89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902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3209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51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- 2022-05-02 17:45:05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https://quintly-image-storage.s3.amazonaws.com/8a9adc3c594b0527008afb9a1426afd1/cb20619c16cf7d62c3f674f4adef8c69.jpg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hoteles, iguazu, argentina, meliatiktokluxuryexpert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is heaven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144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661A9-DA51-4F33-8269-15BDA342E9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41252991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5C56C-15F3-4060-9941-5F4AAF63D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502092-7513-464E-9714-F3A1AA66E0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092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60399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99356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629359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906699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9106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4490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776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995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691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5672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54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- 2022-05-04 22:23:22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https://quintly-image-storage.s3.amazonaws.com/8a9adc3c594b0527008afb9a1426afd1/0eedd5547ab3ae8a79576827df394467.jpg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visitmexico, loscabos, mecabo, melia,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264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0C78B-3015-4C9F-B865-7A06CA1B7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1061571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DBDA1-0DEA-4FD4-A87A-F253583F5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6E5F05-D357-4963-BB3C-0011B4434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786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21458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21640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487058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956892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91715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5270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579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632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907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610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24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- 2022-04-15 20:56:56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https://quintly-image-storage.s3.amazonaws.com/e5a0db16dc6f4b8b84e5885037a8052b/10c2b3d5036f079ff0bcf7d9d1779bae.jpg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donpepegranmelia, beach, spain, mecano, semanasanta, easter, paperwings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Sunroof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892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37E5E-1BB2-4B7C-B573-0F8DAE10E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1575952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8D64C-047E-42C1-850A-9E57C8C28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C7FD57-F3F0-49E7-8E90-0F3E9881C4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9015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64307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05337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306420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092906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36449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889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3498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8626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002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5095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46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- 2022-04-26 21:59:56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https://quintly-image-storage.s3.amazonaws.com/8a9adc3c594b0527008afb9a1426afd1/07529b827787f9cff3b4baeee86d5980.jpg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mtle,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937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FF588-05B2-4D2C-9035-C0313ED32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5444142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11C0-B9F8-4B52-B0F9-9A3D1931C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30164D-6704-4342-950E-D7C4EEBEA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295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836941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00009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533885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416666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05551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3511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6031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789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0708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641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12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- 2022-04-15 16:35:24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https://quintly-image-storage.s3.amazonaws.com/e5a0db16dc6f4b8b84e5885037a8052b/4ca99a336b05d8c33c34cc46b3d0d69d.jpg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travel, luxury, meliahotels, dominicanrepublic, puntacana, Summer, 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Hello Gentle Breeze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972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5C06B-23D5-4B9E-AA01-D8B169566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3869511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ED8B6-7D5B-4A60-AB02-0F71BCE49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4B6412-7645-4277-8215-01E07716AE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423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45806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89314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065462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284835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960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6764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951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4425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10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847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157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- 2022-04-19 18:42:06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https://quintly-image-storage.s3.amazonaws.com/8a9adc3c594b0527008afb9a1426afd1/8da9587a78d0f82bc184a6ae27b0c681.jpg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acostumbrarse, expertoenhoteles, hoteles, tiktoktravel, tiktokviajes, viajar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307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7A058-2BBD-47DC-BC05-133504A94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7704563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99A4E-92B0-4759-A970-6C14F4AE3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BC8982-502F-46A6-B656-9C6B80E93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5189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15753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80021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136311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14435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64504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115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215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834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810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8402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20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- 2022-05-03 16:01:37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https://quintly-image-storage.s3.amazonaws.com/8a9adc3c594b0527008afb9a1426afd1/35d229e1561182dd0dc28a3c8a578241.jpg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monos, iguazu,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736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09919-BF47-4C8E-93EA-5EDC0241C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7845054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145B7-3E1E-4F02-9B4D-54E5AB56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F1603F-65AF-4EA7-9B6A-C0917FD78D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9641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330691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1161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338909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904393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94002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658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245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2824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014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952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42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- 2022-05-01 10:54:09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https://quintly-image-storage.s3.amazonaws.com/8a9adc3c594b0527008afb9a1426afd1/612c9043a152c9c52762cb970a4a793a.jpg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diadeltrabajo, diadeltrabajador, expertoenhoteles,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45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9E0A5-6267-4CEC-BE0F-C85F0D199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4786952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0A70C-C760-4A50-97AE-B4146DE5A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D2DB6B-1AB6-4E5B-A791-6335E54B1A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9398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512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4272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55221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872179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44320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825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7691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561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7705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6521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50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- 2022-04-09 12:21:12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https://quintly-image-storage.s3.amazonaws.com/e5a0db16dc6f4b8b84e5885037a8052b/115a432153c39366deb67c79e5c0cded.jpg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307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03737-79A0-44FC-AD1F-7DD59116C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40345388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D918-8F8A-4DD2-9D42-434753AAC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F46DA4-A78B-41B7-B9E0-7DC2830820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922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130969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34663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918198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554485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52938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849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714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245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011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460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22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- 2022-04-07 20:36:38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https://quintly-image-storage.s3.amazonaws.com/e5a0db16dc6f4b8b84e5885037a8052b/3995478f7aa78e48d5c16e54f48cc3f3.jpg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4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5FD0B-358A-4F16-93B8-B46DEE4B4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8053578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CB44B-1597-44F8-A6C8-97D4EDCBA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F30E65-8BDD-4CCE-8E43-0BDA0FD955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1877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849556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64514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074067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68845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10930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307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459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141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16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789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614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- 2022-04-08 21:35:48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https://quintly-image-storage.s3.amazonaws.com/e5a0db16dc6f4b8b84e5885037a8052b/9d6bbf2c657bf3b572060d98a0f603b8.jpg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76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4590C-151F-4530-B574-9BB087F001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9519215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3029</Words>
  <Application>Microsoft Office PowerPoint</Application>
  <PresentationFormat>On-screen Show (4:3)</PresentationFormat>
  <Paragraphs>1009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quintly_template</vt:lpstr>
      <vt:lpstr>TIK TOK</vt:lpstr>
      <vt:lpstr>Tiktok Videos Table | All profiles - 1 of 23</vt:lpstr>
      <vt:lpstr>Tiktok Videos Table | All profiles - 2 of 23</vt:lpstr>
      <vt:lpstr>Tiktok Videos Table | All profiles - 3 of 23</vt:lpstr>
      <vt:lpstr>Tiktok Videos Table | All profiles - 4 of 23</vt:lpstr>
      <vt:lpstr>Tiktok Videos Table | All profiles - 5 of 23</vt:lpstr>
      <vt:lpstr>Tiktok Videos Table | All profiles - 6 of 23</vt:lpstr>
      <vt:lpstr>Tiktok Videos Table | All profiles - 7 of 23</vt:lpstr>
      <vt:lpstr>Tiktok Videos Table | All profiles - 8 of 23</vt:lpstr>
      <vt:lpstr>Tiktok Videos Table | All profiles - 9 of 23</vt:lpstr>
      <vt:lpstr>Tiktok Videos Table | All profiles - 10 of 23</vt:lpstr>
      <vt:lpstr>Tiktok Videos Table | All profiles - 11 of 23</vt:lpstr>
      <vt:lpstr>Tiktok Videos Table | All profiles - 12 of 23</vt:lpstr>
      <vt:lpstr>Tiktok Videos Table | All profiles - 13 of 23</vt:lpstr>
      <vt:lpstr>Tiktok Videos Table | All profiles - 14 of 23</vt:lpstr>
      <vt:lpstr>Tiktok Videos Table | All profiles - 15 of 23</vt:lpstr>
      <vt:lpstr>Tiktok Videos Table | All profiles - 16 of 23</vt:lpstr>
      <vt:lpstr>Tiktok Videos Table | All profiles - 17 of 23</vt:lpstr>
      <vt:lpstr>Tiktok Videos Table | All profiles - 18 of 23</vt:lpstr>
      <vt:lpstr>Tiktok Videos Table | All profiles - 19 of 23</vt:lpstr>
      <vt:lpstr>Tiktok Videos Table | All profiles - 20 of 23</vt:lpstr>
      <vt:lpstr>Tiktok Videos Table | All profiles - 21 of 23</vt:lpstr>
      <vt:lpstr>Tiktok Videos Table | All profiles - 22 of 23</vt:lpstr>
      <vt:lpstr>Tiktok Videos Table | All profiles - 23 of 23</vt:lpstr>
      <vt:lpstr>Tiktok Followers Total | All profiles</vt:lpstr>
      <vt:lpstr>Tiktok Followers Total | All profiles</vt:lpstr>
      <vt:lpstr>Tiktok Key Metrics Table | All profiles</vt:lpstr>
      <vt:lpstr>Tiktok Videos Table | All profiles - 1 of 23</vt:lpstr>
      <vt:lpstr>Tiktok Videos Table | All profiles - 2 of 23</vt:lpstr>
      <vt:lpstr>Tiktok Videos Table | All profiles - 3 of 23</vt:lpstr>
      <vt:lpstr>Tiktok Videos Table | All profiles - 4 of 23</vt:lpstr>
      <vt:lpstr>Tiktok Videos Table | All profiles - 5 of 23</vt:lpstr>
      <vt:lpstr>Tiktok Videos Table | All profiles - 6 of 23</vt:lpstr>
      <vt:lpstr>Tiktok Videos Table | All profiles - 7 of 23</vt:lpstr>
      <vt:lpstr>Tiktok Videos Table | All profiles - 8 of 23</vt:lpstr>
      <vt:lpstr>Tiktok Videos Table | All profiles - 9 of 23</vt:lpstr>
      <vt:lpstr>Tiktok Videos Table | All profiles - 10 of 23</vt:lpstr>
      <vt:lpstr>Tiktok Videos Table | All profiles - 11 of 23</vt:lpstr>
      <vt:lpstr>Tiktok Videos Table | All profiles - 12 of 23</vt:lpstr>
      <vt:lpstr>Tiktok Videos Table | All profiles - 13 of 23</vt:lpstr>
      <vt:lpstr>Tiktok Videos Table | All profiles - 14 of 23</vt:lpstr>
      <vt:lpstr>Tiktok Videos Table | All profiles - 15 of 23</vt:lpstr>
      <vt:lpstr>Tiktok Videos Table | All profiles - 16 of 23</vt:lpstr>
      <vt:lpstr>Tiktok Videos Table | All profiles - 17 of 23</vt:lpstr>
      <vt:lpstr>Tiktok Videos Table | All profiles - 18 of 23</vt:lpstr>
      <vt:lpstr>Tiktok Videos Table | All profiles - 19 of 23</vt:lpstr>
      <vt:lpstr>Tiktok Videos Table | All profiles - 20 of 23</vt:lpstr>
      <vt:lpstr>Tiktok Videos Table | All profiles - 21 of 23</vt:lpstr>
      <vt:lpstr>Tiktok Videos Table | All profiles - 22 of 23</vt:lpstr>
      <vt:lpstr>Tiktok Videos Table | All profiles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 TOK</dc:title>
  <dc:creator>Administrator</dc:creator>
  <cp:lastModifiedBy>Administrator</cp:lastModifiedBy>
  <cp:revision>1</cp:revision>
  <dcterms:created xsi:type="dcterms:W3CDTF">2022-05-31T15:20:06Z</dcterms:created>
  <dcterms:modified xsi:type="dcterms:W3CDTF">2022-05-31T15:20:56Z</dcterms:modified>
</cp:coreProperties>
</file>