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9173E-3518-4913-BD97-D5BF973C8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9F4FF-7CC1-46F9-AF13-E1B0C74395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16089"/>
              </p:ext>
            </p:extLst>
          </p:nvPr>
        </p:nvGraphicFramePr>
        <p:xfrm>
          <a:off x="457200" y="1731963"/>
          <a:ext cx="757123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12841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91333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615154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56619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953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8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566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911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942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557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18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- 2022-04-18 18:58:08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https://quintly-image-storage.s3.amazonaws.com/e5a0db16dc6f4b8b84e5885037a8052b/3252f64abd57acb77a8077576b91ae86.jpg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melia, bali, tiktok, travellife, semanasanta, meliahotels, musicaentiktok,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007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A931E-EA12-4AD3-B844-18014A983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703691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86AAB-35D8-44D9-A504-3A6A94CF2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DF29F-ABDF-4F63-B022-0CBE4D3D1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992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67313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75247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865648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36822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2502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97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317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897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838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947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73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- 2022-04-12 19:58:22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https://quintly-image-storage.s3.amazonaws.com/e5a0db16dc6f4b8b84e5885037a8052b/482a8af48a3d031d2282283462d83a69.jpg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semanasantasevilla, mecano, meliahotels, andalucia, traveltiktok, luxury,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42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C1D24-7F55-4196-84FD-501B136D5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190743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9884-2524-4062-9A30-2EF3BCB65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D3D686-514E-4A52-A513-8ACF77734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52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05736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50432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928079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45789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17496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275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167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484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86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4908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92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- 2022-04-16 17:41:54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https://quintly-image-storage.s3.amazonaws.com/8a9adc3c594b0527008afb9a1426afd1/197f52804110747d5b7ca565dd604b0a.jpg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cdmx, mexicocity, polanco, visitmexico, expertoenhoteles,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660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A8762-10D1-48FB-8E47-81EB01165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885853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1B803-E1B4-4D0D-B635-18C1CECFD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35EF1-9321-48EB-BCE1-9F0F3D0CF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778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62662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99528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71471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96803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94741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141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62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480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50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924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54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- 2022-04-21 09:46:28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https://quintly-image-storage.s3.amazonaws.com/e5a0db16dc6f4b8b84e5885037a8052b/6e155533dcd9e35eab6b1bc6230e40d6.jpg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topdestination, meliamallorca, semanasanta, cineespañol, mytasteinmusicisyourface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103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DA825-3E83-4CD3-BED6-96D323B20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751632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70D9C-3A68-468B-839E-E05C3A2BF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B8E33-4367-4D29-9F99-81799E7D4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823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53066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72936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890062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42375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0355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896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613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771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943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71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1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- 2022-04-29 22:03:59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https://quintly-image-storage.s3.amazonaws.com/8a9adc3c594b0527008afb9a1426afd1/073c132226a422cbc17a6689ac18d957.jpg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meliatiktokluxuryexpert, iguazu, expertoenhoteles, granmeliaiguazu,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34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CEBDB-F93A-46EB-BBF8-4C263C90F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678156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FA33E-61F3-46E5-838D-64D20A41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C2D20-EF69-46E4-85A8-AEFEEA264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782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00843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1954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070343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68609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4948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638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008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263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805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356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89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- 2022-04-05 01:25:16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https://quintly-image-storage.s3.amazonaws.com/e5a0db16dc6f4b8b84e5885037a8052b/f2d7968256b6ffb88e89c7df78eeb524.jpg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travelandfun, baliexperience, adventure, travel, explorebali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87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D18A2-4D87-4393-B610-F48061E14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66322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346EA-FFB5-4E69-BE22-AB46A949F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657AA-A533-4BEA-92C9-EA4CEA19A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407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39898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14659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24837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98611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858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08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8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194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712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71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97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- 2022-05-02 22:56:01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https://quintly-image-storage.s3.amazonaws.com/e5a0db16dc6f4b8b84e5885037a8052b/78cd3b6f4a95ce275f3077a08a1e1a3d.jpg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luxuryhotel,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610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06DD4-F7FA-4616-AA57-F4FC51B4E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80049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D39BA-2399-4CC7-8D4A-F12081201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3B122-E320-480E-BEF3-E32478A0B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218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9760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85419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943356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300348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831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3772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64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555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462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079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- 2022-04-29 23:04:15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https://quintly-image-storage.s3.amazonaws.com/e5a0db16dc6f4b8b84e5885037a8052b/f7699e025f85550b78562ce73a073006.jpg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granmeliaiguazu, argentina, topdestination, hotelsandresorts, tiktoktravel, luxuryhotel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325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3C9FA-558B-4F23-B095-4FA8F0A2F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060742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665A-8C0F-4071-A53B-260D19E8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1766E-A939-4033-8FB8-E5866829D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983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44957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92787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221196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64221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377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407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61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598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22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57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- 2022-05-04 22:01:58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https://quintly-image-storage.s3.amazonaws.com/e5a0db16dc6f4b8b84e5885037a8052b/a699687a61e425771eb1eee18f332f9c.jpg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mecabo, mexico, meliahotels, topdestination, meliatiktokluxuryexpert, travelmexico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124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85081-0C41-447C-8C95-5F24201AA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05371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09E87-80B2-483C-8E77-FD70CF71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76DB66-238D-4870-A039-E1D74CEF3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4542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05327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13390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47121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930520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8850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39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356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147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329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49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5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- 2022-04-24 15:06:36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https://quintly-image-storage.s3.amazonaws.com/e5a0db16dc6f4b8b84e5885037a8052b/6eff4ae1feb3c13c31b090bc7b598c13.jpg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hotelcolongranmelia, luxury, viphotel, tiktoktravel, sevilla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406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8171F-2917-4333-BD33-3BE06BB27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066014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61375-4ADA-4912-B97E-11C66ACC8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47CA7-3C99-4610-A5CD-EC0D8EEA4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792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27558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53652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000413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52804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2655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137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65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35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59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35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1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- 2022-04-26 22:03:17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https://quintly-image-storage.s3.amazonaws.com/e5a0db16dc6f4b8b84e5885037a8052b/bc8e219aa7d2502ded019a0edbe0ddbe.jpg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446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1CB2C-201A-45D0-A663-8B28FA543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989519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D5FD-E284-4508-8F71-6340B49BC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DB0DB-E75B-4B2B-B810-B6EE12B274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631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03352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57724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639682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3023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904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98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70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334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442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726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3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- 2022-04-28 21:59:20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https://quintly-image-storage.s3.amazonaws.com/e5a0db16dc6f4b8b84e5885037a8052b/4d5022a67c7e52030a04addf1a0106da.jpg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luxuryexpert, topdestinations, travel, hotelsandresorts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28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FD608-9258-459F-8B39-FD6771B32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52259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1D0AD-3655-4972-95AB-DFC0F56B2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EEB2A5-F9B5-45B6-9AA8-2613B65BC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341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05999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61239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89981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90647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12104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086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476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47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135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2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0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- 2022-05-02 17:45:05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https://quintly-image-storage.s3.amazonaws.com/8a9adc3c594b0527008afb9a1426afd1/cb20619c16cf7d62c3f674f4adef8c69.jpg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hoteles, iguazu, argentina, meliatiktokluxuryexpert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is heaven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210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E28E3-A0E7-4C92-94A3-4BB89FF45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276722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8D884-DDD8-40E6-B6A0-7648471A5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E1D28-682A-4EAB-A320-333041FAB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806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43931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06362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23605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20191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32432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97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21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161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695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394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43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- 2022-05-04 22:23:22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https://quintly-image-storage.s3.amazonaws.com/8a9adc3c594b0527008afb9a1426afd1/0eedd5547ab3ae8a79576827df394467.jpg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visitmexico, loscabos, mecabo, melia,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82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FC33E-F387-48B3-BB9E-7C8E9A9AD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230788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75E7F-0B4D-49DF-97F8-D0E66252A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95940-ADD7-46FC-8E3A-5AFD330BB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681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97582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51708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220258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02201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1455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186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909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616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043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333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3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20:56:56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https://quintly-image-storage.s3.amazonaws.com/e5a0db16dc6f4b8b84e5885037a8052b/10c2b3d5036f079ff0bcf7d9d1779bae.jpg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meliahotels, donpepegranmelia, beach, spain, mecano, semanasanta, easter, paperwings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Sunroof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75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4D590-FDCB-4FA5-A248-F600EDFBA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3115824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EE06-C0FC-4DE5-89D9-05517BA08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892973-AA27-4D8B-B2DE-81891A4A5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6949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42328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25526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2616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52692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9704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959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531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314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0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601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84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- 2022-04-26 21:59:56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https://quintly-image-storage.s3.amazonaws.com/8a9adc3c594b0527008afb9a1426afd1/07529b827787f9cff3b4baeee86d5980.jpg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mtle,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755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04448-7744-4D3F-BB39-6C743580D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408309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89FA-B998-4737-8DAA-F22A8AD2F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7DE841-3F86-4DB6-A88C-9A0EDC36E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197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223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25777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495526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041561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8633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986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08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253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485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60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63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- 2022-04-15 16:35:24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https://quintly-image-storage.s3.amazonaws.com/e5a0db16dc6f4b8b84e5885037a8052b/4ca99a336b05d8c33c34cc46b3d0d69d.jpg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travel, luxury, meliahotels, dominicanrepublic, puntacana, Summer, 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 Gentle Breeze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751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C5C43-6CE3-43C6-B972-24ABFAA1B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801360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623A3-59F7-4F03-9B5C-ED334D85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4EC85-31BF-4ABF-A514-0BEB170B94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504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323315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08432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09943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37420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91289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139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931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031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92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821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08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- 2022-04-19 18:42:06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https://quintly-image-storage.s3.amazonaws.com/8a9adc3c594b0527008afb9a1426afd1/8da9587a78d0f82bc184a6ae27b0c681.jpg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acostumbrarse, expertoenhoteles, hoteles, tiktoktravel, tiktokviajes, viajar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98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08B9F-2F16-4174-9D23-3743A47E3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294643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43E24-876B-4BDD-B351-A6FE4AA2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2B557-D916-42A0-913C-FF0C31EDA5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86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06813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83429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861854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79145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5331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40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089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637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52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78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43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- 2022-05-03 16:01:37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https://quintly-image-storage.s3.amazonaws.com/8a9adc3c594b0527008afb9a1426afd1/35d229e1561182dd0dc28a3c8a578241.jpg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expertoenhoteles, meliatiktokluxuryexpert, monos, iguazu,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95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6593B-40FE-4680-9213-7A1A948C0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1280491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5A249-8D9E-4FCD-B457-68DF30D7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2C32B-695B-4DAE-B17E-07017C7E58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356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202444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82048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771614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659566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533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290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811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751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77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276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50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@expertoenhoteles - 2022-05-01 10:54:09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https://quintly-image-storage.s3.amazonaws.com/8a9adc3c594b0527008afb9a1426afd1/612c9043a152c9c52762cb970a4a793a.jpg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diadeltrabajo, diadeltrabajador, expertoenhoteles, hoteles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sonido original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7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93AAF-8CDC-4CBD-9052-C8ECF5B36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794458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5DE0E-6410-410D-9CCB-D9CDBD4F2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D5318-10ED-4A56-8B67-92E5DAFCE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388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04421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8727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8453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75330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7238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4982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406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446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192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871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7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- 2022-04-09 12:21:12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https://quintly-image-storage.s3.amazonaws.com/e5a0db16dc6f4b8b84e5885037a8052b/115a432153c39366deb67c79e5c0cded.jpg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704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42998-BBDC-46EC-A0D9-9A69EA71C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195468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21CB4-B523-44D1-9B89-D0AF28E46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92EE0D-6765-4C97-9E04-098B58593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42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18350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01168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36800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91891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7485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76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96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432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132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37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2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- 2022-04-07 20:36:38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https://quintly-image-storage.s3.amazonaws.com/e5a0db16dc6f4b8b84e5885037a8052b/3995478f7aa78e48d5c16e54f48cc3f3.jpg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317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46FF3-451A-4060-A580-E7D34A05C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291016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46BAE-C186-45D5-9F61-F4D18C04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BC59A-2EE6-478E-972C-D712DEC3A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424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62680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00767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792809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64797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395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101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327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745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12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794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Challenges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20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@meliahotels - 2022-04-08 21:35:48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https://quintly-image-storage.s3.amazonaws.com/e5a0db16dc6f4b8b84e5885037a8052b/9d6bbf2c657bf3b572060d98a0f603b8.jpg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mallorca, meliasouthbeach, meliahotels, semanasanta2022, vacationvibes, springtime, beach, spain, mecano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dance(256762)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462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348E9-604A-4B90-8BAA-9F77C5B6B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04/05/2022 - 05/05/2022</a:t>
            </a:r>
          </a:p>
        </p:txBody>
      </p:sp>
    </p:spTree>
    <p:extLst>
      <p:ext uri="{BB962C8B-B14F-4D97-AF65-F5344CB8AC3E}">
        <p14:creationId xmlns:p14="http://schemas.microsoft.com/office/powerpoint/2010/main" val="2092199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1473</Words>
  <Application>Microsoft Office PowerPoint</Application>
  <PresentationFormat>On-screen Show (4:3)</PresentationFormat>
  <Paragraphs>483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Tiktok Videos Table | All profiles - 1 of 23</vt:lpstr>
      <vt:lpstr>Tiktok Videos Table | All profiles - 2 of 23</vt:lpstr>
      <vt:lpstr>Tiktok Videos Table | All profiles - 3 of 23</vt:lpstr>
      <vt:lpstr>Tiktok Videos Table | All profiles - 4 of 23</vt:lpstr>
      <vt:lpstr>Tiktok Videos Table | All profiles - 5 of 23</vt:lpstr>
      <vt:lpstr>Tiktok Videos Table | All profiles - 6 of 23</vt:lpstr>
      <vt:lpstr>Tiktok Videos Table | All profiles - 7 of 23</vt:lpstr>
      <vt:lpstr>Tiktok Videos Table | All profiles - 8 of 23</vt:lpstr>
      <vt:lpstr>Tiktok Videos Table | All profiles - 9 of 23</vt:lpstr>
      <vt:lpstr>Tiktok Videos Table | All profiles - 10 of 23</vt:lpstr>
      <vt:lpstr>Tiktok Videos Table | All profiles - 11 of 23</vt:lpstr>
      <vt:lpstr>Tiktok Videos Table | All profiles - 12 of 23</vt:lpstr>
      <vt:lpstr>Tiktok Videos Table | All profiles - 13 of 23</vt:lpstr>
      <vt:lpstr>Tiktok Videos Table | All profiles - 14 of 23</vt:lpstr>
      <vt:lpstr>Tiktok Videos Table | All profiles - 15 of 23</vt:lpstr>
      <vt:lpstr>Tiktok Videos Table | All profiles - 16 of 23</vt:lpstr>
      <vt:lpstr>Tiktok Videos Table | All profiles - 17 of 23</vt:lpstr>
      <vt:lpstr>Tiktok Videos Table | All profiles - 18 of 23</vt:lpstr>
      <vt:lpstr>Tiktok Videos Table | All profiles - 19 of 23</vt:lpstr>
      <vt:lpstr>Tiktok Videos Table | All profiles - 20 of 23</vt:lpstr>
      <vt:lpstr>Tiktok Videos Table | All profiles - 21 of 23</vt:lpstr>
      <vt:lpstr>Tiktok Videos Table | All profiles - 22 of 23</vt:lpstr>
      <vt:lpstr>Tiktok Videos Table | All profiles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All profiles - 1 of 23</dc:title>
  <dc:creator>Administrator</dc:creator>
  <cp:lastModifiedBy>Administrator</cp:lastModifiedBy>
  <cp:revision>1</cp:revision>
  <dcterms:created xsi:type="dcterms:W3CDTF">2022-05-31T15:17:38Z</dcterms:created>
  <dcterms:modified xsi:type="dcterms:W3CDTF">2022-05-31T15:19:42Z</dcterms:modified>
</cp:coreProperties>
</file>