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23AC6-93DF-4985-9B0E-E60569CA9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14CC8C-BE9B-4755-A8BB-E23D832859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5536230"/>
              </p:ext>
            </p:extLst>
          </p:nvPr>
        </p:nvGraphicFramePr>
        <p:xfrm>
          <a:off x="457200" y="1731963"/>
          <a:ext cx="7571232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605722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15507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926944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223213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45183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5922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7399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0863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5433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2651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392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- 2022-04-18 18:58:08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https://quintly-image-storage.s3.amazonaws.com/e5a0db16dc6f4b8b84e5885037a8052b/3252f64abd57acb77a8077576b91ae86.jpg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melia, bali, tiktok, travellife, semanasanta, meliahotels, musicaentiktok, mytasteinmusicisyourface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866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EF985-C057-4015-BA68-1119373F6A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160702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48251-7036-4F06-B4B9-B4DFB99F2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779D18-CBA0-479E-BC00-B688A3BD81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7111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526622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14822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835179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227179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55344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2340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8208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5599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7573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806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943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- 2022-04-12 19:58:22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https://quintly-image-storage.s3.amazonaws.com/e5a0db16dc6f4b8b84e5885037a8052b/482a8af48a3d031d2282283462d83a69.jpg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hotelcolongranmelia, semanasantasevilla, mecano, meliahotels, andalucia, traveltiktok, luxury, 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86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03DEC0-C726-460B-B5B2-0C34B0A162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3314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2364B-A2E0-4526-B552-F80250255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EA504B-4E07-42A0-BD8F-6055FD6BE3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9126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114581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99716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931089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872544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06369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2110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2514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3680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2476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0044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512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- 2022-04-16 17:41:54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https://quintly-image-storage.s3.amazonaws.com/8a9adc3c594b0527008afb9a1426afd1/197f52804110747d5b7ca565dd604b0a.jpg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cdmx, mexicocity, polanco, visitmexico, expertoenhoteles, 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012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87C59-D317-42D1-87AE-F519C9E3E5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563432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EB232-B298-4D55-BDCD-A87E56463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D3B5AB-1D5F-42A8-87E1-F2209EF486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2382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732826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112730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285314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929309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44599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0265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6783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9144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7713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0424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68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- 2022-04-21 09:46:28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https://quintly-image-storage.s3.amazonaws.com/e5a0db16dc6f4b8b84e5885037a8052b/6e155533dcd9e35eab6b1bc6230e40d6.jpg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meliahotels, topdestination, meliamallorca, semanasanta, cineespañol, mytasteinmusicisyourface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288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73A5C-C097-4F8A-AFA0-25D26FD8B7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176181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93179-527B-4524-926F-13F10F681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509496-B4EE-4884-8A7C-31E27422EC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7207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348388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253023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246455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818717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89209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5784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5291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9592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6630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946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676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- 2022-04-29 22:03:59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https://quintly-image-storage.s3.amazonaws.com/8a9adc3c594b0527008afb9a1426afd1/073c132226a422cbc17a6689ac18d957.jpg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meliatiktokluxuryexpert, iguazu, expertoenhoteles, granmeliaiguazu,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057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14F0F-4BCA-461C-97A7-21749CAF93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710848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763A4-593E-4F2E-9D06-66A3F3F50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468475-B48D-470F-9F03-4986EE46CF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3402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944834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47125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241425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938729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16540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7738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4722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4471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9043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2797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080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- 2022-04-05 01:25:16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https://quintly-image-storage.s3.amazonaws.com/e5a0db16dc6f4b8b84e5885037a8052b/f2d7968256b6ffb88e89c7df78eeb524.jpg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meliahotels, travelandfun, baliexperience, adventure, travel, explorebali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819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92C80-E190-46CD-828A-CFC73D419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655600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31DBE-708C-41DE-8AE1-194CE0E3B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FE0281-B760-4807-8BE0-BE1D4919B9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5250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3949877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906559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415032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541374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51753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7831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4371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7470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4225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737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22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- 2022-05-02 22:56:01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https://quintly-image-storage.s3.amazonaws.com/e5a0db16dc6f4b8b84e5885037a8052b/78cd3b6f4a95ce275f3077a08a1e1a3d.jpg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granmeliaiguazu, argentina, topdestination, luxuryhotel, hotelsandresorts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327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7928E-5751-4C1F-B887-7E9ECA63BA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778572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4AAA8-9E53-4E46-897F-383E33491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14E4FD-4DF3-4BDD-B25B-EBC97D48C0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6561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611477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90262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037234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964610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3580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186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346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465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0184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666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161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- 2022-04-29 23:04:15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https://quintly-image-storage.s3.amazonaws.com/e5a0db16dc6f4b8b84e5885037a8052b/f7699e025f85550b78562ce73a073006.jpg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granmeliaiguazu, argentina, topdestination, hotelsandresorts, tiktoktravel, luxuryhotel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068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B6A52-7E42-47E3-9D33-242590E694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956788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FA347-8DA1-453B-9D00-FF9564ED3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60803B-FB5B-45B0-A6D8-AF44126A91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7459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765233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398355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252899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319334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58129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6624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664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3924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8278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8416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565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- 2022-05-04 22:01:58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https://quintly-image-storage.s3.amazonaws.com/e5a0db16dc6f4b8b84e5885037a8052b/a699687a61e425771eb1eee18f332f9c.jpg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mecabo, mexico, meliahotels, topdestination, meliatiktokluxuryexpert, travelmexico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397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5047C-65EF-451B-A32F-9D9D2EFBBB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4220457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51CA0-7AC7-4819-870A-F2F4601E6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F7CAED-46EF-4955-8D76-39F307F888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728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120531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660854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580555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48621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51639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9047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083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2368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639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9576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03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- 2022-04-24 15:06:36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https://quintly-image-storage.s3.amazonaws.com/e5a0db16dc6f4b8b84e5885037a8052b/6eff4ae1feb3c13c31b090bc7b598c13.jpg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hotelcolongranmelia, luxury, viphotel, tiktoktravel, sevilla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916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EE39C-80F7-4D9E-9577-13DCD13B50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881857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55871-F4BF-43DD-9D52-C86A416CB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EF9BE3-BF23-462F-94EA-AFEDA83666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7500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310911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224841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63767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455878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77552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2789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1614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2603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3760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4468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563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- 2022-04-26 22:03:17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https://quintly-image-storage.s3.amazonaws.com/e5a0db16dc6f4b8b84e5885037a8052b/bc8e219aa7d2502ded019a0edbe0ddbe.jpg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luxuryexpert, topdestinations, travel, hotelsandresorts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042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E3E10-BF9C-43CC-92BB-2D0BC16559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580787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BA4D9-F23E-41F7-B0AA-343FA1DA5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4B594D-F2A5-405F-95B3-8B6416A189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0460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841005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82010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91196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8571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87661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8569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370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6545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0330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7530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281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- 2022-04-28 21:59:20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https://quintly-image-storage.s3.amazonaws.com/e5a0db16dc6f4b8b84e5885037a8052b/4d5022a67c7e52030a04addf1a0106da.jpg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luxuryexpert, topdestinations, travel, hotelsandresorts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558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6CBC6-07E8-444B-BC84-45E03CA21C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266969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0B0E6-7A5E-44B7-A095-3BEB6DC28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5606E8-4C62-4997-9444-EB00F786A4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7504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431998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98228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56691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669590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61531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0655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7736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174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0310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583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89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- 2022-05-02 17:45:05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https://quintly-image-storage.s3.amazonaws.com/8a9adc3c594b0527008afb9a1426afd1/cb20619c16cf7d62c3f674f4adef8c69.jpg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hoteles, iguazu, argentina, meliatiktokluxuryexpert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 is heaven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823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9E9BB-FB66-4006-9F4C-B640448A35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624450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7DDB-145F-4045-9973-A884DDE84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04F7CC-AFFC-4DA6-B7FE-A200608E44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6989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3182015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05236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568705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570100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50059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8518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282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4570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4618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6330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340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- 2022-05-04 22:23:22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https://quintly-image-storage.s3.amazonaws.com/8a9adc3c594b0527008afb9a1426afd1/0eedd5547ab3ae8a79576827df394467.jpg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meliatiktokluxuryexpert, visitmexico, loscabos, mecabo, melia, hoteles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812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B7F69-6330-4ED8-AA3F-CA31EF103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396826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A0A9A-66A8-4DF1-9B35-91D836547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DDB59D-428C-4170-91DF-3332DE4512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6806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466024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979316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55745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297961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01312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4160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4205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5352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8891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6611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901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- 2022-04-15 20:56:56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https://quintly-image-storage.s3.amazonaws.com/e5a0db16dc6f4b8b84e5885037a8052b/10c2b3d5036f079ff0bcf7d9d1779bae.jpg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meliahotels, donpepegranmelia, beach, spain, mecano, semanasanta, easter, paperwings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Sunroof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535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39343-4E0B-48E2-96D9-E3EA51425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857831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D111C-4EBD-4B8B-847A-C996914CA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448227-2162-462D-82DC-3EEEDB2E2D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8923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528583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35545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547004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428429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94269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447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5612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2626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3660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5594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907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- 2022-04-26 21:59:56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https://quintly-image-storage.s3.amazonaws.com/8a9adc3c594b0527008afb9a1426afd1/07529b827787f9cff3b4baeee86d5980.jpg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meliatiktokluxuryexpert, mtle, hoteles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363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EF40C-9357-4F54-82EB-F9878629C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618611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CFA47-CF24-4751-B36C-A3FF9DF44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DDEC80-F291-4822-933D-5CEFD7992B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1864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940155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92538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092240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595531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10459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599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7792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1183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7581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793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549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- 2022-04-15 16:35:24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https://quintly-image-storage.s3.amazonaws.com/e5a0db16dc6f4b8b84e5885037a8052b/4ca99a336b05d8c33c34cc46b3d0d69d.jpg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travel, luxury, meliahotels, dominicanrepublic, puntacana, Summer, beach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Hello Gentle Breeze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779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8BE7D0-666D-4F12-BDF0-7793598636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458623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9A6B0-C7F6-463B-AADF-A17704081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E9B880-4E38-4C61-98D3-3EF31083F6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0527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905433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00025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034050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839724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68665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0798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505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4992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5657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9700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48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- 2022-04-19 18:42:06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https://quintly-image-storage.s3.amazonaws.com/8a9adc3c594b0527008afb9a1426afd1/8da9587a78d0f82bc184a6ae27b0c681.jpg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acostumbrarse, expertoenhoteles, hoteles, tiktoktravel, tiktokviajes, viajar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412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716BE-66B2-4E45-9241-9E6A0902EA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4244762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6D178-5B5A-42A0-A07D-E4EB6283F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3380EE-7696-4FB4-89B6-1F3623AFB5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3645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540513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65276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465819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676075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49372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6869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940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9935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174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0478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09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- 2022-05-03 16:01:37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https://quintly-image-storage.s3.amazonaws.com/8a9adc3c594b0527008afb9a1426afd1/35d229e1561182dd0dc28a3c8a578241.jpg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meliatiktokluxuryexpert, monos, iguazu,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608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CA147-46F9-42FF-9866-FA400B4327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9473683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ADE82-335F-4B1B-A1CB-C3152C664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47C5A8-9872-46A7-BD1B-D2D543C1E5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4605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678949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860323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712126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654935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3721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8360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279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3025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065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1202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291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- 2022-05-01 10:54:09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https://quintly-image-storage.s3.amazonaws.com/8a9adc3c594b0527008afb9a1426afd1/612c9043a152c9c52762cb970a4a793a.jpg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diadeltrabajo, diadeltrabajador, expertoenhoteles, hoteles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082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A82CC-C00E-4463-8E86-C6C83D085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804947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7E66-72AB-4B84-A693-AB48D81F6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1FD3E5-7B33-4402-9119-6B5C118957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5803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380141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31568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943940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810059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70723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6740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8175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8846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3548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6688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71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- 2022-04-09 12:21:12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https://quintly-image-storage.s3.amazonaws.com/e5a0db16dc6f4b8b84e5885037a8052b/115a432153c39366deb67c79e5c0cded.jpg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mallorca, meliasouthbeach, meliahotels, semanasanta2022, vacationvibes, springtime, beach, spain, mecano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dance(256762)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002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213B4-449A-4D8A-BF76-2C6C4FC0CD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7158251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65D7B-B2AA-4E36-AEED-F50908ECF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F8F045-853F-4D69-854E-B8FEBCB168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266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40066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52338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636302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923137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30578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1060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0043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8426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3938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652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375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- 2022-04-07 20:36:38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https://quintly-image-storage.s3.amazonaws.com/e5a0db16dc6f4b8b84e5885037a8052b/3995478f7aa78e48d5c16e54f48cc3f3.jpg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mallorca, meliasouthbeach, meliahotels, semanasanta2022, vacationvibes, springtime, beach, spain, mecano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dance(256762)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200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EEDA8-287D-466E-A5CD-5C17F0B2A5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505692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BD3FD-74B4-4A10-B2FE-661E34183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9EE4DC-DAA7-469B-ADF5-7632778DA9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4460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5066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10592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559024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258670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72998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8016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096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4351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4021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3727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214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- 2022-04-08 21:35:48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https://quintly-image-storage.s3.amazonaws.com/e5a0db16dc6f4b8b84e5885037a8052b/9d6bbf2c657bf3b572060d98a0f603b8.jpg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mallorca, meliasouthbeach, meliahotels, semanasanta2022, vacationvibes, springtime, beach, spain, mecano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dance(256762)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222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6B9D4-B6F8-4F55-8A44-6EB627465B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1139036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1473</Words>
  <Application>Microsoft Office PowerPoint</Application>
  <PresentationFormat>On-screen Show (4:3)</PresentationFormat>
  <Paragraphs>483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Tiktok Videos Table | All profiles - 1 of 23</vt:lpstr>
      <vt:lpstr>Tiktok Videos Table | All profiles - 2 of 23</vt:lpstr>
      <vt:lpstr>Tiktok Videos Table | All profiles - 3 of 23</vt:lpstr>
      <vt:lpstr>Tiktok Videos Table | All profiles - 4 of 23</vt:lpstr>
      <vt:lpstr>Tiktok Videos Table | All profiles - 5 of 23</vt:lpstr>
      <vt:lpstr>Tiktok Videos Table | All profiles - 6 of 23</vt:lpstr>
      <vt:lpstr>Tiktok Videos Table | All profiles - 7 of 23</vt:lpstr>
      <vt:lpstr>Tiktok Videos Table | All profiles - 8 of 23</vt:lpstr>
      <vt:lpstr>Tiktok Videos Table | All profiles - 9 of 23</vt:lpstr>
      <vt:lpstr>Tiktok Videos Table | All profiles - 10 of 23</vt:lpstr>
      <vt:lpstr>Tiktok Videos Table | All profiles - 11 of 23</vt:lpstr>
      <vt:lpstr>Tiktok Videos Table | All profiles - 12 of 23</vt:lpstr>
      <vt:lpstr>Tiktok Videos Table | All profiles - 13 of 23</vt:lpstr>
      <vt:lpstr>Tiktok Videos Table | All profiles - 14 of 23</vt:lpstr>
      <vt:lpstr>Tiktok Videos Table | All profiles - 15 of 23</vt:lpstr>
      <vt:lpstr>Tiktok Videos Table | All profiles - 16 of 23</vt:lpstr>
      <vt:lpstr>Tiktok Videos Table | All profiles - 17 of 23</vt:lpstr>
      <vt:lpstr>Tiktok Videos Table | All profiles - 18 of 23</vt:lpstr>
      <vt:lpstr>Tiktok Videos Table | All profiles - 19 of 23</vt:lpstr>
      <vt:lpstr>Tiktok Videos Table | All profiles - 20 of 23</vt:lpstr>
      <vt:lpstr>Tiktok Videos Table | All profiles - 21 of 23</vt:lpstr>
      <vt:lpstr>Tiktok Videos Table | All profiles - 22 of 23</vt:lpstr>
      <vt:lpstr>Tiktok Videos Table | All profiles - 23 of 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All profiles - 1 of 23</dc:title>
  <dc:creator>Administrator</dc:creator>
  <cp:lastModifiedBy>Administrator</cp:lastModifiedBy>
  <cp:revision>1</cp:revision>
  <dcterms:created xsi:type="dcterms:W3CDTF">2022-05-31T15:14:30Z</dcterms:created>
  <dcterms:modified xsi:type="dcterms:W3CDTF">2022-05-31T15:16:34Z</dcterms:modified>
</cp:coreProperties>
</file>