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Sheet1!$A$1:$AM$1</c:f>
              <c:strCache>
                <c:ptCount val="39"/>
                <c:pt idx="0">
                  <c:v>gran_melia</c:v>
                </c:pt>
                <c:pt idx="1">
                  <c:v>me_by_melia</c:v>
                </c:pt>
                <c:pt idx="2">
                  <c:v>paradisusbymelia</c:v>
                </c:pt>
                <c:pt idx="3">
                  <c:v>meliahtlresorts</c:v>
                </c:pt>
                <c:pt idx="4">
                  <c:v>innside_by_melia</c:v>
                </c:pt>
                <c:pt idx="5">
                  <c:v>solbymelia</c:v>
                </c:pt>
                <c:pt idx="6">
                  <c:v>melia.hotels.international</c:v>
                </c:pt>
                <c:pt idx="7">
                  <c:v>meliapromeetings</c:v>
                </c:pt>
                <c:pt idx="8">
                  <c:v>melia.pro</c:v>
                </c:pt>
                <c:pt idx="9">
                  <c:v>meliacareers</c:v>
                </c:pt>
                <c:pt idx="10">
                  <c:v>meliarewards</c:v>
                </c:pt>
                <c:pt idx="11">
                  <c:v>circlebymelia</c:v>
                </c:pt>
                <c:pt idx="12">
                  <c:v>nhhotelgroup</c:v>
                </c:pt>
                <c:pt idx="13">
                  <c:v>hyatt</c:v>
                </c:pt>
                <c:pt idx="14">
                  <c:v>nhhotels</c:v>
                </c:pt>
                <c:pt idx="15">
                  <c:v>andaz</c:v>
                </c:pt>
                <c:pt idx="16">
                  <c:v>nhcollection</c:v>
                </c:pt>
                <c:pt idx="17">
                  <c:v>alilahotels</c:v>
                </c:pt>
                <c:pt idx="18">
                  <c:v>nhow</c:v>
                </c:pt>
                <c:pt idx="19">
                  <c:v>thompsonhotels</c:v>
                </c:pt>
                <c:pt idx="20">
                  <c:v>hyattcentric</c:v>
                </c:pt>
                <c:pt idx="21">
                  <c:v>parkhyatt</c:v>
                </c:pt>
                <c:pt idx="22">
                  <c:v>grandhyatt</c:v>
                </c:pt>
                <c:pt idx="23">
                  <c:v>riuhotels</c:v>
                </c:pt>
                <c:pt idx="24">
                  <c:v>hyattregency</c:v>
                </c:pt>
                <c:pt idx="25">
                  <c:v>hyattallin</c:v>
                </c:pt>
                <c:pt idx="26">
                  <c:v>hyattplace</c:v>
                </c:pt>
                <c:pt idx="27">
                  <c:v>barcelohotelsresorts</c:v>
                </c:pt>
                <c:pt idx="28">
                  <c:v>hyatthouse</c:v>
                </c:pt>
                <c:pt idx="29">
                  <c:v>unboundxhyatt</c:v>
                </c:pt>
                <c:pt idx="30">
                  <c:v>occidentalhotelsresorts</c:v>
                </c:pt>
                <c:pt idx="31">
                  <c:v>palladiumhotelgroup</c:v>
                </c:pt>
                <c:pt idx="32">
                  <c:v>destinationhotels</c:v>
                </c:pt>
                <c:pt idx="33">
                  <c:v>jdvhotels</c:v>
                </c:pt>
                <c:pt idx="34">
                  <c:v>iberostar</c:v>
                </c:pt>
                <c:pt idx="35">
                  <c:v>grandiberostar</c:v>
                </c:pt>
                <c:pt idx="36">
                  <c:v>onlyyouhotels</c:v>
                </c:pt>
                <c:pt idx="37">
                  <c:v>ayrehoteles</c:v>
                </c:pt>
                <c:pt idx="38">
                  <c:v>ushuaiaibiza</c:v>
                </c:pt>
              </c:strCache>
            </c:strRef>
          </c:cat>
          <c:val>
            <c:numRef>
              <c:f>Sheet1!$A$2:$AM$2</c:f>
              <c:numCache>
                <c:formatCode>General</c:formatCode>
                <c:ptCount val="39"/>
                <c:pt idx="0">
                  <c:v>48098</c:v>
                </c:pt>
                <c:pt idx="1">
                  <c:v>134943</c:v>
                </c:pt>
                <c:pt idx="2">
                  <c:v>124852</c:v>
                </c:pt>
                <c:pt idx="3">
                  <c:v>113491</c:v>
                </c:pt>
                <c:pt idx="4">
                  <c:v>19577</c:v>
                </c:pt>
                <c:pt idx="5">
                  <c:v>20195</c:v>
                </c:pt>
                <c:pt idx="6">
                  <c:v>10778</c:v>
                </c:pt>
                <c:pt idx="7">
                  <c:v>1103</c:v>
                </c:pt>
                <c:pt idx="8">
                  <c:v>1639</c:v>
                </c:pt>
                <c:pt idx="9">
                  <c:v>2574</c:v>
                </c:pt>
                <c:pt idx="10">
                  <c:v>31799</c:v>
                </c:pt>
                <c:pt idx="11">
                  <c:v>4445</c:v>
                </c:pt>
                <c:pt idx="12">
                  <c:v>7119</c:v>
                </c:pt>
                <c:pt idx="13">
                  <c:v>211097</c:v>
                </c:pt>
                <c:pt idx="14">
                  <c:v>45913</c:v>
                </c:pt>
                <c:pt idx="15">
                  <c:v>38248</c:v>
                </c:pt>
                <c:pt idx="16">
                  <c:v>27620</c:v>
                </c:pt>
                <c:pt idx="17">
                  <c:v>49153</c:v>
                </c:pt>
                <c:pt idx="18">
                  <c:v>1233</c:v>
                </c:pt>
                <c:pt idx="19">
                  <c:v>47080</c:v>
                </c:pt>
                <c:pt idx="20">
                  <c:v>8596</c:v>
                </c:pt>
                <c:pt idx="21">
                  <c:v>102255</c:v>
                </c:pt>
                <c:pt idx="22">
                  <c:v>117114</c:v>
                </c:pt>
                <c:pt idx="23">
                  <c:v>347509</c:v>
                </c:pt>
                <c:pt idx="24">
                  <c:v>47827</c:v>
                </c:pt>
                <c:pt idx="25">
                  <c:v>10228</c:v>
                </c:pt>
                <c:pt idx="26">
                  <c:v>9393</c:v>
                </c:pt>
                <c:pt idx="27">
                  <c:v>106001</c:v>
                </c:pt>
                <c:pt idx="28">
                  <c:v>4835</c:v>
                </c:pt>
                <c:pt idx="29">
                  <c:v>6770</c:v>
                </c:pt>
                <c:pt idx="30">
                  <c:v>3106</c:v>
                </c:pt>
                <c:pt idx="34">
                  <c:v>225153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F-4062-947B-266F0BE5E2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FA34C-F9D5-4AAE-8706-20B3733D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Compset Analysis (Global)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C7806-10E2-48B5-875C-7262D8D93C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465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CE30C-47CC-47EE-994A-44729A418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12/11/2019 - 05/11/2020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D89EA-CA01-49C7-9AB4-0EE0E1773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688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Compset Analysis (Global)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Compset Analysis (Global)</dc:title>
  <dc:creator>Frederik Peiniger</dc:creator>
  <cp:lastModifiedBy>Frederik Peiniger</cp:lastModifiedBy>
  <cp:revision>1</cp:revision>
  <dcterms:created xsi:type="dcterms:W3CDTF">2020-05-12T09:39:35Z</dcterms:created>
  <dcterms:modified xsi:type="dcterms:W3CDTF">2020-05-12T09:39:40Z</dcterms:modified>
</cp:coreProperties>
</file>