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multiLvlStrRef>
              <c:f>Sheet1!$A$1:$AM$1</c:f>
            </c:multiLvlStrRef>
          </c:cat>
          <c:val>
            <c:numRef>
              <c:f>Sheet1!$A$2:$AM$2</c:f>
            </c:numRef>
          </c:val>
          <c:extLst>
            <c:ext xmlns:c16="http://schemas.microsoft.com/office/drawing/2014/chart" uri="{C3380CC4-5D6E-409C-BE32-E72D297353CC}">
              <c16:uniqueId val="{00000000-D423-47F7-BBD2-3A5775246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06A90-DC0D-4891-BE26-1024AF2D8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Compset Analysis (Global)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60DDBF-A34D-4D3E-8957-6187021ACE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268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76A1F-B7E9-4095-897C-54F08E252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12/11/2019 - 05/11/2020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25698-8CE8-4653-B3EE-3DC3BB369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4180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 Distribution | Compset Analysis (Global)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 Distribution | Compset Analysis (Global)</dc:title>
  <dc:creator>Frederik Peiniger</dc:creator>
  <cp:lastModifiedBy>Frederik Peiniger</cp:lastModifiedBy>
  <cp:revision>1</cp:revision>
  <dcterms:created xsi:type="dcterms:W3CDTF">2020-05-12T09:38:18Z</dcterms:created>
  <dcterms:modified xsi:type="dcterms:W3CDTF">2020-05-12T09:38:22Z</dcterms:modified>
</cp:coreProperties>
</file>