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Meliá Hotels International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</c:v>
                </c:pt>
                <c:pt idx="1">
                  <c:v>8</c:v>
                </c:pt>
                <c:pt idx="2">
                  <c:v>13</c:v>
                </c:pt>
                <c:pt idx="3">
                  <c:v>14</c:v>
                </c:pt>
                <c:pt idx="4">
                  <c:v>13</c:v>
                </c:pt>
                <c:pt idx="5">
                  <c:v>11</c:v>
                </c:pt>
                <c:pt idx="6">
                  <c:v>13</c:v>
                </c:pt>
                <c:pt idx="7">
                  <c:v>13</c:v>
                </c:pt>
                <c:pt idx="8">
                  <c:v>14</c:v>
                </c:pt>
                <c:pt idx="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9-4DE1-8723-87186D90AC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 by Meliá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13</c:v>
                </c:pt>
                <c:pt idx="4">
                  <c:v>5</c:v>
                </c:pt>
                <c:pt idx="5">
                  <c:v>4</c:v>
                </c:pt>
                <c:pt idx="6">
                  <c:v>16</c:v>
                </c:pt>
                <c:pt idx="7">
                  <c:v>11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39-4DE1-8723-87186D90AC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INNSiDE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16</c:v>
                </c:pt>
                <c:pt idx="1">
                  <c:v>13</c:v>
                </c:pt>
                <c:pt idx="2">
                  <c:v>16</c:v>
                </c:pt>
                <c:pt idx="3">
                  <c:v>12</c:v>
                </c:pt>
                <c:pt idx="4">
                  <c:v>7</c:v>
                </c:pt>
                <c:pt idx="5">
                  <c:v>12</c:v>
                </c:pt>
                <c:pt idx="6">
                  <c:v>13</c:v>
                </c:pt>
                <c:pt idx="7">
                  <c:v>0</c:v>
                </c:pt>
                <c:pt idx="8">
                  <c:v>4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39-4DE1-8723-87186D90AC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MELIÁ Hotels &amp; Resorts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25</c:v>
                </c:pt>
                <c:pt idx="1">
                  <c:v>26</c:v>
                </c:pt>
                <c:pt idx="2">
                  <c:v>21</c:v>
                </c:pt>
                <c:pt idx="3">
                  <c:v>46</c:v>
                </c:pt>
                <c:pt idx="4">
                  <c:v>44</c:v>
                </c:pt>
                <c:pt idx="5">
                  <c:v>31</c:v>
                </c:pt>
                <c:pt idx="6">
                  <c:v>40</c:v>
                </c:pt>
                <c:pt idx="7">
                  <c:v>45</c:v>
                </c:pt>
                <c:pt idx="8">
                  <c:v>63</c:v>
                </c:pt>
                <c:pt idx="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39-4DE1-8723-87186D90AC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19</c:v>
                </c:pt>
                <c:pt idx="1">
                  <c:v>17</c:v>
                </c:pt>
                <c:pt idx="2">
                  <c:v>19</c:v>
                </c:pt>
                <c:pt idx="3">
                  <c:v>19</c:v>
                </c:pt>
                <c:pt idx="4">
                  <c:v>21</c:v>
                </c:pt>
                <c:pt idx="5">
                  <c:v>22</c:v>
                </c:pt>
                <c:pt idx="6">
                  <c:v>29</c:v>
                </c:pt>
                <c:pt idx="7">
                  <c:v>17</c:v>
                </c:pt>
                <c:pt idx="8">
                  <c:v>17</c:v>
                </c:pt>
                <c:pt idx="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39-4DE1-8723-87186D90AC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Paradisus by Melia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22</c:v>
                </c:pt>
                <c:pt idx="1">
                  <c:v>15</c:v>
                </c:pt>
                <c:pt idx="2">
                  <c:v>13</c:v>
                </c:pt>
                <c:pt idx="3">
                  <c:v>13</c:v>
                </c:pt>
                <c:pt idx="4">
                  <c:v>14</c:v>
                </c:pt>
                <c:pt idx="5">
                  <c:v>12</c:v>
                </c:pt>
                <c:pt idx="6">
                  <c:v>12</c:v>
                </c:pt>
                <c:pt idx="7">
                  <c:v>15</c:v>
                </c:pt>
                <c:pt idx="8">
                  <c:v>12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339-4DE1-8723-87186D90AC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GRAN MELIÁ Hotels &amp; Resorts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10</c:v>
                </c:pt>
                <c:pt idx="1">
                  <c:v>11</c:v>
                </c:pt>
                <c:pt idx="2">
                  <c:v>10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9</c:v>
                </c:pt>
                <c:pt idx="7">
                  <c:v>2</c:v>
                </c:pt>
                <c:pt idx="8">
                  <c:v>6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339-4DE1-8723-87186D90A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22376"/>
        <c:axId val="301620736"/>
      </c:lineChart>
      <c:dateAx>
        <c:axId val="30162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0736"/>
        <c:crosses val="autoZero"/>
        <c:auto val="1"/>
        <c:lblOffset val="100"/>
        <c:baseTimeUnit val="months"/>
      </c:dateAx>
      <c:valAx>
        <c:axId val="3016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2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93451-3A7C-4795-B592-6371C786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BRANDS (FB)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CC7CB8-41AD-4B16-A464-1553491CC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594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A1B45-309A-48FD-8BE2-7272AD891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2EE03-1F28-4DDD-BA44-1E5BC36B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88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BRANDS (FB)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BRANDS (FB)</dc:title>
  <dc:creator>Frederik Peiniger</dc:creator>
  <cp:lastModifiedBy>Frederik Peiniger</cp:lastModifiedBy>
  <cp:revision>1</cp:revision>
  <dcterms:created xsi:type="dcterms:W3CDTF">2019-10-24T13:29:49Z</dcterms:created>
  <dcterms:modified xsi:type="dcterms:W3CDTF">2019-10-24T13:29:54Z</dcterms:modified>
</cp:coreProperties>
</file>