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Sheet1!$B$2:$B$289</c:f>
            </c:numRef>
          </c:val>
          <c:smooth val="0"/>
          <c:extLst>
            <c:ext xmlns:c16="http://schemas.microsoft.com/office/drawing/2014/chart" uri="{C3380CC4-5D6E-409C-BE32-E72D297353CC}">
              <c16:uniqueId val="{00000000-C5A3-421F-A23D-33DFF660096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Sheet1!$C$2:$C$289</c:f>
            </c:numRef>
          </c:val>
          <c:smooth val="0"/>
          <c:extLst>
            <c:ext xmlns:c16="http://schemas.microsoft.com/office/drawing/2014/chart" uri="{C3380CC4-5D6E-409C-BE32-E72D297353CC}">
              <c16:uniqueId val="{00000001-C5A3-421F-A23D-33DFF660096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Sheet1!$D$2:$D$289</c:f>
            </c:numRef>
          </c:val>
          <c:smooth val="0"/>
          <c:extLst>
            <c:ext xmlns:c16="http://schemas.microsoft.com/office/drawing/2014/chart" uri="{C3380CC4-5D6E-409C-BE32-E72D297353CC}">
              <c16:uniqueId val="{00000002-C5A3-421F-A23D-33DFF660096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Sheet1!$E$2:$E$289</c:f>
            </c:numRef>
          </c:val>
          <c:smooth val="0"/>
          <c:extLst>
            <c:ext xmlns:c16="http://schemas.microsoft.com/office/drawing/2014/chart" uri="{C3380CC4-5D6E-409C-BE32-E72D297353CC}">
              <c16:uniqueId val="{00000003-C5A3-421F-A23D-33DFF660096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Sheet1!$F$2:$F$289</c:f>
            </c:numRef>
          </c:val>
          <c:smooth val="0"/>
          <c:extLst>
            <c:ext xmlns:c16="http://schemas.microsoft.com/office/drawing/2014/chart" uri="{C3380CC4-5D6E-409C-BE32-E72D297353CC}">
              <c16:uniqueId val="{00000004-C5A3-421F-A23D-33DFF660096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Sheet1!$A$2:$A$289</c:f>
            </c:multiLvlStrRef>
          </c:cat>
          <c:val>
            <c:numRef>
              <c:f>Sheet1!$G$2:$G$289</c:f>
            </c:numRef>
          </c:val>
          <c:smooth val="0"/>
          <c:extLst>
            <c:ext xmlns:c16="http://schemas.microsoft.com/office/drawing/2014/chart" uri="{C3380CC4-5D6E-409C-BE32-E72D297353CC}">
              <c16:uniqueId val="{00000005-C5A3-421F-A23D-33DFF6600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425568"/>
        <c:axId val="184426224"/>
      </c:lineChart>
      <c:catAx>
        <c:axId val="18442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426224"/>
        <c:crosses val="autoZero"/>
        <c:auto val="1"/>
        <c:lblAlgn val="ctr"/>
        <c:lblOffset val="100"/>
        <c:noMultiLvlLbl val="0"/>
      </c:catAx>
      <c:valAx>
        <c:axId val="18442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42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DF027-D169-45CD-8C4E-27F8F8651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BRANDS FOR GM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0698DD-C53A-4947-BCD3-8E32692A96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8900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F6098-6F15-458D-A55E-AF08D9301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01/01/2019 - 10/15/2019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DB81B-AEDA-4D75-A4E0-115273178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4123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BRANDS FOR GM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BRANDS FOR GM</dc:title>
  <dc:creator>Frederik Peiniger</dc:creator>
  <cp:lastModifiedBy>Frederik Peiniger</cp:lastModifiedBy>
  <cp:revision>1</cp:revision>
  <dcterms:created xsi:type="dcterms:W3CDTF">2019-10-17T11:39:45Z</dcterms:created>
  <dcterms:modified xsi:type="dcterms:W3CDTF">2019-10-17T11:39:49Z</dcterms:modified>
</cp:coreProperties>
</file>