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Meliá Hotels International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Sheet1!$A$2:$A$289</c:f>
            </c:multiLvlStrRef>
          </c:cat>
          <c:val>
            <c:numRef>
              <c:f>Sheet1!$B$2:$B$289</c:f>
            </c:numRef>
          </c:val>
          <c:smooth val="0"/>
          <c:extLst>
            <c:ext xmlns:c16="http://schemas.microsoft.com/office/drawing/2014/chart" uri="{C3380CC4-5D6E-409C-BE32-E72D297353CC}">
              <c16:uniqueId val="{00000000-59D7-4131-80A5-E919CC56DC5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Sheet1!$A$2:$A$289</c:f>
            </c:multiLvlStrRef>
          </c:cat>
          <c:val>
            <c:numRef>
              <c:f>Sheet1!$C$2:$C$289</c:f>
            </c:numRef>
          </c:val>
          <c:smooth val="0"/>
          <c:extLst>
            <c:ext xmlns:c16="http://schemas.microsoft.com/office/drawing/2014/chart" uri="{C3380CC4-5D6E-409C-BE32-E72D297353CC}">
              <c16:uniqueId val="{00000001-59D7-4131-80A5-E919CC56DC5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Sheet1!$A$2:$A$289</c:f>
            </c:multiLvlStrRef>
          </c:cat>
          <c:val>
            <c:numRef>
              <c:f>Sheet1!$D$2:$D$289</c:f>
            </c:numRef>
          </c:val>
          <c:smooth val="0"/>
          <c:extLst>
            <c:ext xmlns:c16="http://schemas.microsoft.com/office/drawing/2014/chart" uri="{C3380CC4-5D6E-409C-BE32-E72D297353CC}">
              <c16:uniqueId val="{00000002-59D7-4131-80A5-E919CC56DC5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Sheet1!$A$2:$A$289</c:f>
            </c:multiLvlStrRef>
          </c:cat>
          <c:val>
            <c:numRef>
              <c:f>Sheet1!$E$2:$E$289</c:f>
            </c:numRef>
          </c:val>
          <c:smooth val="0"/>
          <c:extLst>
            <c:ext xmlns:c16="http://schemas.microsoft.com/office/drawing/2014/chart" uri="{C3380CC4-5D6E-409C-BE32-E72D297353CC}">
              <c16:uniqueId val="{00000003-59D7-4131-80A5-E919CC56DC54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Sheet1!$A$2:$A$289</c:f>
            </c:multiLvlStrRef>
          </c:cat>
          <c:val>
            <c:numRef>
              <c:f>Sheet1!$F$2:$F$289</c:f>
            </c:numRef>
          </c:val>
          <c:smooth val="0"/>
          <c:extLst>
            <c:ext xmlns:c16="http://schemas.microsoft.com/office/drawing/2014/chart" uri="{C3380CC4-5D6E-409C-BE32-E72D297353CC}">
              <c16:uniqueId val="{00000004-59D7-4131-80A5-E919CC56DC54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Sheet1!$A$2:$A$289</c:f>
            </c:multiLvlStrRef>
          </c:cat>
          <c:val>
            <c:numRef>
              <c:f>Sheet1!$G$2:$G$289</c:f>
            </c:numRef>
          </c:val>
          <c:smooth val="0"/>
          <c:extLst>
            <c:ext xmlns:c16="http://schemas.microsoft.com/office/drawing/2014/chart" uri="{C3380CC4-5D6E-409C-BE32-E72D297353CC}">
              <c16:uniqueId val="{00000005-59D7-4131-80A5-E919CC56DC54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Sheet1!$A$2:$A$289</c:f>
            </c:multiLvlStrRef>
          </c:cat>
          <c:val>
            <c:numRef>
              <c:f>Sheet1!$H$2:$H$289</c:f>
            </c:numRef>
          </c:val>
          <c:smooth val="0"/>
          <c:extLst>
            <c:ext xmlns:c16="http://schemas.microsoft.com/office/drawing/2014/chart" uri="{C3380CC4-5D6E-409C-BE32-E72D297353CC}">
              <c16:uniqueId val="{00000006-59D7-4131-80A5-E919CC56DC54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Sheet1!$A$2:$A$289</c:f>
            </c:multiLvlStrRef>
          </c:cat>
          <c:val>
            <c:numRef>
              <c:f>Sheet1!$I$2:$I$289</c:f>
            </c:numRef>
          </c:val>
          <c:smooth val="0"/>
          <c:extLst>
            <c:ext xmlns:c16="http://schemas.microsoft.com/office/drawing/2014/chart" uri="{C3380CC4-5D6E-409C-BE32-E72D297353CC}">
              <c16:uniqueId val="{00000007-59D7-4131-80A5-E919CC56DC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662568"/>
        <c:axId val="248501464"/>
      </c:lineChart>
      <c:catAx>
        <c:axId val="251662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501464"/>
        <c:crosses val="autoZero"/>
        <c:auto val="1"/>
        <c:lblAlgn val="ctr"/>
        <c:lblOffset val="100"/>
        <c:noMultiLvlLbl val="0"/>
      </c:catAx>
      <c:valAx>
        <c:axId val="248501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662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94847-3EA8-41AB-BA2D-D4B805D4D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BRANDS (FB)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CCE84B-CB2A-48CD-8485-5D07811127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9210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830C14-C430-4678-A77D-67F97B38F9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01/01/2019 - 10/15/2019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16CD7E-34DB-443B-8D0E-641FFF0EA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8776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Reach | BRANDS (FB)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BRANDS (FB)</dc:title>
  <dc:creator>Frederik Peiniger</dc:creator>
  <cp:lastModifiedBy>Frederik Peiniger</cp:lastModifiedBy>
  <cp:revision>1</cp:revision>
  <dcterms:created xsi:type="dcterms:W3CDTF">2019-10-17T11:38:02Z</dcterms:created>
  <dcterms:modified xsi:type="dcterms:W3CDTF">2019-10-17T11:38:07Z</dcterms:modified>
</cp:coreProperties>
</file>