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EDITION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58675</c:v>
                </c:pt>
                <c:pt idx="1">
                  <c:v>58677</c:v>
                </c:pt>
                <c:pt idx="2">
                  <c:v>58679</c:v>
                </c:pt>
                <c:pt idx="3">
                  <c:v>58677</c:v>
                </c:pt>
                <c:pt idx="4">
                  <c:v>58677</c:v>
                </c:pt>
                <c:pt idx="5">
                  <c:v>58679</c:v>
                </c:pt>
                <c:pt idx="6">
                  <c:v>58676</c:v>
                </c:pt>
                <c:pt idx="7">
                  <c:v>58673</c:v>
                </c:pt>
                <c:pt idx="8">
                  <c:v>58672</c:v>
                </c:pt>
                <c:pt idx="9">
                  <c:v>58668</c:v>
                </c:pt>
                <c:pt idx="10">
                  <c:v>58663</c:v>
                </c:pt>
                <c:pt idx="11">
                  <c:v>58654</c:v>
                </c:pt>
                <c:pt idx="12">
                  <c:v>58655</c:v>
                </c:pt>
                <c:pt idx="13">
                  <c:v>58653</c:v>
                </c:pt>
                <c:pt idx="14">
                  <c:v>58653</c:v>
                </c:pt>
                <c:pt idx="15">
                  <c:v>58645</c:v>
                </c:pt>
                <c:pt idx="16">
                  <c:v>58643</c:v>
                </c:pt>
                <c:pt idx="17">
                  <c:v>58633</c:v>
                </c:pt>
                <c:pt idx="18">
                  <c:v>58629</c:v>
                </c:pt>
                <c:pt idx="19">
                  <c:v>58626</c:v>
                </c:pt>
                <c:pt idx="20">
                  <c:v>58624</c:v>
                </c:pt>
                <c:pt idx="21">
                  <c:v>58623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8A-465D-A724-B357E21668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 Hotels Worldwide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235131</c:v>
                </c:pt>
                <c:pt idx="1">
                  <c:v>235162</c:v>
                </c:pt>
                <c:pt idx="2">
                  <c:v>235189</c:v>
                </c:pt>
                <c:pt idx="3">
                  <c:v>235207</c:v>
                </c:pt>
                <c:pt idx="4">
                  <c:v>235224</c:v>
                </c:pt>
                <c:pt idx="5">
                  <c:v>235228</c:v>
                </c:pt>
                <c:pt idx="6">
                  <c:v>235226</c:v>
                </c:pt>
                <c:pt idx="7">
                  <c:v>235226</c:v>
                </c:pt>
                <c:pt idx="8">
                  <c:v>235230</c:v>
                </c:pt>
                <c:pt idx="9">
                  <c:v>235242</c:v>
                </c:pt>
                <c:pt idx="10">
                  <c:v>235248</c:v>
                </c:pt>
                <c:pt idx="11">
                  <c:v>235256</c:v>
                </c:pt>
                <c:pt idx="12">
                  <c:v>235256</c:v>
                </c:pt>
                <c:pt idx="13">
                  <c:v>235249</c:v>
                </c:pt>
                <c:pt idx="14">
                  <c:v>235245</c:v>
                </c:pt>
                <c:pt idx="15">
                  <c:v>235240</c:v>
                </c:pt>
                <c:pt idx="16">
                  <c:v>235258</c:v>
                </c:pt>
                <c:pt idx="17">
                  <c:v>235256</c:v>
                </c:pt>
                <c:pt idx="18">
                  <c:v>235259</c:v>
                </c:pt>
                <c:pt idx="19">
                  <c:v>235265</c:v>
                </c:pt>
                <c:pt idx="20">
                  <c:v>235281</c:v>
                </c:pt>
                <c:pt idx="21">
                  <c:v>235291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8A-465D-A724-B357E21668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by Meliá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442360</c:v>
                </c:pt>
                <c:pt idx="1">
                  <c:v>442361</c:v>
                </c:pt>
                <c:pt idx="2">
                  <c:v>488033</c:v>
                </c:pt>
                <c:pt idx="3">
                  <c:v>690583</c:v>
                </c:pt>
                <c:pt idx="4">
                  <c:v>690503</c:v>
                </c:pt>
                <c:pt idx="5">
                  <c:v>690409</c:v>
                </c:pt>
                <c:pt idx="6">
                  <c:v>690338</c:v>
                </c:pt>
                <c:pt idx="7">
                  <c:v>690295</c:v>
                </c:pt>
                <c:pt idx="8">
                  <c:v>690229</c:v>
                </c:pt>
                <c:pt idx="9">
                  <c:v>690169</c:v>
                </c:pt>
                <c:pt idx="10">
                  <c:v>690121</c:v>
                </c:pt>
                <c:pt idx="11">
                  <c:v>690063</c:v>
                </c:pt>
                <c:pt idx="12">
                  <c:v>689973</c:v>
                </c:pt>
                <c:pt idx="13">
                  <c:v>689883</c:v>
                </c:pt>
                <c:pt idx="14">
                  <c:v>689821</c:v>
                </c:pt>
                <c:pt idx="15">
                  <c:v>690983</c:v>
                </c:pt>
                <c:pt idx="16">
                  <c:v>691475</c:v>
                </c:pt>
                <c:pt idx="17">
                  <c:v>692129</c:v>
                </c:pt>
                <c:pt idx="18">
                  <c:v>692359</c:v>
                </c:pt>
                <c:pt idx="19">
                  <c:v>693292</c:v>
                </c:pt>
                <c:pt idx="20">
                  <c:v>694293</c:v>
                </c:pt>
                <c:pt idx="21">
                  <c:v>695217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8A-465D-A724-B357E21668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67689</c:v>
                </c:pt>
                <c:pt idx="1">
                  <c:v>67688</c:v>
                </c:pt>
                <c:pt idx="2">
                  <c:v>67683</c:v>
                </c:pt>
                <c:pt idx="3">
                  <c:v>67684</c:v>
                </c:pt>
                <c:pt idx="4">
                  <c:v>67683</c:v>
                </c:pt>
                <c:pt idx="5">
                  <c:v>67679</c:v>
                </c:pt>
                <c:pt idx="6">
                  <c:v>67679</c:v>
                </c:pt>
                <c:pt idx="7">
                  <c:v>67678</c:v>
                </c:pt>
                <c:pt idx="8">
                  <c:v>67670</c:v>
                </c:pt>
                <c:pt idx="9">
                  <c:v>67671</c:v>
                </c:pt>
                <c:pt idx="10">
                  <c:v>67671</c:v>
                </c:pt>
                <c:pt idx="11">
                  <c:v>67668</c:v>
                </c:pt>
                <c:pt idx="12">
                  <c:v>67667</c:v>
                </c:pt>
                <c:pt idx="13">
                  <c:v>67668</c:v>
                </c:pt>
                <c:pt idx="14">
                  <c:v>67664</c:v>
                </c:pt>
                <c:pt idx="15">
                  <c:v>67663</c:v>
                </c:pt>
                <c:pt idx="16">
                  <c:v>67660</c:v>
                </c:pt>
                <c:pt idx="17">
                  <c:v>67656</c:v>
                </c:pt>
                <c:pt idx="18">
                  <c:v>67655</c:v>
                </c:pt>
                <c:pt idx="19">
                  <c:v>67650</c:v>
                </c:pt>
                <c:pt idx="20">
                  <c:v>67649</c:v>
                </c:pt>
                <c:pt idx="21">
                  <c:v>67644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8A-465D-A724-B357E21668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 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8A-465D-A724-B357E21668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 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742</c:v>
                </c:pt>
                <c:pt idx="1">
                  <c:v>743</c:v>
                </c:pt>
                <c:pt idx="2">
                  <c:v>743</c:v>
                </c:pt>
                <c:pt idx="3">
                  <c:v>743</c:v>
                </c:pt>
                <c:pt idx="4">
                  <c:v>743</c:v>
                </c:pt>
                <c:pt idx="5">
                  <c:v>743</c:v>
                </c:pt>
                <c:pt idx="6">
                  <c:v>743</c:v>
                </c:pt>
                <c:pt idx="7">
                  <c:v>743</c:v>
                </c:pt>
                <c:pt idx="8">
                  <c:v>743</c:v>
                </c:pt>
                <c:pt idx="9">
                  <c:v>744</c:v>
                </c:pt>
                <c:pt idx="10">
                  <c:v>744</c:v>
                </c:pt>
                <c:pt idx="11">
                  <c:v>744</c:v>
                </c:pt>
                <c:pt idx="12">
                  <c:v>744</c:v>
                </c:pt>
                <c:pt idx="13">
                  <c:v>744</c:v>
                </c:pt>
                <c:pt idx="14">
                  <c:v>744</c:v>
                </c:pt>
                <c:pt idx="15">
                  <c:v>744</c:v>
                </c:pt>
                <c:pt idx="16">
                  <c:v>744</c:v>
                </c:pt>
                <c:pt idx="17">
                  <c:v>744</c:v>
                </c:pt>
                <c:pt idx="18">
                  <c:v>743</c:v>
                </c:pt>
                <c:pt idx="19">
                  <c:v>743</c:v>
                </c:pt>
                <c:pt idx="20">
                  <c:v>743</c:v>
                </c:pt>
                <c:pt idx="21">
                  <c:v>743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8A-465D-A724-B357E21668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053896"/>
        <c:axId val="444046680"/>
      </c:lineChart>
      <c:dateAx>
        <c:axId val="444053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46680"/>
        <c:crosses val="autoZero"/>
        <c:auto val="1"/>
        <c:lblOffset val="100"/>
        <c:baseTimeUnit val="days"/>
      </c:dateAx>
      <c:valAx>
        <c:axId val="44404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5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EDITION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3.4086067319982999E-3</c:v>
                </c:pt>
                <c:pt idx="2">
                  <c:v>3.4084905499599501E-3</c:v>
                </c:pt>
                <c:pt idx="3">
                  <c:v>-3.40837437584144E-3</c:v>
                </c:pt>
                <c:pt idx="4">
                  <c:v>0</c:v>
                </c:pt>
                <c:pt idx="5">
                  <c:v>3.4084905499599501E-3</c:v>
                </c:pt>
                <c:pt idx="6">
                  <c:v>-5.1125615637621601E-3</c:v>
                </c:pt>
                <c:pt idx="7">
                  <c:v>-5.1128229599836398E-3</c:v>
                </c:pt>
                <c:pt idx="8">
                  <c:v>-1.70436146097864E-3</c:v>
                </c:pt>
                <c:pt idx="9">
                  <c:v>-6.8175620398145597E-3</c:v>
                </c:pt>
                <c:pt idx="10">
                  <c:v>-8.5225335787823004E-3</c:v>
                </c:pt>
                <c:pt idx="11">
                  <c:v>-1.5341867957656401E-2</c:v>
                </c:pt>
                <c:pt idx="12">
                  <c:v>1.70491356088246E-3</c:v>
                </c:pt>
                <c:pt idx="13">
                  <c:v>-3.4097689881510498E-3</c:v>
                </c:pt>
                <c:pt idx="14">
                  <c:v>0</c:v>
                </c:pt>
                <c:pt idx="15">
                  <c:v>-1.36395410294444E-2</c:v>
                </c:pt>
                <c:pt idx="16">
                  <c:v>-3.4103504135049902E-3</c:v>
                </c:pt>
                <c:pt idx="17">
                  <c:v>-1.7052333611854799E-2</c:v>
                </c:pt>
                <c:pt idx="18">
                  <c:v>-6.8220967714427002E-3</c:v>
                </c:pt>
                <c:pt idx="19">
                  <c:v>-5.1169216599293897E-3</c:v>
                </c:pt>
                <c:pt idx="20">
                  <c:v>-3.41145566813359E-3</c:v>
                </c:pt>
                <c:pt idx="21">
                  <c:v>-1.70578602620087E-3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09-4345-A541-22983CA5AC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 Hotels Worldwide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1.14842792976725E-2</c:v>
                </c:pt>
                <c:pt idx="1">
                  <c:v>1.31841399049891E-2</c:v>
                </c:pt>
                <c:pt idx="2">
                  <c:v>1.1481446832396399E-2</c:v>
                </c:pt>
                <c:pt idx="3">
                  <c:v>7.6534191650119701E-3</c:v>
                </c:pt>
                <c:pt idx="4">
                  <c:v>7.2276760470564201E-3</c:v>
                </c:pt>
                <c:pt idx="5">
                  <c:v>1.7005067510117999E-3</c:v>
                </c:pt>
                <c:pt idx="6">
                  <c:v>-8.5023891713571504E-4</c:v>
                </c:pt>
                <c:pt idx="7">
                  <c:v>0</c:v>
                </c:pt>
                <c:pt idx="8">
                  <c:v>1.7004922925186799E-3</c:v>
                </c:pt>
                <c:pt idx="9">
                  <c:v>5.1013901288100997E-3</c:v>
                </c:pt>
                <c:pt idx="10">
                  <c:v>2.5505649501364599E-3</c:v>
                </c:pt>
                <c:pt idx="11">
                  <c:v>3.4006665306400099E-3</c:v>
                </c:pt>
                <c:pt idx="12">
                  <c:v>0</c:v>
                </c:pt>
                <c:pt idx="13">
                  <c:v>-2.9754820280885499E-3</c:v>
                </c:pt>
                <c:pt idx="14">
                  <c:v>-1.70032603751769E-3</c:v>
                </c:pt>
                <c:pt idx="15">
                  <c:v>-2.1254436863695301E-3</c:v>
                </c:pt>
                <c:pt idx="16">
                  <c:v>7.6517599047780998E-3</c:v>
                </c:pt>
                <c:pt idx="17">
                  <c:v>-8.5013049503098695E-4</c:v>
                </c:pt>
                <c:pt idx="18">
                  <c:v>1.27520658346652E-3</c:v>
                </c:pt>
                <c:pt idx="19">
                  <c:v>2.5503806443111601E-3</c:v>
                </c:pt>
                <c:pt idx="20">
                  <c:v>6.80084160414851E-3</c:v>
                </c:pt>
                <c:pt idx="21">
                  <c:v>4.2502369507100004E-3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09-4345-A541-22983CA5AC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by Meliá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-3.16474295505613E-3</c:v>
                </c:pt>
                <c:pt idx="1">
                  <c:v>2.26060222443259E-4</c:v>
                </c:pt>
                <c:pt idx="2">
                  <c:v>10.3245991396167</c:v>
                </c:pt>
                <c:pt idx="3">
                  <c:v>41.503340962598799</c:v>
                </c:pt>
                <c:pt idx="4">
                  <c:v>-1.15844149074043E-2</c:v>
                </c:pt>
                <c:pt idx="5">
                  <c:v>-1.36132645332461E-2</c:v>
                </c:pt>
                <c:pt idx="6">
                  <c:v>-1.0283759336856799E-2</c:v>
                </c:pt>
                <c:pt idx="7">
                  <c:v>-6.2288328326124296E-3</c:v>
                </c:pt>
                <c:pt idx="8">
                  <c:v>-9.5611296619561199E-3</c:v>
                </c:pt>
                <c:pt idx="9">
                  <c:v>-8.6927671830653308E-3</c:v>
                </c:pt>
                <c:pt idx="10">
                  <c:v>-6.9548183126161896E-3</c:v>
                </c:pt>
                <c:pt idx="11">
                  <c:v>-8.4043232998271301E-3</c:v>
                </c:pt>
                <c:pt idx="12">
                  <c:v>-1.3042287443320401E-2</c:v>
                </c:pt>
                <c:pt idx="13">
                  <c:v>-1.30439886778178E-2</c:v>
                </c:pt>
                <c:pt idx="14">
                  <c:v>-8.9870311342648002E-3</c:v>
                </c:pt>
                <c:pt idx="15">
                  <c:v>0.16844949631861</c:v>
                </c:pt>
                <c:pt idx="16">
                  <c:v>7.1202909478236098E-2</c:v>
                </c:pt>
                <c:pt idx="17">
                  <c:v>9.4580425901153301E-2</c:v>
                </c:pt>
                <c:pt idx="18">
                  <c:v>3.32307994607942E-2</c:v>
                </c:pt>
                <c:pt idx="19">
                  <c:v>0.134756679699404</c:v>
                </c:pt>
                <c:pt idx="20">
                  <c:v>0.14438360748429199</c:v>
                </c:pt>
                <c:pt idx="21">
                  <c:v>0.133085023181856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09-4345-A541-22983CA5AC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-4.4318383265378502E-3</c:v>
                </c:pt>
                <c:pt idx="1">
                  <c:v>-1.47734491571747E-3</c:v>
                </c:pt>
                <c:pt idx="2">
                  <c:v>-7.3868337075995699E-3</c:v>
                </c:pt>
                <c:pt idx="3">
                  <c:v>1.4774758802062601E-3</c:v>
                </c:pt>
                <c:pt idx="4">
                  <c:v>-1.47745405117901E-3</c:v>
                </c:pt>
                <c:pt idx="5">
                  <c:v>-5.9099035208250196E-3</c:v>
                </c:pt>
                <c:pt idx="6">
                  <c:v>0</c:v>
                </c:pt>
                <c:pt idx="7">
                  <c:v>-1.4775632027660001E-3</c:v>
                </c:pt>
                <c:pt idx="8">
                  <c:v>-1.1820680280150099E-2</c:v>
                </c:pt>
                <c:pt idx="9">
                  <c:v>1.4777597162701299E-3</c:v>
                </c:pt>
                <c:pt idx="10">
                  <c:v>0</c:v>
                </c:pt>
                <c:pt idx="11">
                  <c:v>-4.4332136365651496E-3</c:v>
                </c:pt>
                <c:pt idx="12">
                  <c:v>-1.47780339303659E-3</c:v>
                </c:pt>
                <c:pt idx="13">
                  <c:v>1.47782523238802E-3</c:v>
                </c:pt>
                <c:pt idx="14">
                  <c:v>-5.91121357214636E-3</c:v>
                </c:pt>
                <c:pt idx="15">
                  <c:v>-1.4778907543154399E-3</c:v>
                </c:pt>
                <c:pt idx="16">
                  <c:v>-4.4337377887471701E-3</c:v>
                </c:pt>
                <c:pt idx="17">
                  <c:v>-5.9119125036949504E-3</c:v>
                </c:pt>
                <c:pt idx="18">
                  <c:v>-1.47806550786331E-3</c:v>
                </c:pt>
                <c:pt idx="19">
                  <c:v>-7.3904367748133899E-3</c:v>
                </c:pt>
                <c:pt idx="20">
                  <c:v>-1.4781966001478201E-3</c:v>
                </c:pt>
                <c:pt idx="21">
                  <c:v>-7.3910922556135296E-3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09-4345-A541-22983CA5AC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 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09-4345-A541-22983CA5AC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 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0</c:v>
                </c:pt>
                <c:pt idx="1">
                  <c:v>0.134770889487871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0.13458950201884301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-0.13440860215053799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D09-4345-A541-22983CA5A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049960"/>
        <c:axId val="444050616"/>
      </c:lineChart>
      <c:dateAx>
        <c:axId val="44404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50616"/>
        <c:crosses val="autoZero"/>
        <c:auto val="1"/>
        <c:lblOffset val="100"/>
        <c:baseTimeUnit val="days"/>
      </c:dateAx>
      <c:valAx>
        <c:axId val="4440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4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EDITION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2.8973157221985499E-2</c:v>
                </c:pt>
                <c:pt idx="1">
                  <c:v>2.8972663439907301E-2</c:v>
                </c:pt>
                <c:pt idx="2">
                  <c:v>0</c:v>
                </c:pt>
                <c:pt idx="3">
                  <c:v>3.1528000272674599E-2</c:v>
                </c:pt>
                <c:pt idx="4">
                  <c:v>1.8746698024779698E-2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1.73868575811813E-2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1.4497450154355201E-2</c:v>
                </c:pt>
                <c:pt idx="19">
                  <c:v>0</c:v>
                </c:pt>
                <c:pt idx="20">
                  <c:v>0</c:v>
                </c:pt>
                <c:pt idx="21">
                  <c:v>6.2546554537752496E-3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EC-4E35-9638-16FD3C3E29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 Hotels Worldwide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1.36045745381885E-2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5.1012600112227699E-3</c:v>
                </c:pt>
                <c:pt idx="10">
                  <c:v>0</c:v>
                </c:pt>
                <c:pt idx="11">
                  <c:v>2.97553262033904E-3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8.7138746137203099E-2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EC-4E35-9638-16FD3C3E29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by Meliá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1.19810021995312E-2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6.4731667687602398E-2</c:v>
                </c:pt>
                <c:pt idx="5">
                  <c:v>0.19899892245125</c:v>
                </c:pt>
                <c:pt idx="6">
                  <c:v>2.10031388828937E-2</c:v>
                </c:pt>
                <c:pt idx="7">
                  <c:v>0</c:v>
                </c:pt>
                <c:pt idx="8">
                  <c:v>5.9397735932153299E-3</c:v>
                </c:pt>
                <c:pt idx="9">
                  <c:v>5.2158870122964503E-2</c:v>
                </c:pt>
                <c:pt idx="10">
                  <c:v>0</c:v>
                </c:pt>
                <c:pt idx="11">
                  <c:v>7.4772639010450795E-2</c:v>
                </c:pt>
                <c:pt idx="12">
                  <c:v>0.15130040085910801</c:v>
                </c:pt>
                <c:pt idx="13">
                  <c:v>0</c:v>
                </c:pt>
                <c:pt idx="14">
                  <c:v>0.115966903045871</c:v>
                </c:pt>
                <c:pt idx="15">
                  <c:v>8.2560595131532105E-3</c:v>
                </c:pt>
                <c:pt idx="16">
                  <c:v>3.6167464038690499E-3</c:v>
                </c:pt>
                <c:pt idx="17">
                  <c:v>5.3338961147842902E-2</c:v>
                </c:pt>
                <c:pt idx="18">
                  <c:v>0.14546893869791599</c:v>
                </c:pt>
                <c:pt idx="19">
                  <c:v>0</c:v>
                </c:pt>
                <c:pt idx="20">
                  <c:v>7.0626354872930196E-3</c:v>
                </c:pt>
                <c:pt idx="21">
                  <c:v>1.3529949406625399E-2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EC-4E35-9638-16FD3C3E29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2.06840511191549E-2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1.18262720633888E-2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3EC-4E35-9638-16FD3C3E299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 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3EC-4E35-9638-16FD3C3E299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 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3EC-4E35-9638-16FD3C3E2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058816"/>
        <c:axId val="444059472"/>
      </c:lineChart>
      <c:dateAx>
        <c:axId val="44405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59472"/>
        <c:crosses val="autoZero"/>
        <c:auto val="1"/>
        <c:lblOffset val="100"/>
        <c:baseTimeUnit val="days"/>
      </c:dateAx>
      <c:valAx>
        <c:axId val="44405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5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EDITION Hotels</c:v>
                </c:pt>
                <c:pt idx="1">
                  <c:v>W Hotels Worldwide</c:v>
                </c:pt>
                <c:pt idx="2">
                  <c:v>ME by Meliá</c:v>
                </c:pt>
                <c:pt idx="3">
                  <c:v>Andaz</c:v>
                </c:pt>
                <c:pt idx="4">
                  <c:v>1 Hotels</c:v>
                </c:pt>
                <c:pt idx="5">
                  <c:v>SLS Hotels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195</c:v>
                </c:pt>
                <c:pt idx="1">
                  <c:v>256</c:v>
                </c:pt>
                <c:pt idx="2">
                  <c:v>6381</c:v>
                </c:pt>
                <c:pt idx="3">
                  <c:v>22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F-4175-B68D-CFE3994F0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066360"/>
        <c:axId val="444056192"/>
      </c:barChart>
      <c:catAx>
        <c:axId val="444066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56192"/>
        <c:crosses val="autoZero"/>
        <c:auto val="1"/>
        <c:lblAlgn val="ctr"/>
        <c:lblOffset val="100"/>
        <c:noMultiLvlLbl val="0"/>
      </c:catAx>
      <c:valAx>
        <c:axId val="444056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6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EDITION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D6-47E8-8297-7234BDAE68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 Hotels Worldwide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D6-47E8-8297-7234BDAE68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by Meliá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  <c:pt idx="5">
                  <c:v>59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29</c:v>
                </c:pt>
                <c:pt idx="10">
                  <c:v>0</c:v>
                </c:pt>
                <c:pt idx="11">
                  <c:v>15</c:v>
                </c:pt>
                <c:pt idx="12">
                  <c:v>16</c:v>
                </c:pt>
                <c:pt idx="13">
                  <c:v>0</c:v>
                </c:pt>
                <c:pt idx="14">
                  <c:v>13</c:v>
                </c:pt>
                <c:pt idx="15">
                  <c:v>0</c:v>
                </c:pt>
                <c:pt idx="16">
                  <c:v>5</c:v>
                </c:pt>
                <c:pt idx="17">
                  <c:v>12</c:v>
                </c:pt>
                <c:pt idx="18">
                  <c:v>30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D6-47E8-8297-7234BDAE68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CD6-47E8-8297-7234BDAE68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 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CD6-47E8-8297-7234BDAE683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 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CD6-47E8-8297-7234BDAE6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066688"/>
        <c:axId val="444067016"/>
      </c:lineChart>
      <c:dateAx>
        <c:axId val="44406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67016"/>
        <c:crosses val="autoZero"/>
        <c:auto val="1"/>
        <c:lblOffset val="100"/>
        <c:baseTimeUnit val="days"/>
      </c:dateAx>
      <c:valAx>
        <c:axId val="44406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6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EDITION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8.4322999999999997</c:v>
                </c:pt>
                <c:pt idx="1">
                  <c:v>100</c:v>
                </c:pt>
                <c:pt idx="2">
                  <c:v>3.0558999999999998</c:v>
                </c:pt>
                <c:pt idx="3">
                  <c:v>0</c:v>
                </c:pt>
                <c:pt idx="4">
                  <c:v>24.697900000000001</c:v>
                </c:pt>
                <c:pt idx="5">
                  <c:v>-0.15509999999999999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E1-4B34-9414-AAB4E25136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 Hotels Worldwide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33.844299999999997</c:v>
                </c:pt>
                <c:pt idx="1">
                  <c:v>22.222200000000001</c:v>
                </c:pt>
                <c:pt idx="2">
                  <c:v>4.0118999999999998</c:v>
                </c:pt>
                <c:pt idx="3">
                  <c:v>0</c:v>
                </c:pt>
                <c:pt idx="4">
                  <c:v>36.383699999999997</c:v>
                </c:pt>
                <c:pt idx="5">
                  <c:v>0.13919999999999999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E1-4B34-9414-AAB4E25136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 by Meliá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83.333299999999994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E1-4B34-9414-AAB4E25136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Andaz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9.7299000000000007</c:v>
                </c:pt>
                <c:pt idx="1">
                  <c:v>11.1111</c:v>
                </c:pt>
                <c:pt idx="2">
                  <c:v>0.3448</c:v>
                </c:pt>
                <c:pt idx="3">
                  <c:v>0</c:v>
                </c:pt>
                <c:pt idx="4">
                  <c:v>21.735399999999998</c:v>
                </c:pt>
                <c:pt idx="5">
                  <c:v>-0.1241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E1-4B34-9414-AAB4E25136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 Hotels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E1-4B34-9414-AAB4E25136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SLS Hotels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0.1069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0.23580000000000001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EE1-4B34-9414-AAB4E2513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4039136"/>
        <c:axId val="444037824"/>
      </c:radarChart>
      <c:catAx>
        <c:axId val="44403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37824"/>
        <c:crosses val="autoZero"/>
        <c:auto val="1"/>
        <c:lblAlgn val="ctr"/>
        <c:lblOffset val="100"/>
        <c:noMultiLvlLbl val="0"/>
      </c:catAx>
      <c:valAx>
        <c:axId val="44403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3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9.0908999999999995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9.4E-2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2F-45B5-AAB7-20606E182C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Haha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1.4705999999999999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0.44440000000000002</c:v>
                </c:pt>
                <c:pt idx="5">
                  <c:v>0.16009999999999999</c:v>
                </c:pt>
                <c:pt idx="6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0.40820000000000001</c:v>
                </c:pt>
                <c:pt idx="12">
                  <c:v>0.10059999999999999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0.63090000000000002</c:v>
                </c:pt>
                <c:pt idx="18">
                  <c:v>0.46989999999999998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2F-45B5-AAB7-20606E182C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Like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91.176500000000004</c:v>
                </c:pt>
                <c:pt idx="1">
                  <c:v>78.787899999999993</c:v>
                </c:pt>
                <c:pt idx="2">
                  <c:v>90.909099999999995</c:v>
                </c:pt>
                <c:pt idx="3">
                  <c:v>94.444400000000002</c:v>
                </c:pt>
                <c:pt idx="4">
                  <c:v>89.777799999999999</c:v>
                </c:pt>
                <c:pt idx="5">
                  <c:v>83.747</c:v>
                </c:pt>
                <c:pt idx="6">
                  <c:v>90.140799999999999</c:v>
                </c:pt>
                <c:pt idx="8">
                  <c:v>88.571399999999997</c:v>
                </c:pt>
                <c:pt idx="9">
                  <c:v>91.265100000000004</c:v>
                </c:pt>
                <c:pt idx="10">
                  <c:v>86.274500000000003</c:v>
                </c:pt>
                <c:pt idx="11">
                  <c:v>84.897999999999996</c:v>
                </c:pt>
                <c:pt idx="12">
                  <c:v>93.259600000000006</c:v>
                </c:pt>
                <c:pt idx="14">
                  <c:v>95.876300000000001</c:v>
                </c:pt>
                <c:pt idx="15">
                  <c:v>94.642899999999997</c:v>
                </c:pt>
                <c:pt idx="16">
                  <c:v>95</c:v>
                </c:pt>
                <c:pt idx="17">
                  <c:v>86.119900000000001</c:v>
                </c:pt>
                <c:pt idx="18">
                  <c:v>80.639099999999999</c:v>
                </c:pt>
                <c:pt idx="20">
                  <c:v>89.361699999999999</c:v>
                </c:pt>
                <c:pt idx="21">
                  <c:v>93.457899999999995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2F-45B5-AAB7-20606E182C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Love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5.8823999999999996</c:v>
                </c:pt>
                <c:pt idx="1">
                  <c:v>18.181799999999999</c:v>
                </c:pt>
                <c:pt idx="2">
                  <c:v>0</c:v>
                </c:pt>
                <c:pt idx="3">
                  <c:v>0</c:v>
                </c:pt>
                <c:pt idx="4">
                  <c:v>9.1111000000000004</c:v>
                </c:pt>
                <c:pt idx="5">
                  <c:v>14.0913</c:v>
                </c:pt>
                <c:pt idx="6">
                  <c:v>7.7465000000000002</c:v>
                </c:pt>
                <c:pt idx="8">
                  <c:v>5.7142999999999997</c:v>
                </c:pt>
                <c:pt idx="9">
                  <c:v>7.2289000000000003</c:v>
                </c:pt>
                <c:pt idx="10">
                  <c:v>13.7255</c:v>
                </c:pt>
                <c:pt idx="11">
                  <c:v>14.693899999999999</c:v>
                </c:pt>
                <c:pt idx="12">
                  <c:v>5.6337999999999999</c:v>
                </c:pt>
                <c:pt idx="14">
                  <c:v>3.2216</c:v>
                </c:pt>
                <c:pt idx="15">
                  <c:v>5.3571</c:v>
                </c:pt>
                <c:pt idx="16">
                  <c:v>5</c:v>
                </c:pt>
                <c:pt idx="17">
                  <c:v>12.6183</c:v>
                </c:pt>
                <c:pt idx="18">
                  <c:v>14.849600000000001</c:v>
                </c:pt>
                <c:pt idx="20">
                  <c:v>10.638299999999999</c:v>
                </c:pt>
                <c:pt idx="21">
                  <c:v>6.5420999999999996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02F-45B5-AAB7-20606E182C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8.0100000000000005E-2</c:v>
                </c:pt>
                <c:pt idx="6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9.4E-2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02F-45B5-AAB7-20606E182CD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Wow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43479</c:v>
                </c:pt>
                <c:pt idx="1">
                  <c:v>43480</c:v>
                </c:pt>
                <c:pt idx="2">
                  <c:v>43481</c:v>
                </c:pt>
                <c:pt idx="3">
                  <c:v>43482</c:v>
                </c:pt>
                <c:pt idx="4">
                  <c:v>43483</c:v>
                </c:pt>
                <c:pt idx="5">
                  <c:v>43484</c:v>
                </c:pt>
                <c:pt idx="6">
                  <c:v>43485</c:v>
                </c:pt>
                <c:pt idx="7">
                  <c:v>43486</c:v>
                </c:pt>
                <c:pt idx="8">
                  <c:v>43487</c:v>
                </c:pt>
                <c:pt idx="9">
                  <c:v>43488</c:v>
                </c:pt>
                <c:pt idx="10">
                  <c:v>43489</c:v>
                </c:pt>
                <c:pt idx="11">
                  <c:v>43490</c:v>
                </c:pt>
                <c:pt idx="12">
                  <c:v>43491</c:v>
                </c:pt>
                <c:pt idx="13">
                  <c:v>43492</c:v>
                </c:pt>
                <c:pt idx="14">
                  <c:v>43493</c:v>
                </c:pt>
                <c:pt idx="15">
                  <c:v>43494</c:v>
                </c:pt>
                <c:pt idx="16">
                  <c:v>43495</c:v>
                </c:pt>
                <c:pt idx="17">
                  <c:v>43496</c:v>
                </c:pt>
                <c:pt idx="18">
                  <c:v>43497</c:v>
                </c:pt>
                <c:pt idx="19">
                  <c:v>43498</c:v>
                </c:pt>
                <c:pt idx="20">
                  <c:v>43499</c:v>
                </c:pt>
                <c:pt idx="21">
                  <c:v>43500</c:v>
                </c:pt>
              </c:numCache>
            </c:num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1.4705999999999999</c:v>
                </c:pt>
                <c:pt idx="1">
                  <c:v>3.0303</c:v>
                </c:pt>
                <c:pt idx="2">
                  <c:v>0</c:v>
                </c:pt>
                <c:pt idx="3">
                  <c:v>5.5556000000000001</c:v>
                </c:pt>
                <c:pt idx="4">
                  <c:v>0.66669999999999996</c:v>
                </c:pt>
                <c:pt idx="5">
                  <c:v>1.9215</c:v>
                </c:pt>
                <c:pt idx="6">
                  <c:v>2.1126999999999998</c:v>
                </c:pt>
                <c:pt idx="8">
                  <c:v>5.7142999999999997</c:v>
                </c:pt>
                <c:pt idx="9">
                  <c:v>1.506</c:v>
                </c:pt>
                <c:pt idx="10">
                  <c:v>0</c:v>
                </c:pt>
                <c:pt idx="11">
                  <c:v>0</c:v>
                </c:pt>
                <c:pt idx="12">
                  <c:v>1.006</c:v>
                </c:pt>
                <c:pt idx="14">
                  <c:v>0.90210000000000001</c:v>
                </c:pt>
                <c:pt idx="15">
                  <c:v>0</c:v>
                </c:pt>
                <c:pt idx="16">
                  <c:v>0</c:v>
                </c:pt>
                <c:pt idx="17">
                  <c:v>0.63090000000000002</c:v>
                </c:pt>
                <c:pt idx="18">
                  <c:v>3.8534000000000002</c:v>
                </c:pt>
                <c:pt idx="20">
                  <c:v>0</c:v>
                </c:pt>
                <c:pt idx="2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02F-45B5-AAB7-20606E182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4042744"/>
        <c:axId val="444037168"/>
      </c:lineChart>
      <c:dateAx>
        <c:axId val="44404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37168"/>
        <c:crosses val="autoZero"/>
        <c:auto val="1"/>
        <c:lblOffset val="100"/>
        <c:baseTimeUnit val="days"/>
      </c:dateAx>
      <c:valAx>
        <c:axId val="44403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4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081CF-5D2B-487E-A526-56D39BE770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87ED36-5999-4928-A07E-70BA7D9299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117689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14D62-BFB2-45F7-9618-C29AEFC01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COMPSET - ME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DE953C-E856-44B5-8AC9-690CC331E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15178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85257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22426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5105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4301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3318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02062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5766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6656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46655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36987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0442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707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19309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64537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75537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62899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1348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6835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23857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341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24629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74268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5913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4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EDITION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5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 Hotels Worldwide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479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3378A-C3C9-42E3-AF0E-F076B396F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789453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AADF0-5647-4C59-B3CC-F0C48A3A6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COMPSET - ME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01242-874E-4374-A76F-089A9E2C9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683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33323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86336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0723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25371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96713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6128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9886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66474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5576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04914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4923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8321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92421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8898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1222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44118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3416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5907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21344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1244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9387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989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3285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56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 by Meliá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2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534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F70FE-58AB-482B-9509-511DA63D4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101726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A73B-9E83-4775-93C3-2E71240A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COMPSET - ME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5358BD-BEFA-4BBD-A3A8-23BC78E3B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828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80061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561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8184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7004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49497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0004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0500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5834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59013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23719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1204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6432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5938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45646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9586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4012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04393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92277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5380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2978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8897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7581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1125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9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SLS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8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38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FFABD-5B70-49DE-AFD3-3F73C127C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</p:spTree>
    <p:extLst>
      <p:ext uri="{BB962C8B-B14F-4D97-AF65-F5344CB8AC3E}">
        <p14:creationId xmlns:p14="http://schemas.microsoft.com/office/powerpoint/2010/main" val="399191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F5229-089F-4150-899A-03ED60946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9119F-D9FD-4A87-AA08-AC0ABE3AC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8821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24DA9-D52E-4D2C-8A42-1E94C98F0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60AAA-0FD1-4DD9-986B-93BD38BD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440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C8532-AB40-4B96-B499-D7C7A4F45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04328-B744-4B56-B1AB-5D3D52D70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0452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008EA-4C8B-4F73-B4E2-88A6D5CC1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3DE90F-5417-4091-8F27-892B80FA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642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43BAA-E0CF-4CE1-A409-CBF0BB167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2AC40-FC74-4CE7-9733-30F3A7F787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901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A91DBC-F4CD-4EE1-99D4-5268228164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692DC-5AFA-451C-A1DA-79E72A79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29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34ED7-407E-4AEC-B669-7C55A6CB9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8F299E-FB8E-4943-94C5-FCAE4610F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8008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3F5B8-94DB-4D51-A45D-2AD0654D8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6AF2F-D8BC-4D72-A1A7-92A0C2D1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998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FE0FF-68F9-438E-8293-3AB9F4DC9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DDCD52-134C-4BB9-B675-13B658C748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314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A4AEF-3F40-485E-8741-FD4D00081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02AAC-2893-478A-A521-9F356054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040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43EAA-4191-4A7B-92C6-08BE9F7ED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3BC7B9-D0B2-4490-B55B-9A2EDC4F41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98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F589E-CFB4-419D-A607-DEE0A45B23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A337EA-344B-4086-967F-46781AB9A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68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83112-DA1E-4237-83EF-B5A5ABEEA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 Percentage | COMPSET - 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A6B3A1-7905-4962-B28B-D36700C96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0128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871FE-56F2-45AF-A481-FE1120C0B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01/14/2019 - 02/04/2019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BD7F3-3D59-4C0B-98CD-78043E3E2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107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439</Words>
  <Application>Microsoft Office PowerPoint</Application>
  <PresentationFormat>On-screen Show (4:3)</PresentationFormat>
  <Paragraphs>236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Overview</vt:lpstr>
      <vt:lpstr>Facebook Key Metrics Table | COMPSET - ME - 1 of 3</vt:lpstr>
      <vt:lpstr>Facebook Key Metrics Table | COMPSET - ME - 2 of 3</vt:lpstr>
      <vt:lpstr>Facebook Key Metrics Table | COMPSET - ME - 3 of 3</vt:lpstr>
      <vt:lpstr>Facebook Fans Total | COMPSET - ME</vt:lpstr>
      <vt:lpstr>Facebook Fans Change Rate | COMPSET - ME</vt:lpstr>
      <vt:lpstr>Facebook Interaction Rate | COMPSET - ME</vt:lpstr>
      <vt:lpstr>Facebook Total Interactions | COMPSET - ME</vt:lpstr>
      <vt:lpstr>Facebook Average Comments Per Post | COMPSET - ME</vt:lpstr>
      <vt:lpstr>Facebook Key Metrics Radar | COMPSET - ME</vt:lpstr>
      <vt:lpstr>Facebook Reaction Percentage | COMPSET - 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2019-02-05T14:49:52Z</dcterms:created>
  <dcterms:modified xsi:type="dcterms:W3CDTF">2019-02-05T14:50:15Z</dcterms:modified>
</cp:coreProperties>
</file>