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127672</c:v>
                </c:pt>
                <c:pt idx="1">
                  <c:v>127661</c:v>
                </c:pt>
                <c:pt idx="2">
                  <c:v>127667</c:v>
                </c:pt>
                <c:pt idx="3">
                  <c:v>127671</c:v>
                </c:pt>
                <c:pt idx="4">
                  <c:v>127653</c:v>
                </c:pt>
                <c:pt idx="5">
                  <c:v>127672</c:v>
                </c:pt>
                <c:pt idx="6">
                  <c:v>127675</c:v>
                </c:pt>
                <c:pt idx="7">
                  <c:v>127676</c:v>
                </c:pt>
                <c:pt idx="8">
                  <c:v>127694</c:v>
                </c:pt>
                <c:pt idx="9">
                  <c:v>127704</c:v>
                </c:pt>
                <c:pt idx="10">
                  <c:v>127671</c:v>
                </c:pt>
                <c:pt idx="11">
                  <c:v>127656</c:v>
                </c:pt>
                <c:pt idx="12">
                  <c:v>127807</c:v>
                </c:pt>
                <c:pt idx="13">
                  <c:v>127818</c:v>
                </c:pt>
                <c:pt idx="14">
                  <c:v>127836</c:v>
                </c:pt>
                <c:pt idx="15">
                  <c:v>127846</c:v>
                </c:pt>
                <c:pt idx="16">
                  <c:v>127861</c:v>
                </c:pt>
                <c:pt idx="17">
                  <c:v>127834</c:v>
                </c:pt>
                <c:pt idx="18">
                  <c:v>127812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C4-4350-9800-0FF7E281A7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whotels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296885</c:v>
                </c:pt>
                <c:pt idx="1">
                  <c:v>297028</c:v>
                </c:pt>
                <c:pt idx="2">
                  <c:v>297163</c:v>
                </c:pt>
                <c:pt idx="3">
                  <c:v>297288</c:v>
                </c:pt>
                <c:pt idx="4">
                  <c:v>297424</c:v>
                </c:pt>
                <c:pt idx="5">
                  <c:v>297516</c:v>
                </c:pt>
                <c:pt idx="6">
                  <c:v>297598</c:v>
                </c:pt>
                <c:pt idx="7">
                  <c:v>297756</c:v>
                </c:pt>
                <c:pt idx="8">
                  <c:v>297884</c:v>
                </c:pt>
                <c:pt idx="9">
                  <c:v>298036</c:v>
                </c:pt>
                <c:pt idx="10">
                  <c:v>298249</c:v>
                </c:pt>
                <c:pt idx="11">
                  <c:v>298450</c:v>
                </c:pt>
                <c:pt idx="12">
                  <c:v>298536</c:v>
                </c:pt>
                <c:pt idx="13">
                  <c:v>298655</c:v>
                </c:pt>
                <c:pt idx="14">
                  <c:v>298811</c:v>
                </c:pt>
                <c:pt idx="15">
                  <c:v>298864</c:v>
                </c:pt>
                <c:pt idx="16">
                  <c:v>299009</c:v>
                </c:pt>
                <c:pt idx="17">
                  <c:v>299161</c:v>
                </c:pt>
                <c:pt idx="18">
                  <c:v>299320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C4-4350-9800-0FF7E281A7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32642</c:v>
                </c:pt>
                <c:pt idx="1">
                  <c:v>32643</c:v>
                </c:pt>
                <c:pt idx="2">
                  <c:v>32651</c:v>
                </c:pt>
                <c:pt idx="3">
                  <c:v>32656</c:v>
                </c:pt>
                <c:pt idx="4">
                  <c:v>32659</c:v>
                </c:pt>
                <c:pt idx="5">
                  <c:v>32666</c:v>
                </c:pt>
                <c:pt idx="6">
                  <c:v>32671</c:v>
                </c:pt>
                <c:pt idx="7">
                  <c:v>32684</c:v>
                </c:pt>
                <c:pt idx="8">
                  <c:v>32690</c:v>
                </c:pt>
                <c:pt idx="9">
                  <c:v>32697</c:v>
                </c:pt>
                <c:pt idx="10">
                  <c:v>32703</c:v>
                </c:pt>
                <c:pt idx="11">
                  <c:v>32709</c:v>
                </c:pt>
                <c:pt idx="12">
                  <c:v>32714</c:v>
                </c:pt>
                <c:pt idx="13">
                  <c:v>32715</c:v>
                </c:pt>
                <c:pt idx="14">
                  <c:v>32723</c:v>
                </c:pt>
                <c:pt idx="15">
                  <c:v>32734</c:v>
                </c:pt>
                <c:pt idx="16">
                  <c:v>32745</c:v>
                </c:pt>
                <c:pt idx="17">
                  <c:v>32746</c:v>
                </c:pt>
                <c:pt idx="18">
                  <c:v>32748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C4-4350-9800-0FF7E281A7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editionhotels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136816</c:v>
                </c:pt>
                <c:pt idx="1">
                  <c:v>136887</c:v>
                </c:pt>
                <c:pt idx="2">
                  <c:v>136938</c:v>
                </c:pt>
                <c:pt idx="3">
                  <c:v>136980</c:v>
                </c:pt>
                <c:pt idx="4">
                  <c:v>137028</c:v>
                </c:pt>
                <c:pt idx="5">
                  <c:v>137104</c:v>
                </c:pt>
                <c:pt idx="6">
                  <c:v>137163</c:v>
                </c:pt>
                <c:pt idx="7">
                  <c:v>137302</c:v>
                </c:pt>
                <c:pt idx="8">
                  <c:v>137411</c:v>
                </c:pt>
                <c:pt idx="9">
                  <c:v>137465</c:v>
                </c:pt>
                <c:pt idx="10">
                  <c:v>137516</c:v>
                </c:pt>
                <c:pt idx="11">
                  <c:v>137578</c:v>
                </c:pt>
                <c:pt idx="12">
                  <c:v>137656</c:v>
                </c:pt>
                <c:pt idx="13">
                  <c:v>137716</c:v>
                </c:pt>
                <c:pt idx="14">
                  <c:v>137795</c:v>
                </c:pt>
                <c:pt idx="15">
                  <c:v>137828</c:v>
                </c:pt>
                <c:pt idx="16">
                  <c:v>137870</c:v>
                </c:pt>
                <c:pt idx="17">
                  <c:v>137984</c:v>
                </c:pt>
                <c:pt idx="18">
                  <c:v>138026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C4-4350-9800-0FF7E281A7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Sheet1!$F$2:$F$20</c:f>
              <c:numCache>
                <c:formatCode>General</c:formatCode>
                <c:ptCount val="19"/>
                <c:pt idx="0">
                  <c:v>119523</c:v>
                </c:pt>
                <c:pt idx="1">
                  <c:v>119587</c:v>
                </c:pt>
                <c:pt idx="2">
                  <c:v>119639</c:v>
                </c:pt>
                <c:pt idx="3">
                  <c:v>119706</c:v>
                </c:pt>
                <c:pt idx="4">
                  <c:v>119768</c:v>
                </c:pt>
                <c:pt idx="5">
                  <c:v>119833</c:v>
                </c:pt>
                <c:pt idx="6">
                  <c:v>119896</c:v>
                </c:pt>
                <c:pt idx="7">
                  <c:v>119977</c:v>
                </c:pt>
                <c:pt idx="8">
                  <c:v>120086</c:v>
                </c:pt>
                <c:pt idx="9">
                  <c:v>120185</c:v>
                </c:pt>
                <c:pt idx="10">
                  <c:v>120279</c:v>
                </c:pt>
                <c:pt idx="11">
                  <c:v>120352</c:v>
                </c:pt>
                <c:pt idx="12">
                  <c:v>120419</c:v>
                </c:pt>
                <c:pt idx="13">
                  <c:v>120507</c:v>
                </c:pt>
                <c:pt idx="14">
                  <c:v>120580</c:v>
                </c:pt>
                <c:pt idx="15">
                  <c:v>120636</c:v>
                </c:pt>
                <c:pt idx="16">
                  <c:v>120797</c:v>
                </c:pt>
                <c:pt idx="17">
                  <c:v>120903</c:v>
                </c:pt>
                <c:pt idx="18">
                  <c:v>121303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C4-4350-9800-0FF7E281A7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Sheet1!$G$2:$G$20</c:f>
              <c:numCache>
                <c:formatCode>General</c:formatCode>
                <c:ptCount val="19"/>
                <c:pt idx="0">
                  <c:v>22814</c:v>
                </c:pt>
                <c:pt idx="1">
                  <c:v>22810</c:v>
                </c:pt>
                <c:pt idx="2">
                  <c:v>22815</c:v>
                </c:pt>
                <c:pt idx="3">
                  <c:v>22816</c:v>
                </c:pt>
                <c:pt idx="4">
                  <c:v>22817</c:v>
                </c:pt>
                <c:pt idx="5">
                  <c:v>22818</c:v>
                </c:pt>
                <c:pt idx="6">
                  <c:v>22810</c:v>
                </c:pt>
                <c:pt idx="7">
                  <c:v>22821</c:v>
                </c:pt>
                <c:pt idx="8">
                  <c:v>22825</c:v>
                </c:pt>
                <c:pt idx="9">
                  <c:v>22822</c:v>
                </c:pt>
                <c:pt idx="10">
                  <c:v>22823</c:v>
                </c:pt>
                <c:pt idx="11">
                  <c:v>22820</c:v>
                </c:pt>
                <c:pt idx="12">
                  <c:v>22825</c:v>
                </c:pt>
                <c:pt idx="13">
                  <c:v>22817</c:v>
                </c:pt>
                <c:pt idx="14">
                  <c:v>22822</c:v>
                </c:pt>
                <c:pt idx="15">
                  <c:v>22819</c:v>
                </c:pt>
                <c:pt idx="16">
                  <c:v>22827</c:v>
                </c:pt>
                <c:pt idx="17">
                  <c:v>22828</c:v>
                </c:pt>
                <c:pt idx="18">
                  <c:v>22828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C4-4350-9800-0FF7E281A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775632"/>
        <c:axId val="178775304"/>
      </c:lineChart>
      <c:dateAx>
        <c:axId val="17877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75304"/>
        <c:crosses val="autoZero"/>
        <c:auto val="1"/>
        <c:lblOffset val="100"/>
        <c:baseTimeUnit val="days"/>
      </c:dateAx>
      <c:valAx>
        <c:axId val="17877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7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-1.17474762505188E-2</c:v>
                </c:pt>
                <c:pt idx="1">
                  <c:v>-8.61582805940222E-3</c:v>
                </c:pt>
                <c:pt idx="2">
                  <c:v>4.6999475172527201E-3</c:v>
                </c:pt>
                <c:pt idx="3">
                  <c:v>3.13315108837836E-3</c:v>
                </c:pt>
                <c:pt idx="4">
                  <c:v>-1.40987381629344E-2</c:v>
                </c:pt>
                <c:pt idx="5">
                  <c:v>1.48840998644764E-2</c:v>
                </c:pt>
                <c:pt idx="6">
                  <c:v>2.3497712889278799E-3</c:v>
                </c:pt>
                <c:pt idx="7">
                  <c:v>7.8323869199138402E-4</c:v>
                </c:pt>
                <c:pt idx="8">
                  <c:v>1.4098186033397001E-2</c:v>
                </c:pt>
                <c:pt idx="9">
                  <c:v>7.8312215139317402E-3</c:v>
                </c:pt>
                <c:pt idx="10">
                  <c:v>-2.5841007329449401E-2</c:v>
                </c:pt>
                <c:pt idx="11">
                  <c:v>-1.1748948469112E-2</c:v>
                </c:pt>
                <c:pt idx="12">
                  <c:v>0.118286645359403</c:v>
                </c:pt>
                <c:pt idx="13">
                  <c:v>8.6067273310538508E-3</c:v>
                </c:pt>
                <c:pt idx="14">
                  <c:v>1.4082523588227E-2</c:v>
                </c:pt>
                <c:pt idx="15">
                  <c:v>7.8225226070903296E-3</c:v>
                </c:pt>
                <c:pt idx="16">
                  <c:v>1.1732866104531999E-2</c:v>
                </c:pt>
                <c:pt idx="17">
                  <c:v>-2.11166813962037E-2</c:v>
                </c:pt>
                <c:pt idx="18">
                  <c:v>-1.7209818983994901E-2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68-4CFE-8162-2DAC212505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whotels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3.4031484177044602E-2</c:v>
                </c:pt>
                <c:pt idx="1">
                  <c:v>4.8166798592047401E-2</c:v>
                </c:pt>
                <c:pt idx="2">
                  <c:v>4.5450260581493998E-2</c:v>
                </c:pt>
                <c:pt idx="3">
                  <c:v>4.2064456207535898E-2</c:v>
                </c:pt>
                <c:pt idx="4">
                  <c:v>4.5746885175318198E-2</c:v>
                </c:pt>
                <c:pt idx="5">
                  <c:v>3.0932271773629599E-2</c:v>
                </c:pt>
                <c:pt idx="6">
                  <c:v>2.7561542908616701E-2</c:v>
                </c:pt>
                <c:pt idx="7">
                  <c:v>5.3091754648888802E-2</c:v>
                </c:pt>
                <c:pt idx="8">
                  <c:v>4.2988218541356003E-2</c:v>
                </c:pt>
                <c:pt idx="9">
                  <c:v>5.1026574102670801E-2</c:v>
                </c:pt>
                <c:pt idx="10">
                  <c:v>7.1467876363929206E-2</c:v>
                </c:pt>
                <c:pt idx="11">
                  <c:v>6.7393352534291795E-2</c:v>
                </c:pt>
                <c:pt idx="12">
                  <c:v>2.88155469927961E-2</c:v>
                </c:pt>
                <c:pt idx="13">
                  <c:v>3.9861189270305797E-2</c:v>
                </c:pt>
                <c:pt idx="14">
                  <c:v>5.2234183254926299E-2</c:v>
                </c:pt>
                <c:pt idx="15">
                  <c:v>1.77369641679858E-2</c:v>
                </c:pt>
                <c:pt idx="16">
                  <c:v>4.8517051234006098E-2</c:v>
                </c:pt>
                <c:pt idx="17">
                  <c:v>5.0834590263169298E-2</c:v>
                </c:pt>
                <c:pt idx="18">
                  <c:v>5.3148639027145901E-2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68-4CFE-8162-2DAC212505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5.2107279693486601E-2</c:v>
                </c:pt>
                <c:pt idx="1">
                  <c:v>3.06353777342075E-3</c:v>
                </c:pt>
                <c:pt idx="2">
                  <c:v>2.4507551389271801E-2</c:v>
                </c:pt>
                <c:pt idx="3">
                  <c:v>1.5313466662583101E-2</c:v>
                </c:pt>
                <c:pt idx="4">
                  <c:v>9.1866731994120505E-3</c:v>
                </c:pt>
                <c:pt idx="5">
                  <c:v>2.14336017636792E-2</c:v>
                </c:pt>
                <c:pt idx="6">
                  <c:v>1.5306434825200501E-2</c:v>
                </c:pt>
                <c:pt idx="7">
                  <c:v>3.9790640017140597E-2</c:v>
                </c:pt>
                <c:pt idx="8">
                  <c:v>1.83576061681557E-2</c:v>
                </c:pt>
                <c:pt idx="9">
                  <c:v>2.1413276231263399E-2</c:v>
                </c:pt>
                <c:pt idx="10">
                  <c:v>1.8350307367648401E-2</c:v>
                </c:pt>
                <c:pt idx="11">
                  <c:v>1.8346940647647001E-2</c:v>
                </c:pt>
                <c:pt idx="12">
                  <c:v>1.5286312635666001E-2</c:v>
                </c:pt>
                <c:pt idx="13">
                  <c:v>3.0567952558537598E-3</c:v>
                </c:pt>
                <c:pt idx="14">
                  <c:v>2.44536145499007E-2</c:v>
                </c:pt>
                <c:pt idx="15">
                  <c:v>3.3615499801362997E-2</c:v>
                </c:pt>
                <c:pt idx="16">
                  <c:v>3.3604203580375101E-2</c:v>
                </c:pt>
                <c:pt idx="17">
                  <c:v>3.0539013589860999E-3</c:v>
                </c:pt>
                <c:pt idx="18">
                  <c:v>6.1076161973981601E-3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68-4CFE-8162-2DAC212505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editionhotels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3.5827356014243202E-2</c:v>
                </c:pt>
                <c:pt idx="1">
                  <c:v>5.1894515261372898E-2</c:v>
                </c:pt>
                <c:pt idx="2">
                  <c:v>3.7257007604812702E-2</c:v>
                </c:pt>
                <c:pt idx="3">
                  <c:v>3.0670814529202998E-2</c:v>
                </c:pt>
                <c:pt idx="4">
                  <c:v>3.5041611914148001E-2</c:v>
                </c:pt>
                <c:pt idx="5">
                  <c:v>5.5463117027176899E-2</c:v>
                </c:pt>
                <c:pt idx="6">
                  <c:v>4.3033026024040098E-2</c:v>
                </c:pt>
                <c:pt idx="7">
                  <c:v>0.10133928245955499</c:v>
                </c:pt>
                <c:pt idx="8">
                  <c:v>7.9387044616975697E-2</c:v>
                </c:pt>
                <c:pt idx="9">
                  <c:v>3.92981639024532E-2</c:v>
                </c:pt>
                <c:pt idx="10">
                  <c:v>3.7100352817080698E-2</c:v>
                </c:pt>
                <c:pt idx="11">
                  <c:v>4.5085662759242598E-2</c:v>
                </c:pt>
                <c:pt idx="12">
                  <c:v>5.6695111136955002E-2</c:v>
                </c:pt>
                <c:pt idx="13">
                  <c:v>4.35869123031324E-2</c:v>
                </c:pt>
                <c:pt idx="14">
                  <c:v>5.7364431148159999E-2</c:v>
                </c:pt>
                <c:pt idx="15">
                  <c:v>2.3948619325810099E-2</c:v>
                </c:pt>
                <c:pt idx="16">
                  <c:v>3.0472763154076099E-2</c:v>
                </c:pt>
                <c:pt idx="17">
                  <c:v>8.2686588815550896E-2</c:v>
                </c:pt>
                <c:pt idx="18">
                  <c:v>3.0438311688311698E-2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68-4CFE-8162-2DAC212505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Sheet1!$F$2:$F$20</c:f>
              <c:numCache>
                <c:formatCode>General</c:formatCode>
                <c:ptCount val="19"/>
                <c:pt idx="0">
                  <c:v>3.8501134109493899E-2</c:v>
                </c:pt>
                <c:pt idx="1">
                  <c:v>5.3546179396434197E-2</c:v>
                </c:pt>
                <c:pt idx="2">
                  <c:v>4.3482987281226203E-2</c:v>
                </c:pt>
                <c:pt idx="3">
                  <c:v>5.6001805431339299E-2</c:v>
                </c:pt>
                <c:pt idx="4">
                  <c:v>5.1793560890849299E-2</c:v>
                </c:pt>
                <c:pt idx="5">
                  <c:v>5.4271591744038498E-2</c:v>
                </c:pt>
                <c:pt idx="6">
                  <c:v>5.2573164320345797E-2</c:v>
                </c:pt>
                <c:pt idx="7">
                  <c:v>6.7558550743978096E-2</c:v>
                </c:pt>
                <c:pt idx="8">
                  <c:v>9.0850746393058707E-2</c:v>
                </c:pt>
                <c:pt idx="9">
                  <c:v>8.2440917342571196E-2</c:v>
                </c:pt>
                <c:pt idx="10">
                  <c:v>7.8212755335524395E-2</c:v>
                </c:pt>
                <c:pt idx="11">
                  <c:v>6.0692223912736203E-2</c:v>
                </c:pt>
                <c:pt idx="12">
                  <c:v>5.5670034565275202E-2</c:v>
                </c:pt>
                <c:pt idx="13">
                  <c:v>7.3078168727526399E-2</c:v>
                </c:pt>
                <c:pt idx="14">
                  <c:v>6.0577393844341E-2</c:v>
                </c:pt>
                <c:pt idx="15">
                  <c:v>4.6442196052413301E-2</c:v>
                </c:pt>
                <c:pt idx="16">
                  <c:v>0.133459332205975</c:v>
                </c:pt>
                <c:pt idx="17">
                  <c:v>8.7750523605718694E-2</c:v>
                </c:pt>
                <c:pt idx="18">
                  <c:v>0.33084373423322799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68-4CFE-8162-2DAC212505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Sheet1!$G$2:$G$20</c:f>
              <c:numCache>
                <c:formatCode>General</c:formatCode>
                <c:ptCount val="19"/>
                <c:pt idx="0">
                  <c:v>-4.3830813061582303E-3</c:v>
                </c:pt>
                <c:pt idx="1">
                  <c:v>-1.7533093714385901E-2</c:v>
                </c:pt>
                <c:pt idx="2">
                  <c:v>2.1920210434020201E-2</c:v>
                </c:pt>
                <c:pt idx="3">
                  <c:v>4.3830813061582303E-3</c:v>
                </c:pt>
                <c:pt idx="4">
                  <c:v>4.3828892005610097E-3</c:v>
                </c:pt>
                <c:pt idx="5">
                  <c:v>4.3826971118025998E-3</c:v>
                </c:pt>
                <c:pt idx="6">
                  <c:v>-3.5060040319046401E-2</c:v>
                </c:pt>
                <c:pt idx="7">
                  <c:v>4.8224462954844401E-2</c:v>
                </c:pt>
                <c:pt idx="8">
                  <c:v>1.75277157004513E-2</c:v>
                </c:pt>
                <c:pt idx="9">
                  <c:v>-1.31434830230011E-2</c:v>
                </c:pt>
                <c:pt idx="10">
                  <c:v>4.3817369205152897E-3</c:v>
                </c:pt>
                <c:pt idx="11">
                  <c:v>-1.3144634798229899E-2</c:v>
                </c:pt>
                <c:pt idx="12">
                  <c:v>2.1910604732690599E-2</c:v>
                </c:pt>
                <c:pt idx="13">
                  <c:v>-3.5049288061336302E-2</c:v>
                </c:pt>
                <c:pt idx="14">
                  <c:v>2.1913485559012999E-2</c:v>
                </c:pt>
                <c:pt idx="15">
                  <c:v>-1.31452107615459E-2</c:v>
                </c:pt>
                <c:pt idx="16">
                  <c:v>3.5058503878346997E-2</c:v>
                </c:pt>
                <c:pt idx="17">
                  <c:v>4.3807771498663899E-3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768-4CFE-8162-2DAC21250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769400"/>
        <c:axId val="178767104"/>
      </c:lineChart>
      <c:dateAx>
        <c:axId val="17876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67104"/>
        <c:crosses val="autoZero"/>
        <c:auto val="1"/>
        <c:lblOffset val="100"/>
        <c:baseTimeUnit val="days"/>
      </c:dateAx>
      <c:valAx>
        <c:axId val="17876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6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690</c:v>
                </c:pt>
                <c:pt idx="1">
                  <c:v>362</c:v>
                </c:pt>
                <c:pt idx="2">
                  <c:v>1927</c:v>
                </c:pt>
                <c:pt idx="3">
                  <c:v>586</c:v>
                </c:pt>
                <c:pt idx="4">
                  <c:v>236</c:v>
                </c:pt>
                <c:pt idx="5">
                  <c:v>1156</c:v>
                </c:pt>
                <c:pt idx="6">
                  <c:v>384</c:v>
                </c:pt>
                <c:pt idx="7">
                  <c:v>0</c:v>
                </c:pt>
                <c:pt idx="8">
                  <c:v>708</c:v>
                </c:pt>
                <c:pt idx="9">
                  <c:v>330</c:v>
                </c:pt>
                <c:pt idx="10">
                  <c:v>432</c:v>
                </c:pt>
                <c:pt idx="11">
                  <c:v>214</c:v>
                </c:pt>
                <c:pt idx="12">
                  <c:v>323</c:v>
                </c:pt>
                <c:pt idx="13">
                  <c:v>310</c:v>
                </c:pt>
                <c:pt idx="14">
                  <c:v>355</c:v>
                </c:pt>
                <c:pt idx="15">
                  <c:v>141</c:v>
                </c:pt>
                <c:pt idx="16">
                  <c:v>247</c:v>
                </c:pt>
                <c:pt idx="17">
                  <c:v>123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F0-499D-ACC0-DF3A674592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whotels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936</c:v>
                </c:pt>
                <c:pt idx="1">
                  <c:v>1527</c:v>
                </c:pt>
                <c:pt idx="2">
                  <c:v>1313</c:v>
                </c:pt>
                <c:pt idx="3">
                  <c:v>626</c:v>
                </c:pt>
                <c:pt idx="4">
                  <c:v>1146</c:v>
                </c:pt>
                <c:pt idx="5">
                  <c:v>1139</c:v>
                </c:pt>
                <c:pt idx="6">
                  <c:v>863</c:v>
                </c:pt>
                <c:pt idx="7">
                  <c:v>2301</c:v>
                </c:pt>
                <c:pt idx="8">
                  <c:v>2054</c:v>
                </c:pt>
                <c:pt idx="9">
                  <c:v>0</c:v>
                </c:pt>
                <c:pt idx="10">
                  <c:v>0</c:v>
                </c:pt>
                <c:pt idx="11">
                  <c:v>1371</c:v>
                </c:pt>
                <c:pt idx="12">
                  <c:v>815</c:v>
                </c:pt>
                <c:pt idx="13">
                  <c:v>1180</c:v>
                </c:pt>
                <c:pt idx="14">
                  <c:v>0</c:v>
                </c:pt>
                <c:pt idx="15">
                  <c:v>5025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F0-499D-ACC0-DF3A674592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300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344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F0-499D-ACC0-DF3A674592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editionhotels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1631</c:v>
                </c:pt>
                <c:pt idx="1">
                  <c:v>377</c:v>
                </c:pt>
                <c:pt idx="2">
                  <c:v>2167</c:v>
                </c:pt>
                <c:pt idx="3">
                  <c:v>364</c:v>
                </c:pt>
                <c:pt idx="4">
                  <c:v>867</c:v>
                </c:pt>
                <c:pt idx="5">
                  <c:v>578</c:v>
                </c:pt>
                <c:pt idx="6">
                  <c:v>833</c:v>
                </c:pt>
                <c:pt idx="7">
                  <c:v>1270</c:v>
                </c:pt>
                <c:pt idx="8">
                  <c:v>879</c:v>
                </c:pt>
                <c:pt idx="9">
                  <c:v>2995</c:v>
                </c:pt>
                <c:pt idx="10">
                  <c:v>361</c:v>
                </c:pt>
                <c:pt idx="11">
                  <c:v>835</c:v>
                </c:pt>
                <c:pt idx="12">
                  <c:v>674</c:v>
                </c:pt>
                <c:pt idx="13">
                  <c:v>1445</c:v>
                </c:pt>
                <c:pt idx="14">
                  <c:v>912</c:v>
                </c:pt>
                <c:pt idx="15">
                  <c:v>837</c:v>
                </c:pt>
                <c:pt idx="16">
                  <c:v>1100</c:v>
                </c:pt>
                <c:pt idx="17">
                  <c:v>591</c:v>
                </c:pt>
                <c:pt idx="18">
                  <c:v>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F0-499D-ACC0-DF3A674592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Sheet1!$F$2:$F$20</c:f>
              <c:numCache>
                <c:formatCode>General</c:formatCode>
                <c:ptCount val="19"/>
                <c:pt idx="0">
                  <c:v>0</c:v>
                </c:pt>
                <c:pt idx="1">
                  <c:v>2508</c:v>
                </c:pt>
                <c:pt idx="2">
                  <c:v>0</c:v>
                </c:pt>
                <c:pt idx="3">
                  <c:v>575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1514</c:v>
                </c:pt>
                <c:pt idx="9">
                  <c:v>0</c:v>
                </c:pt>
                <c:pt idx="10">
                  <c:v>0</c:v>
                </c:pt>
                <c:pt idx="11">
                  <c:v>1515</c:v>
                </c:pt>
                <c:pt idx="12">
                  <c:v>4341</c:v>
                </c:pt>
                <c:pt idx="13">
                  <c:v>0</c:v>
                </c:pt>
                <c:pt idx="14">
                  <c:v>2208</c:v>
                </c:pt>
                <c:pt idx="15">
                  <c:v>0</c:v>
                </c:pt>
                <c:pt idx="16">
                  <c:v>485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F0-499D-ACC0-DF3A6745923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Sheet1!$G$2:$G$20</c:f>
              <c:numCache>
                <c:formatCode>General</c:formatCode>
                <c:ptCount val="19"/>
                <c:pt idx="0">
                  <c:v>102</c:v>
                </c:pt>
                <c:pt idx="1">
                  <c:v>53</c:v>
                </c:pt>
                <c:pt idx="2">
                  <c:v>0</c:v>
                </c:pt>
                <c:pt idx="3">
                  <c:v>0</c:v>
                </c:pt>
                <c:pt idx="4">
                  <c:v>75</c:v>
                </c:pt>
                <c:pt idx="5">
                  <c:v>123</c:v>
                </c:pt>
                <c:pt idx="6">
                  <c:v>93</c:v>
                </c:pt>
                <c:pt idx="7">
                  <c:v>151</c:v>
                </c:pt>
                <c:pt idx="8">
                  <c:v>46</c:v>
                </c:pt>
                <c:pt idx="9">
                  <c:v>0</c:v>
                </c:pt>
                <c:pt idx="10">
                  <c:v>0</c:v>
                </c:pt>
                <c:pt idx="11">
                  <c:v>87</c:v>
                </c:pt>
                <c:pt idx="12">
                  <c:v>57</c:v>
                </c:pt>
                <c:pt idx="13">
                  <c:v>140</c:v>
                </c:pt>
                <c:pt idx="14">
                  <c:v>85</c:v>
                </c:pt>
                <c:pt idx="15">
                  <c:v>50</c:v>
                </c:pt>
                <c:pt idx="16">
                  <c:v>0</c:v>
                </c:pt>
                <c:pt idx="17">
                  <c:v>0</c:v>
                </c:pt>
                <c:pt idx="18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F0-499D-ACC0-DF3A67459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768088"/>
        <c:axId val="178768416"/>
      </c:lineChart>
      <c:dateAx>
        <c:axId val="17876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68416"/>
        <c:crosses val="autoZero"/>
        <c:auto val="1"/>
        <c:lblOffset val="100"/>
        <c:baseTimeUnit val="days"/>
      </c:dateAx>
      <c:valAx>
        <c:axId val="1787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6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0.54039999999999999</c:v>
                </c:pt>
                <c:pt idx="1">
                  <c:v>0.28360000000000002</c:v>
                </c:pt>
                <c:pt idx="2">
                  <c:v>1.5094000000000001</c:v>
                </c:pt>
                <c:pt idx="3">
                  <c:v>0.45900000000000002</c:v>
                </c:pt>
                <c:pt idx="4">
                  <c:v>0.18490000000000001</c:v>
                </c:pt>
                <c:pt idx="5">
                  <c:v>0.90549999999999997</c:v>
                </c:pt>
                <c:pt idx="6">
                  <c:v>0.30080000000000001</c:v>
                </c:pt>
                <c:pt idx="7">
                  <c:v>0</c:v>
                </c:pt>
                <c:pt idx="8">
                  <c:v>0.55449999999999999</c:v>
                </c:pt>
                <c:pt idx="9">
                  <c:v>0.25840000000000002</c:v>
                </c:pt>
                <c:pt idx="10">
                  <c:v>0.33829999999999999</c:v>
                </c:pt>
                <c:pt idx="11">
                  <c:v>0.1676</c:v>
                </c:pt>
                <c:pt idx="12">
                  <c:v>0.25290000000000001</c:v>
                </c:pt>
                <c:pt idx="13">
                  <c:v>0.24249999999999999</c:v>
                </c:pt>
                <c:pt idx="14">
                  <c:v>0.2777</c:v>
                </c:pt>
                <c:pt idx="15">
                  <c:v>0.1103</c:v>
                </c:pt>
                <c:pt idx="16">
                  <c:v>0.19320000000000001</c:v>
                </c:pt>
                <c:pt idx="17">
                  <c:v>9.6199999999999994E-2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F1-4E7A-918D-9A8D1D25E5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whotels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0.31530000000000002</c:v>
                </c:pt>
                <c:pt idx="1">
                  <c:v>0.51419999999999999</c:v>
                </c:pt>
                <c:pt idx="2">
                  <c:v>0.44190000000000002</c:v>
                </c:pt>
                <c:pt idx="3">
                  <c:v>0.21060000000000001</c:v>
                </c:pt>
                <c:pt idx="4">
                  <c:v>0.38540000000000002</c:v>
                </c:pt>
                <c:pt idx="5">
                  <c:v>0.38290000000000002</c:v>
                </c:pt>
                <c:pt idx="6">
                  <c:v>0.28999999999999998</c:v>
                </c:pt>
                <c:pt idx="7">
                  <c:v>0.77300000000000002</c:v>
                </c:pt>
                <c:pt idx="8">
                  <c:v>0.68969999999999998</c:v>
                </c:pt>
                <c:pt idx="9">
                  <c:v>0</c:v>
                </c:pt>
                <c:pt idx="10">
                  <c:v>0</c:v>
                </c:pt>
                <c:pt idx="11">
                  <c:v>0.45950000000000002</c:v>
                </c:pt>
                <c:pt idx="12">
                  <c:v>0.27300000000000002</c:v>
                </c:pt>
                <c:pt idx="13">
                  <c:v>0.3952</c:v>
                </c:pt>
                <c:pt idx="14">
                  <c:v>0</c:v>
                </c:pt>
                <c:pt idx="15">
                  <c:v>1.6815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F1-4E7A-918D-9A8D1D25E5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0.91830000000000001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1.0516000000000001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0.45190000000000002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F1-4E7A-918D-9A8D1D25E5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editionhotels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1.1922999999999999</c:v>
                </c:pt>
                <c:pt idx="1">
                  <c:v>0.27550000000000002</c:v>
                </c:pt>
                <c:pt idx="2">
                  <c:v>1.5828</c:v>
                </c:pt>
                <c:pt idx="3">
                  <c:v>0.26579999999999998</c:v>
                </c:pt>
                <c:pt idx="4">
                  <c:v>0.63280000000000003</c:v>
                </c:pt>
                <c:pt idx="5">
                  <c:v>0.42170000000000002</c:v>
                </c:pt>
                <c:pt idx="6">
                  <c:v>0.60740000000000005</c:v>
                </c:pt>
                <c:pt idx="7">
                  <c:v>0.9254</c:v>
                </c:pt>
                <c:pt idx="8">
                  <c:v>0.63990000000000002</c:v>
                </c:pt>
                <c:pt idx="9">
                  <c:v>2.1791999999999998</c:v>
                </c:pt>
                <c:pt idx="10">
                  <c:v>0.2626</c:v>
                </c:pt>
                <c:pt idx="11">
                  <c:v>0.60709999999999997</c:v>
                </c:pt>
                <c:pt idx="12">
                  <c:v>0.48980000000000001</c:v>
                </c:pt>
                <c:pt idx="13">
                  <c:v>1.0495000000000001</c:v>
                </c:pt>
                <c:pt idx="14">
                  <c:v>0.66200000000000003</c:v>
                </c:pt>
                <c:pt idx="15">
                  <c:v>0.60740000000000005</c:v>
                </c:pt>
                <c:pt idx="16">
                  <c:v>0.79800000000000004</c:v>
                </c:pt>
                <c:pt idx="17">
                  <c:v>0.42849999999999999</c:v>
                </c:pt>
                <c:pt idx="18">
                  <c:v>0.23769999999999999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F1-4E7A-918D-9A8D1D25E5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Sheet1!$F$2:$F$20</c:f>
              <c:numCache>
                <c:formatCode>General</c:formatCode>
                <c:ptCount val="19"/>
                <c:pt idx="0">
                  <c:v>0</c:v>
                </c:pt>
                <c:pt idx="1">
                  <c:v>2.0977999999999999</c:v>
                </c:pt>
                <c:pt idx="2">
                  <c:v>0</c:v>
                </c:pt>
                <c:pt idx="3">
                  <c:v>0.48049999999999998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1.2613000000000001</c:v>
                </c:pt>
                <c:pt idx="9">
                  <c:v>0</c:v>
                </c:pt>
                <c:pt idx="10">
                  <c:v>0</c:v>
                </c:pt>
                <c:pt idx="11">
                  <c:v>1.2592000000000001</c:v>
                </c:pt>
                <c:pt idx="12">
                  <c:v>3.6059000000000001</c:v>
                </c:pt>
                <c:pt idx="13">
                  <c:v>0</c:v>
                </c:pt>
                <c:pt idx="14">
                  <c:v>1.8317000000000001</c:v>
                </c:pt>
                <c:pt idx="15">
                  <c:v>0</c:v>
                </c:pt>
                <c:pt idx="16">
                  <c:v>0.40179999999999999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F1-4E7A-918D-9A8D1D25E5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43482</c:v>
                </c:pt>
                <c:pt idx="1">
                  <c:v>43483</c:v>
                </c:pt>
                <c:pt idx="2">
                  <c:v>43484</c:v>
                </c:pt>
                <c:pt idx="3">
                  <c:v>43485</c:v>
                </c:pt>
                <c:pt idx="4">
                  <c:v>43486</c:v>
                </c:pt>
                <c:pt idx="5">
                  <c:v>43487</c:v>
                </c:pt>
                <c:pt idx="6">
                  <c:v>43488</c:v>
                </c:pt>
                <c:pt idx="7">
                  <c:v>43489</c:v>
                </c:pt>
                <c:pt idx="8">
                  <c:v>43490</c:v>
                </c:pt>
                <c:pt idx="9">
                  <c:v>43491</c:v>
                </c:pt>
                <c:pt idx="10">
                  <c:v>43492</c:v>
                </c:pt>
                <c:pt idx="11">
                  <c:v>43493</c:v>
                </c:pt>
                <c:pt idx="12">
                  <c:v>43494</c:v>
                </c:pt>
                <c:pt idx="13">
                  <c:v>43495</c:v>
                </c:pt>
                <c:pt idx="14">
                  <c:v>43496</c:v>
                </c:pt>
                <c:pt idx="15">
                  <c:v>43497</c:v>
                </c:pt>
                <c:pt idx="16">
                  <c:v>43498</c:v>
                </c:pt>
                <c:pt idx="17">
                  <c:v>43499</c:v>
                </c:pt>
                <c:pt idx="18">
                  <c:v>43500</c:v>
                </c:pt>
              </c:numCache>
            </c:numRef>
          </c:cat>
          <c:val>
            <c:numRef>
              <c:f>Sheet1!$G$2:$G$20</c:f>
              <c:numCache>
                <c:formatCode>General</c:formatCode>
                <c:ptCount val="19"/>
                <c:pt idx="0">
                  <c:v>0.4471</c:v>
                </c:pt>
                <c:pt idx="1">
                  <c:v>0.23230000000000001</c:v>
                </c:pt>
                <c:pt idx="2">
                  <c:v>0</c:v>
                </c:pt>
                <c:pt idx="3">
                  <c:v>0</c:v>
                </c:pt>
                <c:pt idx="4">
                  <c:v>0.32869999999999999</c:v>
                </c:pt>
                <c:pt idx="5">
                  <c:v>0.53910000000000002</c:v>
                </c:pt>
                <c:pt idx="6">
                  <c:v>0.40760000000000002</c:v>
                </c:pt>
                <c:pt idx="7">
                  <c:v>0.66180000000000005</c:v>
                </c:pt>
                <c:pt idx="8">
                  <c:v>0.2016</c:v>
                </c:pt>
                <c:pt idx="9">
                  <c:v>0</c:v>
                </c:pt>
                <c:pt idx="10">
                  <c:v>0</c:v>
                </c:pt>
                <c:pt idx="11">
                  <c:v>0.38119999999999998</c:v>
                </c:pt>
                <c:pt idx="12">
                  <c:v>0.24979999999999999</c:v>
                </c:pt>
                <c:pt idx="13">
                  <c:v>0.61350000000000005</c:v>
                </c:pt>
                <c:pt idx="14">
                  <c:v>0.3725</c:v>
                </c:pt>
                <c:pt idx="15">
                  <c:v>0.21909999999999999</c:v>
                </c:pt>
                <c:pt idx="16">
                  <c:v>0</c:v>
                </c:pt>
                <c:pt idx="17">
                  <c:v>0</c:v>
                </c:pt>
                <c:pt idx="18">
                  <c:v>0.3417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F1-4E7A-918D-9A8D1D25E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219344"/>
        <c:axId val="342220984"/>
      </c:lineChart>
      <c:dateAx>
        <c:axId val="34221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20984"/>
        <c:crosses val="autoZero"/>
        <c:auto val="1"/>
        <c:lblOffset val="100"/>
        <c:baseTimeUnit val="days"/>
      </c:dateAx>
      <c:valAx>
        <c:axId val="34222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1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me_by_melia</c:v>
                </c:pt>
                <c:pt idx="1">
                  <c:v>whotels</c:v>
                </c:pt>
                <c:pt idx="2">
                  <c:v>andaz</c:v>
                </c:pt>
                <c:pt idx="3">
                  <c:v>editionhotels</c:v>
                </c:pt>
                <c:pt idx="4">
                  <c:v>1hotels</c:v>
                </c:pt>
                <c:pt idx="5">
                  <c:v>slshotels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8524</c:v>
                </c:pt>
                <c:pt idx="1">
                  <c:v>20296</c:v>
                </c:pt>
                <c:pt idx="2">
                  <c:v>792</c:v>
                </c:pt>
                <c:pt idx="3">
                  <c:v>19044</c:v>
                </c:pt>
                <c:pt idx="4">
                  <c:v>13146</c:v>
                </c:pt>
                <c:pt idx="5">
                  <c:v>1140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C9-4164-AF7F-82AC11873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401488"/>
        <c:axId val="338399520"/>
      </c:barChart>
      <c:catAx>
        <c:axId val="33840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99520"/>
        <c:crosses val="autoZero"/>
        <c:auto val="1"/>
        <c:lblAlgn val="ctr"/>
        <c:lblOffset val="100"/>
        <c:noMultiLvlLbl val="0"/>
      </c:catAx>
      <c:valAx>
        <c:axId val="33839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0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42.700800000000001</c:v>
                </c:pt>
                <c:pt idx="1">
                  <c:v>52.631599999999999</c:v>
                </c:pt>
                <c:pt idx="2">
                  <c:v>100</c:v>
                </c:pt>
                <c:pt idx="3">
                  <c:v>100</c:v>
                </c:pt>
                <c:pt idx="4">
                  <c:v>89.473699999999994</c:v>
                </c:pt>
                <c:pt idx="5">
                  <c:v>41.998399999999997</c:v>
                </c:pt>
                <c:pt idx="6">
                  <c:v>29.016100000000002</c:v>
                </c:pt>
                <c:pt idx="7">
                  <c:v>6.4054000000000002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80-4F87-8C56-858C961750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whotels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57.8947</c:v>
                </c:pt>
                <c:pt idx="2">
                  <c:v>0</c:v>
                </c:pt>
                <c:pt idx="3">
                  <c:v>66.666700000000006</c:v>
                </c:pt>
                <c:pt idx="4">
                  <c:v>68.421099999999996</c:v>
                </c:pt>
                <c:pt idx="5">
                  <c:v>100</c:v>
                </c:pt>
                <c:pt idx="6">
                  <c:v>33.5792</c:v>
                </c:pt>
                <c:pt idx="7">
                  <c:v>55.910400000000003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80-4F87-8C56-858C961750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10.940799999999999</c:v>
                </c:pt>
                <c:pt idx="1">
                  <c:v>10.526300000000001</c:v>
                </c:pt>
                <c:pt idx="2">
                  <c:v>25</c:v>
                </c:pt>
                <c:pt idx="3">
                  <c:v>0</c:v>
                </c:pt>
                <c:pt idx="4">
                  <c:v>15.7895</c:v>
                </c:pt>
                <c:pt idx="5">
                  <c:v>3.9022000000000001</c:v>
                </c:pt>
                <c:pt idx="6">
                  <c:v>63.152299999999997</c:v>
                </c:pt>
                <c:pt idx="7">
                  <c:v>24.668199999999999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80-4F87-8C56-858C961750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editionhotels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46.113199999999999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93.831299999999999</c:v>
                </c:pt>
                <c:pt idx="6">
                  <c:v>46.765500000000003</c:v>
                </c:pt>
                <c:pt idx="7">
                  <c:v>60.232100000000003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80-4F87-8C56-858C961750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40.526200000000003</c:v>
                </c:pt>
                <c:pt idx="1">
                  <c:v>31.578900000000001</c:v>
                </c:pt>
                <c:pt idx="2">
                  <c:v>0</c:v>
                </c:pt>
                <c:pt idx="3">
                  <c:v>33.333300000000001</c:v>
                </c:pt>
                <c:pt idx="4">
                  <c:v>36.842100000000002</c:v>
                </c:pt>
                <c:pt idx="5">
                  <c:v>64.7714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80-4F87-8C56-858C9617504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7.6265999999999998</c:v>
                </c:pt>
                <c:pt idx="1">
                  <c:v>68.421099999999996</c:v>
                </c:pt>
                <c:pt idx="2">
                  <c:v>0</c:v>
                </c:pt>
                <c:pt idx="3">
                  <c:v>0</c:v>
                </c:pt>
                <c:pt idx="4">
                  <c:v>68.421099999999996</c:v>
                </c:pt>
                <c:pt idx="5">
                  <c:v>5.6169000000000002</c:v>
                </c:pt>
                <c:pt idx="6">
                  <c:v>24.633199999999999</c:v>
                </c:pt>
                <c:pt idx="7">
                  <c:v>3.7282999999999999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80-4F87-8C56-858C96175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8400832"/>
        <c:axId val="338396896"/>
      </c:radarChart>
      <c:catAx>
        <c:axId val="33840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96896"/>
        <c:crosses val="autoZero"/>
        <c:auto val="1"/>
        <c:lblAlgn val="ctr"/>
        <c:lblOffset val="100"/>
        <c:noMultiLvlLbl val="0"/>
      </c:catAx>
      <c:valAx>
        <c:axId val="33839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0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me_by_melia</c:v>
                </c:pt>
                <c:pt idx="1">
                  <c:v>whotels</c:v>
                </c:pt>
                <c:pt idx="2">
                  <c:v>andaz</c:v>
                </c:pt>
                <c:pt idx="3">
                  <c:v>editionhotels</c:v>
                </c:pt>
                <c:pt idx="4">
                  <c:v>1hotels</c:v>
                </c:pt>
                <c:pt idx="5">
                  <c:v>slshotels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127812</c:v>
                </c:pt>
                <c:pt idx="1">
                  <c:v>299320</c:v>
                </c:pt>
                <c:pt idx="2">
                  <c:v>32748</c:v>
                </c:pt>
                <c:pt idx="3">
                  <c:v>138026</c:v>
                </c:pt>
                <c:pt idx="4">
                  <c:v>121303</c:v>
                </c:pt>
                <c:pt idx="5">
                  <c:v>22828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2-4B23-AD1C-D3CE7D48B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8CE5-42B8-47FD-94AA-31DBC7B5E5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FFA1C-C61D-43EF-B30C-D7B51C19E0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406370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B29F-D995-4C54-93C8-616F65D70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COMPSET - 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FEE25-9588-4DDB-98D8-2E40DD10E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137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64489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026761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687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515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054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1476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54007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880906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32807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966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7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me_by_melia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9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andaz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3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editionhotels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3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84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slshotels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693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D0336-1BCC-4DFB-821D-7E6B2521E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826637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6CB5-8993-41AE-B89A-9937EA21B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AB657E-1CC3-48D8-9921-52C2BE6268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817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8FEE5-4F1F-4410-BDA7-2F380FBB3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957EB-099C-4F97-A992-664228E2F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28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4175-26C5-45D7-A1DC-4F44610F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1B66D9-989E-4276-8090-4A538C1C5F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08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35511-6B15-4A95-A921-8F9C026BC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12EDE-DCE7-4217-92C7-7FB1246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774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9F4A-9951-4550-AB6D-26ACB7339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672933-8B39-45F5-AE47-CE1E3923E5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7044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788C3-F0AE-4802-A704-BD2610AD1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CFB00-0E85-4009-A346-C2422D6F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1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E998-EAEC-4791-A3C6-CA371F67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2093BD-B331-45B0-B348-72CBD4DB6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3360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B82B7-AFE4-4BE7-B40C-D5B7038A2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D83C2-EB78-40F4-B91B-307CF7CD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19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11CF2-EE65-4121-8D70-98E35D7E5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C1B75B-0072-4DAC-9A27-EF6085B587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2476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D6255-93CF-49B3-B522-DDBD66AAE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54092-8712-4E8F-841D-1303B463A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0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EF28C-6F38-4C1D-BEA9-C30659B2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2E5027-F2F1-46E2-9FD8-2EC434086B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4691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6E8AF-2C3F-4F7E-8B67-ABAB788DB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CD78F-E234-4B25-9E5F-A285D870F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49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AC6D-E781-4EBA-90CE-79B7C4E8A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2D0967-3BD8-4542-9E3A-9D2F787087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1734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E4EFA-2820-4804-8BCB-C06968FA9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A3ACA-4793-4570-9A69-337245D29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188</Words>
  <Application>Microsoft Office PowerPoint</Application>
  <PresentationFormat>On-screen Show (4:3)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Overview</vt:lpstr>
      <vt:lpstr>Instagram Key Metrics Table | COMPSET - ME</vt:lpstr>
      <vt:lpstr>Instagram Followers Total | COMPSET - ME</vt:lpstr>
      <vt:lpstr>Instagram Followers Change Rate | COMPSET - ME</vt:lpstr>
      <vt:lpstr>Instagram Average Interactions Per Post | COMPSET - ME</vt:lpstr>
      <vt:lpstr>Instagram Interaction Rate | COMPSET - ME</vt:lpstr>
      <vt:lpstr>Instagram Total Interactions | COMPSET - ME</vt:lpstr>
      <vt:lpstr>Instagram Key Metrics Radar | COMPSET - ME</vt:lpstr>
      <vt:lpstr>Instagram Follower Distribution | COMPSET - 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2019-02-05T14:46:44Z</dcterms:created>
  <dcterms:modified xsi:type="dcterms:W3CDTF">2019-02-05T14:47:02Z</dcterms:modified>
</cp:coreProperties>
</file>