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cat>
            <c:multiLvlStrRef>
              <c:f>Sheet1!$A$1:$M$1</c:f>
            </c:multiLvlStrRef>
          </c:cat>
          <c:val>
            <c:numRef>
              <c:f>Sheet1!$A$2:$M$2</c:f>
            </c:numRef>
          </c:val>
          <c:extLst>
            <c:ext xmlns:c16="http://schemas.microsoft.com/office/drawing/2014/chart" uri="{C3380CC4-5D6E-409C-BE32-E72D297353CC}">
              <c16:uniqueId val="{00000000-9AA4-4C8F-951A-C21054D3280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11/16/2018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15F212-1113-4795-9819-EF963390D1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 Distribution | BRANDS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988ADE90-604D-443A-B67D-88EB582B85C7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36335349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CED8E4-90E4-4EFA-AD58-1580DB2803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10/01/2018 - 10/31/2018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8758E1-5CEC-4FEC-A068-157E6BFD0D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472391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Fan Distribution | BRANDS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Fan Distribution | BRANDS</dc:title>
  <dc:creator>Administrator</dc:creator>
  <cp:lastModifiedBy>Administrator</cp:lastModifiedBy>
  <cp:revision>1</cp:revision>
  <dcterms:created xsi:type="dcterms:W3CDTF">2018-11-16T11:41:18Z</dcterms:created>
  <dcterms:modified xsi:type="dcterms:W3CDTF">2018-11-16T11:41:25Z</dcterms:modified>
</cp:coreProperties>
</file>