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Sheet1!$B$2:$B$202</c:f>
              <c:numCache>
                <c:formatCode>General</c:formatCode>
                <c:ptCount val="201"/>
                <c:pt idx="0">
                  <c:v>271</c:v>
                </c:pt>
                <c:pt idx="1">
                  <c:v>380</c:v>
                </c:pt>
                <c:pt idx="2">
                  <c:v>480</c:v>
                </c:pt>
                <c:pt idx="3">
                  <c:v>676</c:v>
                </c:pt>
                <c:pt idx="4">
                  <c:v>279</c:v>
                </c:pt>
                <c:pt idx="5">
                  <c:v>350</c:v>
                </c:pt>
                <c:pt idx="6">
                  <c:v>228</c:v>
                </c:pt>
                <c:pt idx="7">
                  <c:v>476</c:v>
                </c:pt>
                <c:pt idx="8">
                  <c:v>651</c:v>
                </c:pt>
                <c:pt idx="9">
                  <c:v>1175</c:v>
                </c:pt>
                <c:pt idx="10">
                  <c:v>599</c:v>
                </c:pt>
                <c:pt idx="11">
                  <c:v>792</c:v>
                </c:pt>
                <c:pt idx="12">
                  <c:v>1138</c:v>
                </c:pt>
                <c:pt idx="13">
                  <c:v>1068</c:v>
                </c:pt>
                <c:pt idx="14">
                  <c:v>963</c:v>
                </c:pt>
                <c:pt idx="15">
                  <c:v>1141</c:v>
                </c:pt>
                <c:pt idx="16">
                  <c:v>1464</c:v>
                </c:pt>
                <c:pt idx="17">
                  <c:v>1178</c:v>
                </c:pt>
                <c:pt idx="18">
                  <c:v>794</c:v>
                </c:pt>
                <c:pt idx="19">
                  <c:v>494</c:v>
                </c:pt>
                <c:pt idx="20">
                  <c:v>507</c:v>
                </c:pt>
                <c:pt idx="21">
                  <c:v>493</c:v>
                </c:pt>
                <c:pt idx="22">
                  <c:v>503</c:v>
                </c:pt>
                <c:pt idx="23">
                  <c:v>1058</c:v>
                </c:pt>
                <c:pt idx="24">
                  <c:v>904</c:v>
                </c:pt>
                <c:pt idx="25">
                  <c:v>632</c:v>
                </c:pt>
                <c:pt idx="26">
                  <c:v>675</c:v>
                </c:pt>
                <c:pt idx="27">
                  <c:v>424</c:v>
                </c:pt>
                <c:pt idx="28">
                  <c:v>400</c:v>
                </c:pt>
                <c:pt idx="29">
                  <c:v>608</c:v>
                </c:pt>
                <c:pt idx="30">
                  <c:v>632</c:v>
                </c:pt>
                <c:pt idx="31">
                  <c:v>423</c:v>
                </c:pt>
                <c:pt idx="32">
                  <c:v>303</c:v>
                </c:pt>
                <c:pt idx="33">
                  <c:v>635</c:v>
                </c:pt>
                <c:pt idx="34">
                  <c:v>349</c:v>
                </c:pt>
                <c:pt idx="35">
                  <c:v>327</c:v>
                </c:pt>
                <c:pt idx="36">
                  <c:v>788</c:v>
                </c:pt>
                <c:pt idx="37">
                  <c:v>887</c:v>
                </c:pt>
                <c:pt idx="38">
                  <c:v>1024</c:v>
                </c:pt>
                <c:pt idx="39">
                  <c:v>535</c:v>
                </c:pt>
                <c:pt idx="40">
                  <c:v>406</c:v>
                </c:pt>
                <c:pt idx="41">
                  <c:v>568</c:v>
                </c:pt>
                <c:pt idx="42">
                  <c:v>560</c:v>
                </c:pt>
                <c:pt idx="43">
                  <c:v>520</c:v>
                </c:pt>
                <c:pt idx="44">
                  <c:v>912</c:v>
                </c:pt>
                <c:pt idx="45">
                  <c:v>753</c:v>
                </c:pt>
                <c:pt idx="46">
                  <c:v>555</c:v>
                </c:pt>
                <c:pt idx="47">
                  <c:v>690</c:v>
                </c:pt>
                <c:pt idx="48">
                  <c:v>604</c:v>
                </c:pt>
                <c:pt idx="49">
                  <c:v>593</c:v>
                </c:pt>
                <c:pt idx="50">
                  <c:v>709</c:v>
                </c:pt>
                <c:pt idx="51">
                  <c:v>869</c:v>
                </c:pt>
                <c:pt idx="52">
                  <c:v>445</c:v>
                </c:pt>
                <c:pt idx="53">
                  <c:v>250</c:v>
                </c:pt>
                <c:pt idx="54">
                  <c:v>413</c:v>
                </c:pt>
                <c:pt idx="55">
                  <c:v>216</c:v>
                </c:pt>
                <c:pt idx="56">
                  <c:v>131</c:v>
                </c:pt>
                <c:pt idx="57">
                  <c:v>822</c:v>
                </c:pt>
                <c:pt idx="58">
                  <c:v>959</c:v>
                </c:pt>
                <c:pt idx="59">
                  <c:v>1033</c:v>
                </c:pt>
                <c:pt idx="60">
                  <c:v>630</c:v>
                </c:pt>
                <c:pt idx="61">
                  <c:v>188</c:v>
                </c:pt>
                <c:pt idx="62">
                  <c:v>395</c:v>
                </c:pt>
                <c:pt idx="63">
                  <c:v>306</c:v>
                </c:pt>
                <c:pt idx="64">
                  <c:v>515</c:v>
                </c:pt>
                <c:pt idx="65">
                  <c:v>674</c:v>
                </c:pt>
                <c:pt idx="66">
                  <c:v>634</c:v>
                </c:pt>
                <c:pt idx="67">
                  <c:v>613</c:v>
                </c:pt>
                <c:pt idx="68">
                  <c:v>402</c:v>
                </c:pt>
                <c:pt idx="69">
                  <c:v>317</c:v>
                </c:pt>
                <c:pt idx="70">
                  <c:v>446</c:v>
                </c:pt>
                <c:pt idx="71">
                  <c:v>424</c:v>
                </c:pt>
                <c:pt idx="72">
                  <c:v>1054</c:v>
                </c:pt>
                <c:pt idx="73">
                  <c:v>533</c:v>
                </c:pt>
                <c:pt idx="74">
                  <c:v>294</c:v>
                </c:pt>
                <c:pt idx="75">
                  <c:v>239</c:v>
                </c:pt>
                <c:pt idx="76">
                  <c:v>471</c:v>
                </c:pt>
                <c:pt idx="77">
                  <c:v>246</c:v>
                </c:pt>
                <c:pt idx="78">
                  <c:v>533</c:v>
                </c:pt>
                <c:pt idx="79">
                  <c:v>630</c:v>
                </c:pt>
                <c:pt idx="80">
                  <c:v>417</c:v>
                </c:pt>
                <c:pt idx="81">
                  <c:v>208</c:v>
                </c:pt>
                <c:pt idx="82">
                  <c:v>489</c:v>
                </c:pt>
                <c:pt idx="83">
                  <c:v>508</c:v>
                </c:pt>
                <c:pt idx="84">
                  <c:v>589</c:v>
                </c:pt>
                <c:pt idx="85">
                  <c:v>548</c:v>
                </c:pt>
                <c:pt idx="86">
                  <c:v>552</c:v>
                </c:pt>
                <c:pt idx="87">
                  <c:v>608</c:v>
                </c:pt>
                <c:pt idx="88">
                  <c:v>481</c:v>
                </c:pt>
                <c:pt idx="89">
                  <c:v>543</c:v>
                </c:pt>
                <c:pt idx="90">
                  <c:v>531</c:v>
                </c:pt>
                <c:pt idx="91">
                  <c:v>481</c:v>
                </c:pt>
                <c:pt idx="92">
                  <c:v>414</c:v>
                </c:pt>
                <c:pt idx="93">
                  <c:v>540</c:v>
                </c:pt>
                <c:pt idx="94">
                  <c:v>619</c:v>
                </c:pt>
                <c:pt idx="95">
                  <c:v>277</c:v>
                </c:pt>
                <c:pt idx="96">
                  <c:v>330</c:v>
                </c:pt>
                <c:pt idx="97">
                  <c:v>465</c:v>
                </c:pt>
                <c:pt idx="98">
                  <c:v>389</c:v>
                </c:pt>
                <c:pt idx="99">
                  <c:v>603</c:v>
                </c:pt>
                <c:pt idx="100">
                  <c:v>526</c:v>
                </c:pt>
                <c:pt idx="101">
                  <c:v>404</c:v>
                </c:pt>
                <c:pt idx="102">
                  <c:v>400</c:v>
                </c:pt>
                <c:pt idx="103">
                  <c:v>511</c:v>
                </c:pt>
                <c:pt idx="104">
                  <c:v>490</c:v>
                </c:pt>
                <c:pt idx="105">
                  <c:v>678</c:v>
                </c:pt>
                <c:pt idx="106">
                  <c:v>661</c:v>
                </c:pt>
                <c:pt idx="107">
                  <c:v>635</c:v>
                </c:pt>
                <c:pt idx="108">
                  <c:v>804</c:v>
                </c:pt>
                <c:pt idx="109">
                  <c:v>883</c:v>
                </c:pt>
                <c:pt idx="110">
                  <c:v>559</c:v>
                </c:pt>
                <c:pt idx="111">
                  <c:v>681</c:v>
                </c:pt>
                <c:pt idx="112">
                  <c:v>1136</c:v>
                </c:pt>
                <c:pt idx="113">
                  <c:v>813</c:v>
                </c:pt>
                <c:pt idx="114">
                  <c:v>936</c:v>
                </c:pt>
                <c:pt idx="115">
                  <c:v>537</c:v>
                </c:pt>
                <c:pt idx="116">
                  <c:v>1422</c:v>
                </c:pt>
                <c:pt idx="117">
                  <c:v>1434</c:v>
                </c:pt>
                <c:pt idx="118">
                  <c:v>1512</c:v>
                </c:pt>
                <c:pt idx="119">
                  <c:v>1639</c:v>
                </c:pt>
                <c:pt idx="120">
                  <c:v>727</c:v>
                </c:pt>
                <c:pt idx="121">
                  <c:v>819</c:v>
                </c:pt>
                <c:pt idx="122">
                  <c:v>264</c:v>
                </c:pt>
                <c:pt idx="123">
                  <c:v>374</c:v>
                </c:pt>
                <c:pt idx="124">
                  <c:v>295</c:v>
                </c:pt>
                <c:pt idx="125">
                  <c:v>303</c:v>
                </c:pt>
                <c:pt idx="126">
                  <c:v>535</c:v>
                </c:pt>
                <c:pt idx="127">
                  <c:v>506</c:v>
                </c:pt>
                <c:pt idx="128">
                  <c:v>831</c:v>
                </c:pt>
                <c:pt idx="129">
                  <c:v>550</c:v>
                </c:pt>
                <c:pt idx="130">
                  <c:v>1122</c:v>
                </c:pt>
                <c:pt idx="131">
                  <c:v>1019</c:v>
                </c:pt>
                <c:pt idx="132">
                  <c:v>763</c:v>
                </c:pt>
                <c:pt idx="133">
                  <c:v>1216</c:v>
                </c:pt>
                <c:pt idx="134">
                  <c:v>1612</c:v>
                </c:pt>
                <c:pt idx="135">
                  <c:v>1704</c:v>
                </c:pt>
                <c:pt idx="136">
                  <c:v>1221</c:v>
                </c:pt>
                <c:pt idx="137">
                  <c:v>744</c:v>
                </c:pt>
                <c:pt idx="138">
                  <c:v>596</c:v>
                </c:pt>
                <c:pt idx="139">
                  <c:v>638</c:v>
                </c:pt>
                <c:pt idx="140">
                  <c:v>819</c:v>
                </c:pt>
                <c:pt idx="141">
                  <c:v>704</c:v>
                </c:pt>
                <c:pt idx="142">
                  <c:v>950</c:v>
                </c:pt>
                <c:pt idx="143">
                  <c:v>757</c:v>
                </c:pt>
                <c:pt idx="144">
                  <c:v>781</c:v>
                </c:pt>
                <c:pt idx="145">
                  <c:v>1083</c:v>
                </c:pt>
                <c:pt idx="146">
                  <c:v>587</c:v>
                </c:pt>
                <c:pt idx="147">
                  <c:v>971</c:v>
                </c:pt>
                <c:pt idx="148">
                  <c:v>1460</c:v>
                </c:pt>
                <c:pt idx="149">
                  <c:v>1735</c:v>
                </c:pt>
                <c:pt idx="150">
                  <c:v>1560</c:v>
                </c:pt>
                <c:pt idx="151">
                  <c:v>1514</c:v>
                </c:pt>
                <c:pt idx="152">
                  <c:v>1242</c:v>
                </c:pt>
                <c:pt idx="153">
                  <c:v>540</c:v>
                </c:pt>
                <c:pt idx="154">
                  <c:v>564</c:v>
                </c:pt>
                <c:pt idx="155">
                  <c:v>1068</c:v>
                </c:pt>
                <c:pt idx="156">
                  <c:v>1485</c:v>
                </c:pt>
                <c:pt idx="157">
                  <c:v>1095</c:v>
                </c:pt>
                <c:pt idx="158">
                  <c:v>651</c:v>
                </c:pt>
                <c:pt idx="159">
                  <c:v>561</c:v>
                </c:pt>
                <c:pt idx="160">
                  <c:v>1024</c:v>
                </c:pt>
                <c:pt idx="161">
                  <c:v>756</c:v>
                </c:pt>
                <c:pt idx="162">
                  <c:v>971</c:v>
                </c:pt>
                <c:pt idx="163">
                  <c:v>1299</c:v>
                </c:pt>
                <c:pt idx="164">
                  <c:v>1173</c:v>
                </c:pt>
                <c:pt idx="165">
                  <c:v>1220</c:v>
                </c:pt>
                <c:pt idx="166">
                  <c:v>1122</c:v>
                </c:pt>
                <c:pt idx="167">
                  <c:v>733</c:v>
                </c:pt>
                <c:pt idx="168">
                  <c:v>675</c:v>
                </c:pt>
                <c:pt idx="169">
                  <c:v>907</c:v>
                </c:pt>
                <c:pt idx="170">
                  <c:v>828</c:v>
                </c:pt>
                <c:pt idx="171">
                  <c:v>527</c:v>
                </c:pt>
                <c:pt idx="172">
                  <c:v>592</c:v>
                </c:pt>
                <c:pt idx="173">
                  <c:v>639</c:v>
                </c:pt>
                <c:pt idx="174">
                  <c:v>1008</c:v>
                </c:pt>
                <c:pt idx="175">
                  <c:v>1282</c:v>
                </c:pt>
                <c:pt idx="176">
                  <c:v>1299</c:v>
                </c:pt>
                <c:pt idx="177">
                  <c:v>1247</c:v>
                </c:pt>
                <c:pt idx="178">
                  <c:v>1290</c:v>
                </c:pt>
                <c:pt idx="179">
                  <c:v>983</c:v>
                </c:pt>
                <c:pt idx="180">
                  <c:v>884</c:v>
                </c:pt>
                <c:pt idx="181">
                  <c:v>1187</c:v>
                </c:pt>
                <c:pt idx="182">
                  <c:v>1892</c:v>
                </c:pt>
                <c:pt idx="183">
                  <c:v>1337</c:v>
                </c:pt>
                <c:pt idx="184">
                  <c:v>551</c:v>
                </c:pt>
                <c:pt idx="185">
                  <c:v>639</c:v>
                </c:pt>
                <c:pt idx="186">
                  <c:v>1599</c:v>
                </c:pt>
                <c:pt idx="187">
                  <c:v>1288</c:v>
                </c:pt>
                <c:pt idx="188">
                  <c:v>936</c:v>
                </c:pt>
                <c:pt idx="189">
                  <c:v>1141</c:v>
                </c:pt>
                <c:pt idx="190">
                  <c:v>1218</c:v>
                </c:pt>
                <c:pt idx="191">
                  <c:v>1326</c:v>
                </c:pt>
                <c:pt idx="192">
                  <c:v>1114</c:v>
                </c:pt>
                <c:pt idx="193">
                  <c:v>1578</c:v>
                </c:pt>
                <c:pt idx="194">
                  <c:v>1318</c:v>
                </c:pt>
                <c:pt idx="195">
                  <c:v>1290</c:v>
                </c:pt>
                <c:pt idx="196">
                  <c:v>1220</c:v>
                </c:pt>
                <c:pt idx="197">
                  <c:v>992</c:v>
                </c:pt>
                <c:pt idx="198">
                  <c:v>1085</c:v>
                </c:pt>
                <c:pt idx="199">
                  <c:v>1271</c:v>
                </c:pt>
                <c:pt idx="200">
                  <c:v>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02-4A8C-91E4-66EA0004E2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Mallorca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Sheet1!$C$2:$C$202</c:f>
              <c:numCache>
                <c:formatCode>General</c:formatCode>
                <c:ptCount val="201"/>
                <c:pt idx="0">
                  <c:v>25</c:v>
                </c:pt>
                <c:pt idx="1">
                  <c:v>15</c:v>
                </c:pt>
                <c:pt idx="2">
                  <c:v>130</c:v>
                </c:pt>
                <c:pt idx="3">
                  <c:v>42</c:v>
                </c:pt>
                <c:pt idx="4">
                  <c:v>92</c:v>
                </c:pt>
                <c:pt idx="5">
                  <c:v>18</c:v>
                </c:pt>
                <c:pt idx="6">
                  <c:v>24</c:v>
                </c:pt>
                <c:pt idx="7">
                  <c:v>255</c:v>
                </c:pt>
                <c:pt idx="8">
                  <c:v>170</c:v>
                </c:pt>
                <c:pt idx="9">
                  <c:v>43</c:v>
                </c:pt>
                <c:pt idx="10">
                  <c:v>24</c:v>
                </c:pt>
                <c:pt idx="11">
                  <c:v>31</c:v>
                </c:pt>
                <c:pt idx="12">
                  <c:v>111</c:v>
                </c:pt>
                <c:pt idx="13">
                  <c:v>228</c:v>
                </c:pt>
                <c:pt idx="14">
                  <c:v>92</c:v>
                </c:pt>
                <c:pt idx="15">
                  <c:v>62</c:v>
                </c:pt>
                <c:pt idx="16">
                  <c:v>71</c:v>
                </c:pt>
                <c:pt idx="17">
                  <c:v>21</c:v>
                </c:pt>
                <c:pt idx="18">
                  <c:v>27</c:v>
                </c:pt>
                <c:pt idx="19">
                  <c:v>11</c:v>
                </c:pt>
                <c:pt idx="20">
                  <c:v>68</c:v>
                </c:pt>
                <c:pt idx="21">
                  <c:v>56</c:v>
                </c:pt>
                <c:pt idx="22">
                  <c:v>39</c:v>
                </c:pt>
                <c:pt idx="23">
                  <c:v>14</c:v>
                </c:pt>
                <c:pt idx="24">
                  <c:v>14</c:v>
                </c:pt>
                <c:pt idx="25">
                  <c:v>87</c:v>
                </c:pt>
                <c:pt idx="26">
                  <c:v>54</c:v>
                </c:pt>
                <c:pt idx="27">
                  <c:v>298</c:v>
                </c:pt>
                <c:pt idx="28">
                  <c:v>114</c:v>
                </c:pt>
                <c:pt idx="29">
                  <c:v>32</c:v>
                </c:pt>
                <c:pt idx="30">
                  <c:v>33</c:v>
                </c:pt>
                <c:pt idx="31">
                  <c:v>15</c:v>
                </c:pt>
                <c:pt idx="32">
                  <c:v>32</c:v>
                </c:pt>
                <c:pt idx="33">
                  <c:v>80</c:v>
                </c:pt>
                <c:pt idx="34">
                  <c:v>93</c:v>
                </c:pt>
                <c:pt idx="35">
                  <c:v>113</c:v>
                </c:pt>
                <c:pt idx="36">
                  <c:v>141</c:v>
                </c:pt>
                <c:pt idx="37">
                  <c:v>31</c:v>
                </c:pt>
                <c:pt idx="38">
                  <c:v>346</c:v>
                </c:pt>
                <c:pt idx="39">
                  <c:v>119</c:v>
                </c:pt>
                <c:pt idx="40">
                  <c:v>93</c:v>
                </c:pt>
                <c:pt idx="41">
                  <c:v>74</c:v>
                </c:pt>
                <c:pt idx="42">
                  <c:v>97</c:v>
                </c:pt>
                <c:pt idx="43">
                  <c:v>141</c:v>
                </c:pt>
                <c:pt idx="44">
                  <c:v>81</c:v>
                </c:pt>
                <c:pt idx="45">
                  <c:v>46</c:v>
                </c:pt>
                <c:pt idx="46">
                  <c:v>89</c:v>
                </c:pt>
                <c:pt idx="47">
                  <c:v>61</c:v>
                </c:pt>
                <c:pt idx="48">
                  <c:v>83</c:v>
                </c:pt>
                <c:pt idx="49">
                  <c:v>144</c:v>
                </c:pt>
                <c:pt idx="50">
                  <c:v>210</c:v>
                </c:pt>
                <c:pt idx="51">
                  <c:v>174</c:v>
                </c:pt>
                <c:pt idx="52">
                  <c:v>92</c:v>
                </c:pt>
                <c:pt idx="53">
                  <c:v>93</c:v>
                </c:pt>
                <c:pt idx="54">
                  <c:v>104</c:v>
                </c:pt>
                <c:pt idx="55">
                  <c:v>238</c:v>
                </c:pt>
                <c:pt idx="56">
                  <c:v>468</c:v>
                </c:pt>
                <c:pt idx="57">
                  <c:v>362</c:v>
                </c:pt>
                <c:pt idx="58">
                  <c:v>419</c:v>
                </c:pt>
                <c:pt idx="59">
                  <c:v>360</c:v>
                </c:pt>
                <c:pt idx="60">
                  <c:v>716</c:v>
                </c:pt>
                <c:pt idx="61">
                  <c:v>303</c:v>
                </c:pt>
                <c:pt idx="62">
                  <c:v>362</c:v>
                </c:pt>
                <c:pt idx="63">
                  <c:v>567</c:v>
                </c:pt>
                <c:pt idx="64">
                  <c:v>428</c:v>
                </c:pt>
                <c:pt idx="65">
                  <c:v>328</c:v>
                </c:pt>
                <c:pt idx="66">
                  <c:v>259</c:v>
                </c:pt>
                <c:pt idx="67">
                  <c:v>148</c:v>
                </c:pt>
                <c:pt idx="68">
                  <c:v>154</c:v>
                </c:pt>
                <c:pt idx="69">
                  <c:v>330</c:v>
                </c:pt>
                <c:pt idx="70">
                  <c:v>348</c:v>
                </c:pt>
                <c:pt idx="71">
                  <c:v>1194</c:v>
                </c:pt>
                <c:pt idx="72">
                  <c:v>671</c:v>
                </c:pt>
                <c:pt idx="73">
                  <c:v>806</c:v>
                </c:pt>
                <c:pt idx="74">
                  <c:v>1155</c:v>
                </c:pt>
                <c:pt idx="75">
                  <c:v>537</c:v>
                </c:pt>
                <c:pt idx="76">
                  <c:v>326</c:v>
                </c:pt>
                <c:pt idx="77">
                  <c:v>719</c:v>
                </c:pt>
                <c:pt idx="78">
                  <c:v>749</c:v>
                </c:pt>
                <c:pt idx="79">
                  <c:v>543</c:v>
                </c:pt>
                <c:pt idx="80">
                  <c:v>327</c:v>
                </c:pt>
                <c:pt idx="81">
                  <c:v>401</c:v>
                </c:pt>
                <c:pt idx="82">
                  <c:v>661</c:v>
                </c:pt>
                <c:pt idx="83">
                  <c:v>854</c:v>
                </c:pt>
                <c:pt idx="84">
                  <c:v>1288</c:v>
                </c:pt>
                <c:pt idx="85">
                  <c:v>2074</c:v>
                </c:pt>
                <c:pt idx="86">
                  <c:v>1617</c:v>
                </c:pt>
                <c:pt idx="87">
                  <c:v>731</c:v>
                </c:pt>
                <c:pt idx="88">
                  <c:v>2765</c:v>
                </c:pt>
                <c:pt idx="89">
                  <c:v>1535</c:v>
                </c:pt>
                <c:pt idx="90">
                  <c:v>1031</c:v>
                </c:pt>
                <c:pt idx="91">
                  <c:v>1207</c:v>
                </c:pt>
                <c:pt idx="92">
                  <c:v>512</c:v>
                </c:pt>
                <c:pt idx="93">
                  <c:v>356</c:v>
                </c:pt>
                <c:pt idx="94">
                  <c:v>331</c:v>
                </c:pt>
                <c:pt idx="95">
                  <c:v>533</c:v>
                </c:pt>
                <c:pt idx="96">
                  <c:v>486</c:v>
                </c:pt>
                <c:pt idx="97">
                  <c:v>642</c:v>
                </c:pt>
                <c:pt idx="98">
                  <c:v>667</c:v>
                </c:pt>
                <c:pt idx="99">
                  <c:v>909</c:v>
                </c:pt>
                <c:pt idx="100">
                  <c:v>918</c:v>
                </c:pt>
                <c:pt idx="101">
                  <c:v>1495</c:v>
                </c:pt>
                <c:pt idx="102">
                  <c:v>909</c:v>
                </c:pt>
                <c:pt idx="103">
                  <c:v>434</c:v>
                </c:pt>
                <c:pt idx="104">
                  <c:v>791</c:v>
                </c:pt>
                <c:pt idx="105">
                  <c:v>552</c:v>
                </c:pt>
                <c:pt idx="106">
                  <c:v>738</c:v>
                </c:pt>
                <c:pt idx="107">
                  <c:v>520</c:v>
                </c:pt>
                <c:pt idx="108">
                  <c:v>615</c:v>
                </c:pt>
                <c:pt idx="109">
                  <c:v>778</c:v>
                </c:pt>
                <c:pt idx="110">
                  <c:v>413</c:v>
                </c:pt>
                <c:pt idx="111">
                  <c:v>494</c:v>
                </c:pt>
                <c:pt idx="112">
                  <c:v>481</c:v>
                </c:pt>
                <c:pt idx="113">
                  <c:v>623</c:v>
                </c:pt>
                <c:pt idx="114">
                  <c:v>456</c:v>
                </c:pt>
                <c:pt idx="115">
                  <c:v>1000</c:v>
                </c:pt>
                <c:pt idx="116">
                  <c:v>1063</c:v>
                </c:pt>
                <c:pt idx="117">
                  <c:v>2144</c:v>
                </c:pt>
                <c:pt idx="118">
                  <c:v>2082</c:v>
                </c:pt>
                <c:pt idx="119">
                  <c:v>1693</c:v>
                </c:pt>
                <c:pt idx="120">
                  <c:v>2225</c:v>
                </c:pt>
                <c:pt idx="121">
                  <c:v>1691</c:v>
                </c:pt>
                <c:pt idx="122">
                  <c:v>1280</c:v>
                </c:pt>
                <c:pt idx="123">
                  <c:v>636</c:v>
                </c:pt>
                <c:pt idx="124">
                  <c:v>783</c:v>
                </c:pt>
                <c:pt idx="125">
                  <c:v>600</c:v>
                </c:pt>
                <c:pt idx="126">
                  <c:v>929</c:v>
                </c:pt>
                <c:pt idx="127">
                  <c:v>762</c:v>
                </c:pt>
                <c:pt idx="128">
                  <c:v>767</c:v>
                </c:pt>
                <c:pt idx="129">
                  <c:v>638</c:v>
                </c:pt>
                <c:pt idx="130">
                  <c:v>750</c:v>
                </c:pt>
                <c:pt idx="131">
                  <c:v>713</c:v>
                </c:pt>
                <c:pt idx="132">
                  <c:v>661</c:v>
                </c:pt>
                <c:pt idx="133">
                  <c:v>495</c:v>
                </c:pt>
                <c:pt idx="134">
                  <c:v>756</c:v>
                </c:pt>
                <c:pt idx="135">
                  <c:v>485</c:v>
                </c:pt>
                <c:pt idx="136">
                  <c:v>707</c:v>
                </c:pt>
                <c:pt idx="137">
                  <c:v>947</c:v>
                </c:pt>
                <c:pt idx="138">
                  <c:v>612</c:v>
                </c:pt>
                <c:pt idx="139">
                  <c:v>728</c:v>
                </c:pt>
                <c:pt idx="140">
                  <c:v>1059</c:v>
                </c:pt>
                <c:pt idx="141">
                  <c:v>658</c:v>
                </c:pt>
                <c:pt idx="142">
                  <c:v>764</c:v>
                </c:pt>
                <c:pt idx="143">
                  <c:v>1231</c:v>
                </c:pt>
                <c:pt idx="144">
                  <c:v>890</c:v>
                </c:pt>
                <c:pt idx="145">
                  <c:v>636</c:v>
                </c:pt>
                <c:pt idx="146">
                  <c:v>904</c:v>
                </c:pt>
                <c:pt idx="147">
                  <c:v>613</c:v>
                </c:pt>
                <c:pt idx="148">
                  <c:v>889</c:v>
                </c:pt>
                <c:pt idx="149">
                  <c:v>813</c:v>
                </c:pt>
                <c:pt idx="150">
                  <c:v>1652</c:v>
                </c:pt>
                <c:pt idx="151">
                  <c:v>728</c:v>
                </c:pt>
                <c:pt idx="152">
                  <c:v>471</c:v>
                </c:pt>
                <c:pt idx="153">
                  <c:v>373</c:v>
                </c:pt>
                <c:pt idx="154">
                  <c:v>356</c:v>
                </c:pt>
                <c:pt idx="155">
                  <c:v>350</c:v>
                </c:pt>
                <c:pt idx="156">
                  <c:v>539</c:v>
                </c:pt>
                <c:pt idx="157">
                  <c:v>743</c:v>
                </c:pt>
                <c:pt idx="158">
                  <c:v>932</c:v>
                </c:pt>
                <c:pt idx="159">
                  <c:v>861</c:v>
                </c:pt>
                <c:pt idx="160">
                  <c:v>721</c:v>
                </c:pt>
                <c:pt idx="161">
                  <c:v>801</c:v>
                </c:pt>
                <c:pt idx="162">
                  <c:v>1001</c:v>
                </c:pt>
                <c:pt idx="163">
                  <c:v>526</c:v>
                </c:pt>
                <c:pt idx="164">
                  <c:v>806</c:v>
                </c:pt>
                <c:pt idx="165">
                  <c:v>675</c:v>
                </c:pt>
                <c:pt idx="166">
                  <c:v>969</c:v>
                </c:pt>
                <c:pt idx="167">
                  <c:v>615</c:v>
                </c:pt>
                <c:pt idx="168">
                  <c:v>312</c:v>
                </c:pt>
                <c:pt idx="169">
                  <c:v>762</c:v>
                </c:pt>
                <c:pt idx="170">
                  <c:v>3122</c:v>
                </c:pt>
                <c:pt idx="171">
                  <c:v>2480</c:v>
                </c:pt>
                <c:pt idx="172">
                  <c:v>1330</c:v>
                </c:pt>
                <c:pt idx="173">
                  <c:v>1335</c:v>
                </c:pt>
                <c:pt idx="174">
                  <c:v>736</c:v>
                </c:pt>
                <c:pt idx="175">
                  <c:v>579</c:v>
                </c:pt>
                <c:pt idx="176">
                  <c:v>552</c:v>
                </c:pt>
                <c:pt idx="177">
                  <c:v>649</c:v>
                </c:pt>
                <c:pt idx="178">
                  <c:v>490</c:v>
                </c:pt>
                <c:pt idx="179">
                  <c:v>639</c:v>
                </c:pt>
                <c:pt idx="180">
                  <c:v>446</c:v>
                </c:pt>
                <c:pt idx="181">
                  <c:v>736</c:v>
                </c:pt>
                <c:pt idx="182">
                  <c:v>312</c:v>
                </c:pt>
                <c:pt idx="183">
                  <c:v>672</c:v>
                </c:pt>
                <c:pt idx="184">
                  <c:v>527</c:v>
                </c:pt>
                <c:pt idx="185">
                  <c:v>433</c:v>
                </c:pt>
                <c:pt idx="186">
                  <c:v>314</c:v>
                </c:pt>
                <c:pt idx="187">
                  <c:v>753</c:v>
                </c:pt>
                <c:pt idx="188">
                  <c:v>383</c:v>
                </c:pt>
                <c:pt idx="189">
                  <c:v>243</c:v>
                </c:pt>
                <c:pt idx="190">
                  <c:v>485</c:v>
                </c:pt>
                <c:pt idx="191">
                  <c:v>539</c:v>
                </c:pt>
                <c:pt idx="192">
                  <c:v>385</c:v>
                </c:pt>
                <c:pt idx="193">
                  <c:v>595</c:v>
                </c:pt>
                <c:pt idx="194">
                  <c:v>267</c:v>
                </c:pt>
                <c:pt idx="195">
                  <c:v>386</c:v>
                </c:pt>
                <c:pt idx="196">
                  <c:v>431</c:v>
                </c:pt>
                <c:pt idx="197">
                  <c:v>389</c:v>
                </c:pt>
                <c:pt idx="198">
                  <c:v>474</c:v>
                </c:pt>
                <c:pt idx="199">
                  <c:v>342</c:v>
                </c:pt>
                <c:pt idx="200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02-4A8C-91E4-66EA0004E2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Ibiza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Sheet1!$D$2:$D$202</c:f>
              <c:numCache>
                <c:formatCode>General</c:formatCode>
                <c:ptCount val="201"/>
                <c:pt idx="0">
                  <c:v>12</c:v>
                </c:pt>
                <c:pt idx="1">
                  <c:v>51</c:v>
                </c:pt>
                <c:pt idx="2">
                  <c:v>26</c:v>
                </c:pt>
                <c:pt idx="3">
                  <c:v>60</c:v>
                </c:pt>
                <c:pt idx="4">
                  <c:v>21</c:v>
                </c:pt>
                <c:pt idx="5">
                  <c:v>14</c:v>
                </c:pt>
                <c:pt idx="6">
                  <c:v>80</c:v>
                </c:pt>
                <c:pt idx="7">
                  <c:v>61</c:v>
                </c:pt>
                <c:pt idx="8">
                  <c:v>21</c:v>
                </c:pt>
                <c:pt idx="9">
                  <c:v>11</c:v>
                </c:pt>
                <c:pt idx="10">
                  <c:v>8</c:v>
                </c:pt>
                <c:pt idx="11">
                  <c:v>64</c:v>
                </c:pt>
                <c:pt idx="12">
                  <c:v>28</c:v>
                </c:pt>
                <c:pt idx="13">
                  <c:v>17</c:v>
                </c:pt>
                <c:pt idx="14">
                  <c:v>66</c:v>
                </c:pt>
                <c:pt idx="15">
                  <c:v>34</c:v>
                </c:pt>
                <c:pt idx="16">
                  <c:v>10</c:v>
                </c:pt>
                <c:pt idx="17">
                  <c:v>32</c:v>
                </c:pt>
                <c:pt idx="18">
                  <c:v>16</c:v>
                </c:pt>
                <c:pt idx="19">
                  <c:v>10</c:v>
                </c:pt>
                <c:pt idx="20">
                  <c:v>116</c:v>
                </c:pt>
                <c:pt idx="21">
                  <c:v>31</c:v>
                </c:pt>
                <c:pt idx="22">
                  <c:v>100</c:v>
                </c:pt>
                <c:pt idx="23">
                  <c:v>51</c:v>
                </c:pt>
                <c:pt idx="24">
                  <c:v>24</c:v>
                </c:pt>
                <c:pt idx="25">
                  <c:v>53</c:v>
                </c:pt>
                <c:pt idx="26">
                  <c:v>20</c:v>
                </c:pt>
                <c:pt idx="27">
                  <c:v>15</c:v>
                </c:pt>
                <c:pt idx="28">
                  <c:v>9</c:v>
                </c:pt>
                <c:pt idx="29">
                  <c:v>8</c:v>
                </c:pt>
                <c:pt idx="30">
                  <c:v>9</c:v>
                </c:pt>
                <c:pt idx="31">
                  <c:v>10</c:v>
                </c:pt>
                <c:pt idx="32">
                  <c:v>14</c:v>
                </c:pt>
                <c:pt idx="33">
                  <c:v>37</c:v>
                </c:pt>
                <c:pt idx="34">
                  <c:v>20</c:v>
                </c:pt>
                <c:pt idx="35">
                  <c:v>18</c:v>
                </c:pt>
                <c:pt idx="36">
                  <c:v>4</c:v>
                </c:pt>
                <c:pt idx="37">
                  <c:v>18</c:v>
                </c:pt>
                <c:pt idx="38">
                  <c:v>10</c:v>
                </c:pt>
                <c:pt idx="39">
                  <c:v>15</c:v>
                </c:pt>
                <c:pt idx="40">
                  <c:v>42</c:v>
                </c:pt>
                <c:pt idx="41">
                  <c:v>15</c:v>
                </c:pt>
                <c:pt idx="42">
                  <c:v>11</c:v>
                </c:pt>
                <c:pt idx="43">
                  <c:v>29</c:v>
                </c:pt>
                <c:pt idx="44">
                  <c:v>25</c:v>
                </c:pt>
                <c:pt idx="45">
                  <c:v>13</c:v>
                </c:pt>
                <c:pt idx="46">
                  <c:v>13</c:v>
                </c:pt>
                <c:pt idx="47">
                  <c:v>15</c:v>
                </c:pt>
                <c:pt idx="48">
                  <c:v>8</c:v>
                </c:pt>
                <c:pt idx="49">
                  <c:v>65</c:v>
                </c:pt>
                <c:pt idx="50">
                  <c:v>35</c:v>
                </c:pt>
                <c:pt idx="51">
                  <c:v>12</c:v>
                </c:pt>
                <c:pt idx="52">
                  <c:v>12</c:v>
                </c:pt>
                <c:pt idx="53">
                  <c:v>12</c:v>
                </c:pt>
                <c:pt idx="54">
                  <c:v>20</c:v>
                </c:pt>
                <c:pt idx="55">
                  <c:v>21</c:v>
                </c:pt>
                <c:pt idx="56">
                  <c:v>89</c:v>
                </c:pt>
                <c:pt idx="57">
                  <c:v>347</c:v>
                </c:pt>
                <c:pt idx="58">
                  <c:v>400</c:v>
                </c:pt>
                <c:pt idx="59">
                  <c:v>340</c:v>
                </c:pt>
                <c:pt idx="60">
                  <c:v>187</c:v>
                </c:pt>
                <c:pt idx="61">
                  <c:v>315</c:v>
                </c:pt>
                <c:pt idx="62">
                  <c:v>224</c:v>
                </c:pt>
                <c:pt idx="63">
                  <c:v>191</c:v>
                </c:pt>
                <c:pt idx="64">
                  <c:v>317</c:v>
                </c:pt>
                <c:pt idx="65">
                  <c:v>425</c:v>
                </c:pt>
                <c:pt idx="66">
                  <c:v>392</c:v>
                </c:pt>
                <c:pt idx="67">
                  <c:v>436</c:v>
                </c:pt>
                <c:pt idx="68">
                  <c:v>197</c:v>
                </c:pt>
                <c:pt idx="69">
                  <c:v>1420</c:v>
                </c:pt>
                <c:pt idx="70">
                  <c:v>1380</c:v>
                </c:pt>
                <c:pt idx="71">
                  <c:v>884</c:v>
                </c:pt>
                <c:pt idx="72">
                  <c:v>982</c:v>
                </c:pt>
                <c:pt idx="73">
                  <c:v>1026</c:v>
                </c:pt>
                <c:pt idx="74">
                  <c:v>367</c:v>
                </c:pt>
                <c:pt idx="75">
                  <c:v>1985</c:v>
                </c:pt>
                <c:pt idx="76">
                  <c:v>886</c:v>
                </c:pt>
                <c:pt idx="77">
                  <c:v>1322</c:v>
                </c:pt>
                <c:pt idx="78">
                  <c:v>2006</c:v>
                </c:pt>
                <c:pt idx="79">
                  <c:v>724</c:v>
                </c:pt>
                <c:pt idx="80">
                  <c:v>883</c:v>
                </c:pt>
                <c:pt idx="81">
                  <c:v>681</c:v>
                </c:pt>
                <c:pt idx="82">
                  <c:v>580</c:v>
                </c:pt>
                <c:pt idx="83">
                  <c:v>417</c:v>
                </c:pt>
                <c:pt idx="84">
                  <c:v>210</c:v>
                </c:pt>
                <c:pt idx="85">
                  <c:v>429</c:v>
                </c:pt>
                <c:pt idx="86">
                  <c:v>498</c:v>
                </c:pt>
                <c:pt idx="87">
                  <c:v>444</c:v>
                </c:pt>
                <c:pt idx="88">
                  <c:v>422</c:v>
                </c:pt>
                <c:pt idx="89">
                  <c:v>434</c:v>
                </c:pt>
                <c:pt idx="90">
                  <c:v>634</c:v>
                </c:pt>
                <c:pt idx="91">
                  <c:v>542</c:v>
                </c:pt>
                <c:pt idx="92">
                  <c:v>876</c:v>
                </c:pt>
                <c:pt idx="93">
                  <c:v>750</c:v>
                </c:pt>
                <c:pt idx="94">
                  <c:v>449</c:v>
                </c:pt>
                <c:pt idx="95">
                  <c:v>310</c:v>
                </c:pt>
                <c:pt idx="96">
                  <c:v>484</c:v>
                </c:pt>
                <c:pt idx="97">
                  <c:v>389</c:v>
                </c:pt>
                <c:pt idx="98">
                  <c:v>609</c:v>
                </c:pt>
                <c:pt idx="99">
                  <c:v>628</c:v>
                </c:pt>
                <c:pt idx="100">
                  <c:v>635</c:v>
                </c:pt>
                <c:pt idx="101">
                  <c:v>737</c:v>
                </c:pt>
                <c:pt idx="102">
                  <c:v>1011</c:v>
                </c:pt>
                <c:pt idx="103">
                  <c:v>822</c:v>
                </c:pt>
                <c:pt idx="104">
                  <c:v>747</c:v>
                </c:pt>
                <c:pt idx="105">
                  <c:v>822</c:v>
                </c:pt>
                <c:pt idx="106">
                  <c:v>1262</c:v>
                </c:pt>
                <c:pt idx="107">
                  <c:v>1279</c:v>
                </c:pt>
                <c:pt idx="108">
                  <c:v>1892</c:v>
                </c:pt>
                <c:pt idx="109">
                  <c:v>2099</c:v>
                </c:pt>
                <c:pt idx="110">
                  <c:v>1422</c:v>
                </c:pt>
                <c:pt idx="111">
                  <c:v>974</c:v>
                </c:pt>
                <c:pt idx="112">
                  <c:v>1029</c:v>
                </c:pt>
                <c:pt idx="113">
                  <c:v>616</c:v>
                </c:pt>
                <c:pt idx="114">
                  <c:v>456</c:v>
                </c:pt>
                <c:pt idx="115">
                  <c:v>524</c:v>
                </c:pt>
                <c:pt idx="116">
                  <c:v>958</c:v>
                </c:pt>
                <c:pt idx="117">
                  <c:v>1051</c:v>
                </c:pt>
                <c:pt idx="118">
                  <c:v>585</c:v>
                </c:pt>
                <c:pt idx="119">
                  <c:v>937</c:v>
                </c:pt>
                <c:pt idx="120">
                  <c:v>959</c:v>
                </c:pt>
                <c:pt idx="121">
                  <c:v>1382</c:v>
                </c:pt>
                <c:pt idx="122">
                  <c:v>1150</c:v>
                </c:pt>
                <c:pt idx="123">
                  <c:v>1168</c:v>
                </c:pt>
                <c:pt idx="124">
                  <c:v>783</c:v>
                </c:pt>
                <c:pt idx="125">
                  <c:v>424</c:v>
                </c:pt>
                <c:pt idx="126">
                  <c:v>457</c:v>
                </c:pt>
                <c:pt idx="127">
                  <c:v>904</c:v>
                </c:pt>
                <c:pt idx="128">
                  <c:v>466</c:v>
                </c:pt>
                <c:pt idx="129">
                  <c:v>426</c:v>
                </c:pt>
                <c:pt idx="130">
                  <c:v>561</c:v>
                </c:pt>
                <c:pt idx="131">
                  <c:v>631</c:v>
                </c:pt>
                <c:pt idx="132">
                  <c:v>433</c:v>
                </c:pt>
                <c:pt idx="133">
                  <c:v>563</c:v>
                </c:pt>
                <c:pt idx="134">
                  <c:v>406</c:v>
                </c:pt>
                <c:pt idx="135">
                  <c:v>489</c:v>
                </c:pt>
                <c:pt idx="136">
                  <c:v>417</c:v>
                </c:pt>
                <c:pt idx="137">
                  <c:v>613</c:v>
                </c:pt>
                <c:pt idx="138">
                  <c:v>692</c:v>
                </c:pt>
                <c:pt idx="139">
                  <c:v>800</c:v>
                </c:pt>
                <c:pt idx="140">
                  <c:v>548</c:v>
                </c:pt>
                <c:pt idx="141">
                  <c:v>587</c:v>
                </c:pt>
                <c:pt idx="142">
                  <c:v>449</c:v>
                </c:pt>
                <c:pt idx="143">
                  <c:v>628</c:v>
                </c:pt>
                <c:pt idx="144">
                  <c:v>309</c:v>
                </c:pt>
                <c:pt idx="145">
                  <c:v>303</c:v>
                </c:pt>
                <c:pt idx="146">
                  <c:v>867</c:v>
                </c:pt>
                <c:pt idx="147">
                  <c:v>656</c:v>
                </c:pt>
                <c:pt idx="148">
                  <c:v>738</c:v>
                </c:pt>
                <c:pt idx="149">
                  <c:v>640</c:v>
                </c:pt>
                <c:pt idx="150">
                  <c:v>552</c:v>
                </c:pt>
                <c:pt idx="151">
                  <c:v>1193</c:v>
                </c:pt>
                <c:pt idx="152">
                  <c:v>575</c:v>
                </c:pt>
                <c:pt idx="153">
                  <c:v>1177</c:v>
                </c:pt>
                <c:pt idx="154">
                  <c:v>900</c:v>
                </c:pt>
                <c:pt idx="155">
                  <c:v>789</c:v>
                </c:pt>
                <c:pt idx="156">
                  <c:v>526</c:v>
                </c:pt>
                <c:pt idx="157">
                  <c:v>517</c:v>
                </c:pt>
                <c:pt idx="158">
                  <c:v>912</c:v>
                </c:pt>
                <c:pt idx="159">
                  <c:v>429</c:v>
                </c:pt>
                <c:pt idx="160">
                  <c:v>455</c:v>
                </c:pt>
                <c:pt idx="161">
                  <c:v>431</c:v>
                </c:pt>
                <c:pt idx="162">
                  <c:v>947</c:v>
                </c:pt>
                <c:pt idx="163">
                  <c:v>426</c:v>
                </c:pt>
                <c:pt idx="164">
                  <c:v>338</c:v>
                </c:pt>
                <c:pt idx="165">
                  <c:v>418</c:v>
                </c:pt>
                <c:pt idx="166">
                  <c:v>937</c:v>
                </c:pt>
                <c:pt idx="167">
                  <c:v>703</c:v>
                </c:pt>
                <c:pt idx="168">
                  <c:v>474</c:v>
                </c:pt>
                <c:pt idx="169">
                  <c:v>600</c:v>
                </c:pt>
                <c:pt idx="170">
                  <c:v>647</c:v>
                </c:pt>
                <c:pt idx="171">
                  <c:v>844</c:v>
                </c:pt>
                <c:pt idx="172">
                  <c:v>685</c:v>
                </c:pt>
                <c:pt idx="173">
                  <c:v>690</c:v>
                </c:pt>
                <c:pt idx="174">
                  <c:v>464</c:v>
                </c:pt>
                <c:pt idx="175">
                  <c:v>612</c:v>
                </c:pt>
                <c:pt idx="176">
                  <c:v>792</c:v>
                </c:pt>
                <c:pt idx="177">
                  <c:v>426</c:v>
                </c:pt>
                <c:pt idx="178">
                  <c:v>435</c:v>
                </c:pt>
                <c:pt idx="179">
                  <c:v>293</c:v>
                </c:pt>
                <c:pt idx="180">
                  <c:v>349</c:v>
                </c:pt>
                <c:pt idx="181">
                  <c:v>584</c:v>
                </c:pt>
                <c:pt idx="182">
                  <c:v>643</c:v>
                </c:pt>
                <c:pt idx="183">
                  <c:v>649</c:v>
                </c:pt>
                <c:pt idx="184">
                  <c:v>533</c:v>
                </c:pt>
                <c:pt idx="185">
                  <c:v>693</c:v>
                </c:pt>
                <c:pt idx="186">
                  <c:v>527</c:v>
                </c:pt>
                <c:pt idx="187">
                  <c:v>428</c:v>
                </c:pt>
                <c:pt idx="188">
                  <c:v>433</c:v>
                </c:pt>
                <c:pt idx="189">
                  <c:v>1173</c:v>
                </c:pt>
                <c:pt idx="190">
                  <c:v>459</c:v>
                </c:pt>
                <c:pt idx="191">
                  <c:v>1382</c:v>
                </c:pt>
                <c:pt idx="192">
                  <c:v>550</c:v>
                </c:pt>
                <c:pt idx="193">
                  <c:v>887</c:v>
                </c:pt>
                <c:pt idx="194">
                  <c:v>546</c:v>
                </c:pt>
                <c:pt idx="195">
                  <c:v>671</c:v>
                </c:pt>
                <c:pt idx="196">
                  <c:v>551</c:v>
                </c:pt>
                <c:pt idx="197">
                  <c:v>1000</c:v>
                </c:pt>
                <c:pt idx="198">
                  <c:v>870</c:v>
                </c:pt>
                <c:pt idx="199">
                  <c:v>840</c:v>
                </c:pt>
                <c:pt idx="200">
                  <c:v>306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02-4A8C-91E4-66EA0004E2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Cabo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Sheet1!$E$2:$E$202</c:f>
              <c:numCache>
                <c:formatCode>General</c:formatCode>
                <c:ptCount val="201"/>
                <c:pt idx="0">
                  <c:v>459</c:v>
                </c:pt>
                <c:pt idx="1">
                  <c:v>843</c:v>
                </c:pt>
                <c:pt idx="2">
                  <c:v>1127</c:v>
                </c:pt>
                <c:pt idx="3">
                  <c:v>657</c:v>
                </c:pt>
                <c:pt idx="4">
                  <c:v>538</c:v>
                </c:pt>
                <c:pt idx="5">
                  <c:v>835</c:v>
                </c:pt>
                <c:pt idx="6">
                  <c:v>1567</c:v>
                </c:pt>
                <c:pt idx="7">
                  <c:v>791</c:v>
                </c:pt>
                <c:pt idx="8">
                  <c:v>840</c:v>
                </c:pt>
                <c:pt idx="9">
                  <c:v>948</c:v>
                </c:pt>
                <c:pt idx="10">
                  <c:v>657</c:v>
                </c:pt>
                <c:pt idx="11">
                  <c:v>816</c:v>
                </c:pt>
                <c:pt idx="12">
                  <c:v>577</c:v>
                </c:pt>
                <c:pt idx="13">
                  <c:v>890</c:v>
                </c:pt>
                <c:pt idx="14">
                  <c:v>1380</c:v>
                </c:pt>
                <c:pt idx="15">
                  <c:v>940</c:v>
                </c:pt>
                <c:pt idx="16">
                  <c:v>1309</c:v>
                </c:pt>
                <c:pt idx="17">
                  <c:v>1220</c:v>
                </c:pt>
                <c:pt idx="18">
                  <c:v>1416</c:v>
                </c:pt>
                <c:pt idx="19">
                  <c:v>953</c:v>
                </c:pt>
                <c:pt idx="20">
                  <c:v>473</c:v>
                </c:pt>
                <c:pt idx="21">
                  <c:v>502</c:v>
                </c:pt>
                <c:pt idx="22">
                  <c:v>854</c:v>
                </c:pt>
                <c:pt idx="23">
                  <c:v>1161</c:v>
                </c:pt>
                <c:pt idx="24">
                  <c:v>1739</c:v>
                </c:pt>
                <c:pt idx="25">
                  <c:v>1512</c:v>
                </c:pt>
                <c:pt idx="26">
                  <c:v>1096</c:v>
                </c:pt>
                <c:pt idx="27">
                  <c:v>731</c:v>
                </c:pt>
                <c:pt idx="28">
                  <c:v>3412</c:v>
                </c:pt>
                <c:pt idx="29">
                  <c:v>2405</c:v>
                </c:pt>
                <c:pt idx="30">
                  <c:v>1288</c:v>
                </c:pt>
                <c:pt idx="31">
                  <c:v>921</c:v>
                </c:pt>
                <c:pt idx="32">
                  <c:v>1083</c:v>
                </c:pt>
                <c:pt idx="33">
                  <c:v>1083</c:v>
                </c:pt>
                <c:pt idx="34">
                  <c:v>979</c:v>
                </c:pt>
                <c:pt idx="35">
                  <c:v>2379</c:v>
                </c:pt>
                <c:pt idx="36">
                  <c:v>1426</c:v>
                </c:pt>
                <c:pt idx="37">
                  <c:v>1059</c:v>
                </c:pt>
                <c:pt idx="38">
                  <c:v>1406</c:v>
                </c:pt>
                <c:pt idx="39">
                  <c:v>903</c:v>
                </c:pt>
                <c:pt idx="40">
                  <c:v>890</c:v>
                </c:pt>
                <c:pt idx="41">
                  <c:v>1039</c:v>
                </c:pt>
                <c:pt idx="42">
                  <c:v>975</c:v>
                </c:pt>
                <c:pt idx="43">
                  <c:v>788</c:v>
                </c:pt>
                <c:pt idx="44">
                  <c:v>1021</c:v>
                </c:pt>
                <c:pt idx="45">
                  <c:v>1232</c:v>
                </c:pt>
                <c:pt idx="46">
                  <c:v>1121</c:v>
                </c:pt>
                <c:pt idx="47">
                  <c:v>995</c:v>
                </c:pt>
                <c:pt idx="48">
                  <c:v>967</c:v>
                </c:pt>
                <c:pt idx="49">
                  <c:v>1852</c:v>
                </c:pt>
                <c:pt idx="50">
                  <c:v>1434</c:v>
                </c:pt>
                <c:pt idx="51">
                  <c:v>1164</c:v>
                </c:pt>
                <c:pt idx="52">
                  <c:v>937</c:v>
                </c:pt>
                <c:pt idx="53">
                  <c:v>854</c:v>
                </c:pt>
                <c:pt idx="54">
                  <c:v>433</c:v>
                </c:pt>
                <c:pt idx="55">
                  <c:v>529</c:v>
                </c:pt>
                <c:pt idx="56">
                  <c:v>1185</c:v>
                </c:pt>
                <c:pt idx="57">
                  <c:v>653</c:v>
                </c:pt>
                <c:pt idx="58">
                  <c:v>1267</c:v>
                </c:pt>
                <c:pt idx="59">
                  <c:v>1679</c:v>
                </c:pt>
                <c:pt idx="60">
                  <c:v>1054</c:v>
                </c:pt>
                <c:pt idx="61">
                  <c:v>929</c:v>
                </c:pt>
                <c:pt idx="62">
                  <c:v>577</c:v>
                </c:pt>
                <c:pt idx="63">
                  <c:v>709</c:v>
                </c:pt>
                <c:pt idx="64">
                  <c:v>837</c:v>
                </c:pt>
                <c:pt idx="65">
                  <c:v>513</c:v>
                </c:pt>
                <c:pt idx="66">
                  <c:v>1029</c:v>
                </c:pt>
                <c:pt idx="67">
                  <c:v>863</c:v>
                </c:pt>
                <c:pt idx="68">
                  <c:v>706</c:v>
                </c:pt>
                <c:pt idx="69">
                  <c:v>814</c:v>
                </c:pt>
                <c:pt idx="70">
                  <c:v>1205</c:v>
                </c:pt>
                <c:pt idx="71">
                  <c:v>807</c:v>
                </c:pt>
                <c:pt idx="72">
                  <c:v>972</c:v>
                </c:pt>
                <c:pt idx="73">
                  <c:v>832</c:v>
                </c:pt>
                <c:pt idx="74">
                  <c:v>782</c:v>
                </c:pt>
                <c:pt idx="75">
                  <c:v>1003</c:v>
                </c:pt>
                <c:pt idx="76">
                  <c:v>723</c:v>
                </c:pt>
                <c:pt idx="77">
                  <c:v>1256</c:v>
                </c:pt>
                <c:pt idx="78">
                  <c:v>1985</c:v>
                </c:pt>
                <c:pt idx="79">
                  <c:v>1562</c:v>
                </c:pt>
                <c:pt idx="80">
                  <c:v>1503</c:v>
                </c:pt>
                <c:pt idx="81">
                  <c:v>823</c:v>
                </c:pt>
                <c:pt idx="82">
                  <c:v>775</c:v>
                </c:pt>
                <c:pt idx="83">
                  <c:v>1422</c:v>
                </c:pt>
                <c:pt idx="84">
                  <c:v>1867</c:v>
                </c:pt>
                <c:pt idx="85">
                  <c:v>1857</c:v>
                </c:pt>
                <c:pt idx="86">
                  <c:v>2535</c:v>
                </c:pt>
                <c:pt idx="87">
                  <c:v>3434</c:v>
                </c:pt>
                <c:pt idx="88">
                  <c:v>1666</c:v>
                </c:pt>
                <c:pt idx="89">
                  <c:v>1271</c:v>
                </c:pt>
                <c:pt idx="90">
                  <c:v>1207</c:v>
                </c:pt>
                <c:pt idx="91">
                  <c:v>1155</c:v>
                </c:pt>
                <c:pt idx="92">
                  <c:v>835</c:v>
                </c:pt>
                <c:pt idx="93">
                  <c:v>1078</c:v>
                </c:pt>
                <c:pt idx="94">
                  <c:v>910</c:v>
                </c:pt>
                <c:pt idx="95">
                  <c:v>1177</c:v>
                </c:pt>
                <c:pt idx="96">
                  <c:v>668</c:v>
                </c:pt>
                <c:pt idx="97">
                  <c:v>608</c:v>
                </c:pt>
                <c:pt idx="98">
                  <c:v>1887</c:v>
                </c:pt>
                <c:pt idx="99">
                  <c:v>3279</c:v>
                </c:pt>
                <c:pt idx="100">
                  <c:v>3274</c:v>
                </c:pt>
                <c:pt idx="101">
                  <c:v>3381</c:v>
                </c:pt>
                <c:pt idx="102">
                  <c:v>1630</c:v>
                </c:pt>
                <c:pt idx="103">
                  <c:v>1011</c:v>
                </c:pt>
                <c:pt idx="104">
                  <c:v>1358</c:v>
                </c:pt>
                <c:pt idx="105">
                  <c:v>2344</c:v>
                </c:pt>
                <c:pt idx="106">
                  <c:v>2294</c:v>
                </c:pt>
                <c:pt idx="107">
                  <c:v>2888</c:v>
                </c:pt>
                <c:pt idx="108">
                  <c:v>1915</c:v>
                </c:pt>
                <c:pt idx="109">
                  <c:v>2338</c:v>
                </c:pt>
                <c:pt idx="110">
                  <c:v>1364</c:v>
                </c:pt>
                <c:pt idx="111">
                  <c:v>1249</c:v>
                </c:pt>
                <c:pt idx="112">
                  <c:v>1041</c:v>
                </c:pt>
                <c:pt idx="113">
                  <c:v>1664</c:v>
                </c:pt>
                <c:pt idx="114">
                  <c:v>2444</c:v>
                </c:pt>
                <c:pt idx="115">
                  <c:v>1815</c:v>
                </c:pt>
                <c:pt idx="116">
                  <c:v>2144</c:v>
                </c:pt>
                <c:pt idx="117">
                  <c:v>1967</c:v>
                </c:pt>
                <c:pt idx="118">
                  <c:v>443</c:v>
                </c:pt>
                <c:pt idx="119">
                  <c:v>565</c:v>
                </c:pt>
                <c:pt idx="120">
                  <c:v>751</c:v>
                </c:pt>
                <c:pt idx="121">
                  <c:v>1621</c:v>
                </c:pt>
                <c:pt idx="122">
                  <c:v>1016</c:v>
                </c:pt>
                <c:pt idx="123">
                  <c:v>1875</c:v>
                </c:pt>
                <c:pt idx="124">
                  <c:v>2341</c:v>
                </c:pt>
                <c:pt idx="125">
                  <c:v>2249</c:v>
                </c:pt>
                <c:pt idx="126">
                  <c:v>2580</c:v>
                </c:pt>
                <c:pt idx="127">
                  <c:v>2184</c:v>
                </c:pt>
                <c:pt idx="128">
                  <c:v>2514</c:v>
                </c:pt>
                <c:pt idx="129">
                  <c:v>2373</c:v>
                </c:pt>
                <c:pt idx="130">
                  <c:v>2071</c:v>
                </c:pt>
                <c:pt idx="131">
                  <c:v>1591</c:v>
                </c:pt>
                <c:pt idx="132">
                  <c:v>1110</c:v>
                </c:pt>
                <c:pt idx="133">
                  <c:v>1737</c:v>
                </c:pt>
                <c:pt idx="134">
                  <c:v>2181</c:v>
                </c:pt>
                <c:pt idx="135">
                  <c:v>1664</c:v>
                </c:pt>
                <c:pt idx="136">
                  <c:v>1597</c:v>
                </c:pt>
                <c:pt idx="137">
                  <c:v>1320</c:v>
                </c:pt>
                <c:pt idx="138">
                  <c:v>1034</c:v>
                </c:pt>
                <c:pt idx="139">
                  <c:v>846</c:v>
                </c:pt>
                <c:pt idx="140">
                  <c:v>1709</c:v>
                </c:pt>
                <c:pt idx="141">
                  <c:v>2711</c:v>
                </c:pt>
                <c:pt idx="142">
                  <c:v>3304</c:v>
                </c:pt>
                <c:pt idx="143">
                  <c:v>3284</c:v>
                </c:pt>
                <c:pt idx="144">
                  <c:v>2124</c:v>
                </c:pt>
                <c:pt idx="145">
                  <c:v>934</c:v>
                </c:pt>
                <c:pt idx="146">
                  <c:v>435</c:v>
                </c:pt>
                <c:pt idx="147">
                  <c:v>798</c:v>
                </c:pt>
                <c:pt idx="148">
                  <c:v>697</c:v>
                </c:pt>
                <c:pt idx="149">
                  <c:v>2855</c:v>
                </c:pt>
                <c:pt idx="150">
                  <c:v>2549</c:v>
                </c:pt>
                <c:pt idx="151">
                  <c:v>1887</c:v>
                </c:pt>
                <c:pt idx="152">
                  <c:v>3019</c:v>
                </c:pt>
                <c:pt idx="153">
                  <c:v>2976</c:v>
                </c:pt>
                <c:pt idx="154">
                  <c:v>3834</c:v>
                </c:pt>
                <c:pt idx="155">
                  <c:v>3783</c:v>
                </c:pt>
                <c:pt idx="156">
                  <c:v>4299</c:v>
                </c:pt>
                <c:pt idx="157">
                  <c:v>3975</c:v>
                </c:pt>
                <c:pt idx="158">
                  <c:v>6369</c:v>
                </c:pt>
                <c:pt idx="159">
                  <c:v>3477</c:v>
                </c:pt>
                <c:pt idx="160">
                  <c:v>2124</c:v>
                </c:pt>
                <c:pt idx="161">
                  <c:v>2875</c:v>
                </c:pt>
                <c:pt idx="162">
                  <c:v>3654</c:v>
                </c:pt>
                <c:pt idx="163">
                  <c:v>8386</c:v>
                </c:pt>
                <c:pt idx="164">
                  <c:v>4924</c:v>
                </c:pt>
                <c:pt idx="165">
                  <c:v>2204</c:v>
                </c:pt>
                <c:pt idx="166">
                  <c:v>2017</c:v>
                </c:pt>
                <c:pt idx="167">
                  <c:v>1711</c:v>
                </c:pt>
                <c:pt idx="168">
                  <c:v>1458</c:v>
                </c:pt>
                <c:pt idx="169">
                  <c:v>1328</c:v>
                </c:pt>
                <c:pt idx="170">
                  <c:v>2434</c:v>
                </c:pt>
                <c:pt idx="171">
                  <c:v>2730</c:v>
                </c:pt>
                <c:pt idx="172">
                  <c:v>2437</c:v>
                </c:pt>
                <c:pt idx="173">
                  <c:v>2487</c:v>
                </c:pt>
                <c:pt idx="174">
                  <c:v>2447</c:v>
                </c:pt>
                <c:pt idx="175">
                  <c:v>2457</c:v>
                </c:pt>
                <c:pt idx="176">
                  <c:v>2984</c:v>
                </c:pt>
                <c:pt idx="177">
                  <c:v>2942</c:v>
                </c:pt>
                <c:pt idx="178">
                  <c:v>2219</c:v>
                </c:pt>
                <c:pt idx="179">
                  <c:v>1768</c:v>
                </c:pt>
                <c:pt idx="180">
                  <c:v>2077</c:v>
                </c:pt>
                <c:pt idx="181">
                  <c:v>1716</c:v>
                </c:pt>
                <c:pt idx="182">
                  <c:v>1189</c:v>
                </c:pt>
                <c:pt idx="183">
                  <c:v>822</c:v>
                </c:pt>
                <c:pt idx="184">
                  <c:v>4142</c:v>
                </c:pt>
                <c:pt idx="185">
                  <c:v>3284</c:v>
                </c:pt>
                <c:pt idx="186">
                  <c:v>1187</c:v>
                </c:pt>
                <c:pt idx="187">
                  <c:v>861</c:v>
                </c:pt>
                <c:pt idx="188">
                  <c:v>798</c:v>
                </c:pt>
                <c:pt idx="189">
                  <c:v>2099</c:v>
                </c:pt>
                <c:pt idx="190">
                  <c:v>964</c:v>
                </c:pt>
                <c:pt idx="191">
                  <c:v>849</c:v>
                </c:pt>
                <c:pt idx="192">
                  <c:v>524</c:v>
                </c:pt>
                <c:pt idx="193">
                  <c:v>608</c:v>
                </c:pt>
                <c:pt idx="194">
                  <c:v>1071</c:v>
                </c:pt>
                <c:pt idx="195">
                  <c:v>540</c:v>
                </c:pt>
                <c:pt idx="196">
                  <c:v>404</c:v>
                </c:pt>
                <c:pt idx="197">
                  <c:v>535</c:v>
                </c:pt>
                <c:pt idx="198">
                  <c:v>838</c:v>
                </c:pt>
                <c:pt idx="199">
                  <c:v>1053</c:v>
                </c:pt>
                <c:pt idx="200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02-4A8C-91E4-66EA0004E2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Sheet1!$F$2:$F$202</c:f>
              <c:numCache>
                <c:formatCode>General</c:formatCode>
                <c:ptCount val="201"/>
                <c:pt idx="0">
                  <c:v>326</c:v>
                </c:pt>
                <c:pt idx="1">
                  <c:v>265</c:v>
                </c:pt>
                <c:pt idx="2">
                  <c:v>431</c:v>
                </c:pt>
                <c:pt idx="3">
                  <c:v>434</c:v>
                </c:pt>
                <c:pt idx="4">
                  <c:v>225</c:v>
                </c:pt>
                <c:pt idx="5">
                  <c:v>117</c:v>
                </c:pt>
                <c:pt idx="6">
                  <c:v>153</c:v>
                </c:pt>
                <c:pt idx="7">
                  <c:v>284</c:v>
                </c:pt>
                <c:pt idx="8">
                  <c:v>209</c:v>
                </c:pt>
                <c:pt idx="9">
                  <c:v>191</c:v>
                </c:pt>
                <c:pt idx="10">
                  <c:v>468</c:v>
                </c:pt>
                <c:pt idx="11">
                  <c:v>140</c:v>
                </c:pt>
                <c:pt idx="12">
                  <c:v>143</c:v>
                </c:pt>
                <c:pt idx="13">
                  <c:v>342</c:v>
                </c:pt>
                <c:pt idx="14">
                  <c:v>326</c:v>
                </c:pt>
                <c:pt idx="15">
                  <c:v>393</c:v>
                </c:pt>
                <c:pt idx="16">
                  <c:v>456</c:v>
                </c:pt>
                <c:pt idx="17">
                  <c:v>310</c:v>
                </c:pt>
                <c:pt idx="18">
                  <c:v>334</c:v>
                </c:pt>
                <c:pt idx="19">
                  <c:v>291</c:v>
                </c:pt>
                <c:pt idx="20">
                  <c:v>260</c:v>
                </c:pt>
                <c:pt idx="21">
                  <c:v>214</c:v>
                </c:pt>
                <c:pt idx="22">
                  <c:v>192</c:v>
                </c:pt>
                <c:pt idx="23">
                  <c:v>243</c:v>
                </c:pt>
                <c:pt idx="24">
                  <c:v>449</c:v>
                </c:pt>
                <c:pt idx="25">
                  <c:v>337</c:v>
                </c:pt>
                <c:pt idx="26">
                  <c:v>391</c:v>
                </c:pt>
                <c:pt idx="27">
                  <c:v>678</c:v>
                </c:pt>
                <c:pt idx="28">
                  <c:v>676</c:v>
                </c:pt>
                <c:pt idx="29">
                  <c:v>464</c:v>
                </c:pt>
                <c:pt idx="30">
                  <c:v>571</c:v>
                </c:pt>
                <c:pt idx="31">
                  <c:v>481</c:v>
                </c:pt>
                <c:pt idx="32">
                  <c:v>385</c:v>
                </c:pt>
                <c:pt idx="33">
                  <c:v>316</c:v>
                </c:pt>
                <c:pt idx="34">
                  <c:v>469</c:v>
                </c:pt>
                <c:pt idx="35">
                  <c:v>720</c:v>
                </c:pt>
                <c:pt idx="36">
                  <c:v>721</c:v>
                </c:pt>
                <c:pt idx="37">
                  <c:v>664</c:v>
                </c:pt>
                <c:pt idx="38">
                  <c:v>631</c:v>
                </c:pt>
                <c:pt idx="39">
                  <c:v>389</c:v>
                </c:pt>
                <c:pt idx="40">
                  <c:v>277</c:v>
                </c:pt>
                <c:pt idx="41">
                  <c:v>612</c:v>
                </c:pt>
                <c:pt idx="42">
                  <c:v>507</c:v>
                </c:pt>
                <c:pt idx="43">
                  <c:v>378</c:v>
                </c:pt>
                <c:pt idx="44">
                  <c:v>484</c:v>
                </c:pt>
                <c:pt idx="45">
                  <c:v>443</c:v>
                </c:pt>
                <c:pt idx="46">
                  <c:v>679</c:v>
                </c:pt>
                <c:pt idx="47">
                  <c:v>319</c:v>
                </c:pt>
                <c:pt idx="48">
                  <c:v>142</c:v>
                </c:pt>
                <c:pt idx="49">
                  <c:v>223</c:v>
                </c:pt>
                <c:pt idx="50">
                  <c:v>169</c:v>
                </c:pt>
                <c:pt idx="51">
                  <c:v>126</c:v>
                </c:pt>
                <c:pt idx="52">
                  <c:v>170</c:v>
                </c:pt>
                <c:pt idx="53">
                  <c:v>306</c:v>
                </c:pt>
                <c:pt idx="54">
                  <c:v>244</c:v>
                </c:pt>
                <c:pt idx="55">
                  <c:v>227</c:v>
                </c:pt>
                <c:pt idx="56">
                  <c:v>321</c:v>
                </c:pt>
                <c:pt idx="57">
                  <c:v>256</c:v>
                </c:pt>
                <c:pt idx="58">
                  <c:v>292</c:v>
                </c:pt>
                <c:pt idx="59">
                  <c:v>205</c:v>
                </c:pt>
                <c:pt idx="60">
                  <c:v>271</c:v>
                </c:pt>
                <c:pt idx="61">
                  <c:v>138</c:v>
                </c:pt>
                <c:pt idx="62">
                  <c:v>65</c:v>
                </c:pt>
                <c:pt idx="63">
                  <c:v>69</c:v>
                </c:pt>
                <c:pt idx="64">
                  <c:v>98</c:v>
                </c:pt>
                <c:pt idx="65">
                  <c:v>134</c:v>
                </c:pt>
                <c:pt idx="66">
                  <c:v>435</c:v>
                </c:pt>
                <c:pt idx="67">
                  <c:v>546</c:v>
                </c:pt>
                <c:pt idx="68">
                  <c:v>290</c:v>
                </c:pt>
                <c:pt idx="69">
                  <c:v>156</c:v>
                </c:pt>
                <c:pt idx="70">
                  <c:v>145</c:v>
                </c:pt>
                <c:pt idx="71">
                  <c:v>201</c:v>
                </c:pt>
                <c:pt idx="72">
                  <c:v>217</c:v>
                </c:pt>
                <c:pt idx="73">
                  <c:v>375</c:v>
                </c:pt>
                <c:pt idx="74">
                  <c:v>193</c:v>
                </c:pt>
                <c:pt idx="75">
                  <c:v>228</c:v>
                </c:pt>
                <c:pt idx="76">
                  <c:v>348</c:v>
                </c:pt>
                <c:pt idx="77">
                  <c:v>127</c:v>
                </c:pt>
                <c:pt idx="78">
                  <c:v>182</c:v>
                </c:pt>
                <c:pt idx="79">
                  <c:v>340</c:v>
                </c:pt>
                <c:pt idx="80">
                  <c:v>120</c:v>
                </c:pt>
                <c:pt idx="81">
                  <c:v>186</c:v>
                </c:pt>
                <c:pt idx="82">
                  <c:v>494</c:v>
                </c:pt>
                <c:pt idx="83">
                  <c:v>1138</c:v>
                </c:pt>
                <c:pt idx="84">
                  <c:v>879</c:v>
                </c:pt>
                <c:pt idx="85">
                  <c:v>616</c:v>
                </c:pt>
                <c:pt idx="86">
                  <c:v>380</c:v>
                </c:pt>
                <c:pt idx="87">
                  <c:v>533</c:v>
                </c:pt>
                <c:pt idx="88">
                  <c:v>373</c:v>
                </c:pt>
                <c:pt idx="89">
                  <c:v>130</c:v>
                </c:pt>
                <c:pt idx="90">
                  <c:v>294</c:v>
                </c:pt>
                <c:pt idx="91">
                  <c:v>153</c:v>
                </c:pt>
                <c:pt idx="92">
                  <c:v>131</c:v>
                </c:pt>
                <c:pt idx="93">
                  <c:v>172</c:v>
                </c:pt>
                <c:pt idx="94">
                  <c:v>83</c:v>
                </c:pt>
                <c:pt idx="95">
                  <c:v>141</c:v>
                </c:pt>
                <c:pt idx="96">
                  <c:v>80</c:v>
                </c:pt>
                <c:pt idx="97">
                  <c:v>234</c:v>
                </c:pt>
                <c:pt idx="98">
                  <c:v>540</c:v>
                </c:pt>
                <c:pt idx="99">
                  <c:v>650</c:v>
                </c:pt>
                <c:pt idx="100">
                  <c:v>642</c:v>
                </c:pt>
                <c:pt idx="101">
                  <c:v>478</c:v>
                </c:pt>
                <c:pt idx="102">
                  <c:v>378</c:v>
                </c:pt>
                <c:pt idx="103">
                  <c:v>326</c:v>
                </c:pt>
                <c:pt idx="104">
                  <c:v>359</c:v>
                </c:pt>
                <c:pt idx="105">
                  <c:v>507</c:v>
                </c:pt>
                <c:pt idx="106">
                  <c:v>454</c:v>
                </c:pt>
                <c:pt idx="107">
                  <c:v>385</c:v>
                </c:pt>
                <c:pt idx="108">
                  <c:v>205</c:v>
                </c:pt>
                <c:pt idx="109">
                  <c:v>294</c:v>
                </c:pt>
                <c:pt idx="110">
                  <c:v>445</c:v>
                </c:pt>
                <c:pt idx="111">
                  <c:v>287</c:v>
                </c:pt>
                <c:pt idx="112">
                  <c:v>369</c:v>
                </c:pt>
                <c:pt idx="113">
                  <c:v>422</c:v>
                </c:pt>
                <c:pt idx="114">
                  <c:v>420</c:v>
                </c:pt>
                <c:pt idx="115">
                  <c:v>348</c:v>
                </c:pt>
                <c:pt idx="116">
                  <c:v>403</c:v>
                </c:pt>
                <c:pt idx="117">
                  <c:v>186</c:v>
                </c:pt>
                <c:pt idx="118">
                  <c:v>367</c:v>
                </c:pt>
                <c:pt idx="119">
                  <c:v>233</c:v>
                </c:pt>
                <c:pt idx="120">
                  <c:v>310</c:v>
                </c:pt>
                <c:pt idx="121">
                  <c:v>225</c:v>
                </c:pt>
                <c:pt idx="122">
                  <c:v>299</c:v>
                </c:pt>
                <c:pt idx="123">
                  <c:v>360</c:v>
                </c:pt>
                <c:pt idx="124">
                  <c:v>316</c:v>
                </c:pt>
                <c:pt idx="125">
                  <c:v>369</c:v>
                </c:pt>
                <c:pt idx="126">
                  <c:v>206</c:v>
                </c:pt>
                <c:pt idx="127">
                  <c:v>284</c:v>
                </c:pt>
                <c:pt idx="128">
                  <c:v>397</c:v>
                </c:pt>
                <c:pt idx="129">
                  <c:v>535</c:v>
                </c:pt>
                <c:pt idx="130">
                  <c:v>284</c:v>
                </c:pt>
                <c:pt idx="131">
                  <c:v>433</c:v>
                </c:pt>
                <c:pt idx="132">
                  <c:v>620</c:v>
                </c:pt>
                <c:pt idx="133">
                  <c:v>1001</c:v>
                </c:pt>
                <c:pt idx="134">
                  <c:v>330</c:v>
                </c:pt>
                <c:pt idx="135">
                  <c:v>495</c:v>
                </c:pt>
                <c:pt idx="136">
                  <c:v>484</c:v>
                </c:pt>
                <c:pt idx="137">
                  <c:v>324</c:v>
                </c:pt>
                <c:pt idx="138">
                  <c:v>259</c:v>
                </c:pt>
                <c:pt idx="139">
                  <c:v>314</c:v>
                </c:pt>
                <c:pt idx="140">
                  <c:v>400</c:v>
                </c:pt>
                <c:pt idx="141">
                  <c:v>107</c:v>
                </c:pt>
                <c:pt idx="142">
                  <c:v>271</c:v>
                </c:pt>
                <c:pt idx="143">
                  <c:v>367</c:v>
                </c:pt>
                <c:pt idx="144">
                  <c:v>206</c:v>
                </c:pt>
                <c:pt idx="145">
                  <c:v>143</c:v>
                </c:pt>
                <c:pt idx="146">
                  <c:v>217</c:v>
                </c:pt>
                <c:pt idx="147">
                  <c:v>167</c:v>
                </c:pt>
                <c:pt idx="148">
                  <c:v>123</c:v>
                </c:pt>
                <c:pt idx="149">
                  <c:v>194</c:v>
                </c:pt>
                <c:pt idx="150">
                  <c:v>191</c:v>
                </c:pt>
                <c:pt idx="151">
                  <c:v>215</c:v>
                </c:pt>
                <c:pt idx="152">
                  <c:v>88</c:v>
                </c:pt>
                <c:pt idx="153">
                  <c:v>51</c:v>
                </c:pt>
                <c:pt idx="154">
                  <c:v>197</c:v>
                </c:pt>
                <c:pt idx="155">
                  <c:v>66</c:v>
                </c:pt>
                <c:pt idx="156">
                  <c:v>220</c:v>
                </c:pt>
                <c:pt idx="157">
                  <c:v>213</c:v>
                </c:pt>
                <c:pt idx="158">
                  <c:v>71</c:v>
                </c:pt>
                <c:pt idx="159">
                  <c:v>115</c:v>
                </c:pt>
                <c:pt idx="160">
                  <c:v>153</c:v>
                </c:pt>
                <c:pt idx="161">
                  <c:v>134</c:v>
                </c:pt>
                <c:pt idx="162">
                  <c:v>184</c:v>
                </c:pt>
                <c:pt idx="163">
                  <c:v>90</c:v>
                </c:pt>
                <c:pt idx="164">
                  <c:v>161</c:v>
                </c:pt>
                <c:pt idx="165">
                  <c:v>352</c:v>
                </c:pt>
                <c:pt idx="166">
                  <c:v>162</c:v>
                </c:pt>
                <c:pt idx="167">
                  <c:v>187</c:v>
                </c:pt>
                <c:pt idx="168">
                  <c:v>251</c:v>
                </c:pt>
                <c:pt idx="169">
                  <c:v>199</c:v>
                </c:pt>
                <c:pt idx="170">
                  <c:v>209</c:v>
                </c:pt>
                <c:pt idx="171">
                  <c:v>248</c:v>
                </c:pt>
                <c:pt idx="172">
                  <c:v>357</c:v>
                </c:pt>
                <c:pt idx="173">
                  <c:v>134</c:v>
                </c:pt>
                <c:pt idx="174">
                  <c:v>329</c:v>
                </c:pt>
                <c:pt idx="175">
                  <c:v>169</c:v>
                </c:pt>
                <c:pt idx="176">
                  <c:v>192</c:v>
                </c:pt>
                <c:pt idx="177">
                  <c:v>199</c:v>
                </c:pt>
                <c:pt idx="178">
                  <c:v>141</c:v>
                </c:pt>
                <c:pt idx="179">
                  <c:v>156</c:v>
                </c:pt>
                <c:pt idx="180">
                  <c:v>114</c:v>
                </c:pt>
                <c:pt idx="181">
                  <c:v>156</c:v>
                </c:pt>
                <c:pt idx="182">
                  <c:v>187</c:v>
                </c:pt>
                <c:pt idx="183">
                  <c:v>167</c:v>
                </c:pt>
                <c:pt idx="184">
                  <c:v>353</c:v>
                </c:pt>
                <c:pt idx="185">
                  <c:v>314</c:v>
                </c:pt>
                <c:pt idx="186">
                  <c:v>156</c:v>
                </c:pt>
                <c:pt idx="187">
                  <c:v>108</c:v>
                </c:pt>
                <c:pt idx="188">
                  <c:v>133</c:v>
                </c:pt>
                <c:pt idx="189">
                  <c:v>226</c:v>
                </c:pt>
                <c:pt idx="190">
                  <c:v>326</c:v>
                </c:pt>
                <c:pt idx="191">
                  <c:v>190</c:v>
                </c:pt>
                <c:pt idx="192">
                  <c:v>123</c:v>
                </c:pt>
                <c:pt idx="193">
                  <c:v>238</c:v>
                </c:pt>
                <c:pt idx="194">
                  <c:v>116</c:v>
                </c:pt>
                <c:pt idx="195">
                  <c:v>98</c:v>
                </c:pt>
                <c:pt idx="196">
                  <c:v>226</c:v>
                </c:pt>
                <c:pt idx="197">
                  <c:v>197</c:v>
                </c:pt>
                <c:pt idx="198">
                  <c:v>418</c:v>
                </c:pt>
                <c:pt idx="199">
                  <c:v>753</c:v>
                </c:pt>
                <c:pt idx="200">
                  <c:v>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02-4A8C-91E4-66EA0004E2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Sheet1!$G$2:$G$202</c:f>
              <c:numCache>
                <c:formatCode>General</c:formatCode>
                <c:ptCount val="201"/>
                <c:pt idx="0">
                  <c:v>490</c:v>
                </c:pt>
                <c:pt idx="1">
                  <c:v>375</c:v>
                </c:pt>
                <c:pt idx="2">
                  <c:v>155</c:v>
                </c:pt>
                <c:pt idx="3">
                  <c:v>188</c:v>
                </c:pt>
                <c:pt idx="4">
                  <c:v>112</c:v>
                </c:pt>
                <c:pt idx="5">
                  <c:v>216</c:v>
                </c:pt>
                <c:pt idx="6">
                  <c:v>84</c:v>
                </c:pt>
                <c:pt idx="7">
                  <c:v>134</c:v>
                </c:pt>
                <c:pt idx="8">
                  <c:v>307</c:v>
                </c:pt>
                <c:pt idx="9">
                  <c:v>483</c:v>
                </c:pt>
                <c:pt idx="10">
                  <c:v>463</c:v>
                </c:pt>
                <c:pt idx="11">
                  <c:v>173</c:v>
                </c:pt>
                <c:pt idx="12">
                  <c:v>168</c:v>
                </c:pt>
                <c:pt idx="13">
                  <c:v>62</c:v>
                </c:pt>
                <c:pt idx="14">
                  <c:v>85</c:v>
                </c:pt>
                <c:pt idx="15">
                  <c:v>244</c:v>
                </c:pt>
                <c:pt idx="16">
                  <c:v>1408</c:v>
                </c:pt>
                <c:pt idx="17">
                  <c:v>543</c:v>
                </c:pt>
                <c:pt idx="18">
                  <c:v>369</c:v>
                </c:pt>
                <c:pt idx="19">
                  <c:v>361</c:v>
                </c:pt>
                <c:pt idx="20">
                  <c:v>192</c:v>
                </c:pt>
                <c:pt idx="21">
                  <c:v>262</c:v>
                </c:pt>
                <c:pt idx="22">
                  <c:v>187</c:v>
                </c:pt>
                <c:pt idx="23">
                  <c:v>86</c:v>
                </c:pt>
                <c:pt idx="24">
                  <c:v>300</c:v>
                </c:pt>
                <c:pt idx="25">
                  <c:v>409</c:v>
                </c:pt>
                <c:pt idx="26">
                  <c:v>191</c:v>
                </c:pt>
                <c:pt idx="27">
                  <c:v>264</c:v>
                </c:pt>
                <c:pt idx="28">
                  <c:v>328</c:v>
                </c:pt>
                <c:pt idx="29">
                  <c:v>660</c:v>
                </c:pt>
                <c:pt idx="30">
                  <c:v>494</c:v>
                </c:pt>
                <c:pt idx="31">
                  <c:v>372</c:v>
                </c:pt>
                <c:pt idx="32">
                  <c:v>316</c:v>
                </c:pt>
                <c:pt idx="33">
                  <c:v>123</c:v>
                </c:pt>
                <c:pt idx="34">
                  <c:v>440</c:v>
                </c:pt>
                <c:pt idx="35">
                  <c:v>316</c:v>
                </c:pt>
                <c:pt idx="36">
                  <c:v>635</c:v>
                </c:pt>
                <c:pt idx="37">
                  <c:v>331</c:v>
                </c:pt>
                <c:pt idx="38">
                  <c:v>526</c:v>
                </c:pt>
                <c:pt idx="39">
                  <c:v>408</c:v>
                </c:pt>
                <c:pt idx="40">
                  <c:v>226</c:v>
                </c:pt>
                <c:pt idx="41">
                  <c:v>349</c:v>
                </c:pt>
                <c:pt idx="42">
                  <c:v>420</c:v>
                </c:pt>
                <c:pt idx="43">
                  <c:v>400</c:v>
                </c:pt>
                <c:pt idx="44">
                  <c:v>1368</c:v>
                </c:pt>
                <c:pt idx="45">
                  <c:v>850</c:v>
                </c:pt>
                <c:pt idx="46">
                  <c:v>397</c:v>
                </c:pt>
                <c:pt idx="47">
                  <c:v>647</c:v>
                </c:pt>
                <c:pt idx="48">
                  <c:v>1311</c:v>
                </c:pt>
                <c:pt idx="49">
                  <c:v>1450</c:v>
                </c:pt>
                <c:pt idx="50">
                  <c:v>773</c:v>
                </c:pt>
                <c:pt idx="51">
                  <c:v>785</c:v>
                </c:pt>
                <c:pt idx="52">
                  <c:v>449</c:v>
                </c:pt>
                <c:pt idx="53">
                  <c:v>719</c:v>
                </c:pt>
                <c:pt idx="54">
                  <c:v>760</c:v>
                </c:pt>
                <c:pt idx="55">
                  <c:v>669</c:v>
                </c:pt>
                <c:pt idx="56">
                  <c:v>324</c:v>
                </c:pt>
                <c:pt idx="57">
                  <c:v>187</c:v>
                </c:pt>
                <c:pt idx="58">
                  <c:v>932</c:v>
                </c:pt>
                <c:pt idx="59">
                  <c:v>485</c:v>
                </c:pt>
                <c:pt idx="60">
                  <c:v>525</c:v>
                </c:pt>
                <c:pt idx="61">
                  <c:v>1134</c:v>
                </c:pt>
                <c:pt idx="62">
                  <c:v>661</c:v>
                </c:pt>
                <c:pt idx="63">
                  <c:v>313</c:v>
                </c:pt>
                <c:pt idx="64">
                  <c:v>294</c:v>
                </c:pt>
                <c:pt idx="65">
                  <c:v>959</c:v>
                </c:pt>
                <c:pt idx="66">
                  <c:v>360</c:v>
                </c:pt>
                <c:pt idx="67">
                  <c:v>373</c:v>
                </c:pt>
                <c:pt idx="68">
                  <c:v>366</c:v>
                </c:pt>
                <c:pt idx="69">
                  <c:v>216</c:v>
                </c:pt>
                <c:pt idx="70">
                  <c:v>322</c:v>
                </c:pt>
                <c:pt idx="71">
                  <c:v>647</c:v>
                </c:pt>
                <c:pt idx="72">
                  <c:v>837</c:v>
                </c:pt>
                <c:pt idx="73">
                  <c:v>438</c:v>
                </c:pt>
                <c:pt idx="74">
                  <c:v>356</c:v>
                </c:pt>
                <c:pt idx="75">
                  <c:v>206</c:v>
                </c:pt>
                <c:pt idx="76">
                  <c:v>497</c:v>
                </c:pt>
                <c:pt idx="77">
                  <c:v>516</c:v>
                </c:pt>
                <c:pt idx="78">
                  <c:v>579</c:v>
                </c:pt>
                <c:pt idx="79">
                  <c:v>392</c:v>
                </c:pt>
                <c:pt idx="80">
                  <c:v>468</c:v>
                </c:pt>
                <c:pt idx="81">
                  <c:v>270</c:v>
                </c:pt>
                <c:pt idx="82">
                  <c:v>268</c:v>
                </c:pt>
                <c:pt idx="83">
                  <c:v>361</c:v>
                </c:pt>
                <c:pt idx="84">
                  <c:v>356</c:v>
                </c:pt>
                <c:pt idx="85">
                  <c:v>681</c:v>
                </c:pt>
                <c:pt idx="86">
                  <c:v>540</c:v>
                </c:pt>
                <c:pt idx="87">
                  <c:v>418</c:v>
                </c:pt>
                <c:pt idx="88">
                  <c:v>627</c:v>
                </c:pt>
                <c:pt idx="89">
                  <c:v>374</c:v>
                </c:pt>
                <c:pt idx="90">
                  <c:v>122</c:v>
                </c:pt>
                <c:pt idx="91">
                  <c:v>120</c:v>
                </c:pt>
                <c:pt idx="92">
                  <c:v>126</c:v>
                </c:pt>
                <c:pt idx="93">
                  <c:v>128</c:v>
                </c:pt>
                <c:pt idx="94">
                  <c:v>299</c:v>
                </c:pt>
                <c:pt idx="95">
                  <c:v>428</c:v>
                </c:pt>
                <c:pt idx="96">
                  <c:v>275</c:v>
                </c:pt>
                <c:pt idx="97">
                  <c:v>157</c:v>
                </c:pt>
                <c:pt idx="98">
                  <c:v>322</c:v>
                </c:pt>
                <c:pt idx="99">
                  <c:v>1100</c:v>
                </c:pt>
                <c:pt idx="100">
                  <c:v>1051</c:v>
                </c:pt>
                <c:pt idx="101">
                  <c:v>678</c:v>
                </c:pt>
                <c:pt idx="102">
                  <c:v>503</c:v>
                </c:pt>
                <c:pt idx="103">
                  <c:v>788</c:v>
                </c:pt>
                <c:pt idx="104">
                  <c:v>702</c:v>
                </c:pt>
                <c:pt idx="105">
                  <c:v>772</c:v>
                </c:pt>
                <c:pt idx="106">
                  <c:v>506</c:v>
                </c:pt>
                <c:pt idx="107">
                  <c:v>931</c:v>
                </c:pt>
                <c:pt idx="108">
                  <c:v>153</c:v>
                </c:pt>
                <c:pt idx="109">
                  <c:v>336</c:v>
                </c:pt>
                <c:pt idx="110">
                  <c:v>276</c:v>
                </c:pt>
                <c:pt idx="111">
                  <c:v>565</c:v>
                </c:pt>
                <c:pt idx="112">
                  <c:v>162</c:v>
                </c:pt>
                <c:pt idx="113">
                  <c:v>292</c:v>
                </c:pt>
                <c:pt idx="114">
                  <c:v>404</c:v>
                </c:pt>
                <c:pt idx="115">
                  <c:v>353</c:v>
                </c:pt>
                <c:pt idx="116">
                  <c:v>299</c:v>
                </c:pt>
                <c:pt idx="117">
                  <c:v>307</c:v>
                </c:pt>
                <c:pt idx="118">
                  <c:v>331</c:v>
                </c:pt>
                <c:pt idx="119">
                  <c:v>195</c:v>
                </c:pt>
                <c:pt idx="120">
                  <c:v>454</c:v>
                </c:pt>
                <c:pt idx="121">
                  <c:v>262</c:v>
                </c:pt>
                <c:pt idx="122">
                  <c:v>296</c:v>
                </c:pt>
                <c:pt idx="123">
                  <c:v>293</c:v>
                </c:pt>
                <c:pt idx="124">
                  <c:v>275</c:v>
                </c:pt>
                <c:pt idx="125">
                  <c:v>838</c:v>
                </c:pt>
                <c:pt idx="126">
                  <c:v>559</c:v>
                </c:pt>
                <c:pt idx="127">
                  <c:v>567</c:v>
                </c:pt>
                <c:pt idx="128">
                  <c:v>220</c:v>
                </c:pt>
                <c:pt idx="129">
                  <c:v>303</c:v>
                </c:pt>
                <c:pt idx="130">
                  <c:v>236</c:v>
                </c:pt>
                <c:pt idx="131">
                  <c:v>371</c:v>
                </c:pt>
                <c:pt idx="132">
                  <c:v>308</c:v>
                </c:pt>
                <c:pt idx="133">
                  <c:v>193</c:v>
                </c:pt>
                <c:pt idx="134">
                  <c:v>398</c:v>
                </c:pt>
                <c:pt idx="135">
                  <c:v>344</c:v>
                </c:pt>
                <c:pt idx="136">
                  <c:v>314</c:v>
                </c:pt>
                <c:pt idx="137">
                  <c:v>435</c:v>
                </c:pt>
                <c:pt idx="138">
                  <c:v>651</c:v>
                </c:pt>
                <c:pt idx="139">
                  <c:v>645</c:v>
                </c:pt>
                <c:pt idx="140">
                  <c:v>341</c:v>
                </c:pt>
                <c:pt idx="141">
                  <c:v>220</c:v>
                </c:pt>
                <c:pt idx="142">
                  <c:v>177</c:v>
                </c:pt>
                <c:pt idx="143">
                  <c:v>126</c:v>
                </c:pt>
                <c:pt idx="144">
                  <c:v>218</c:v>
                </c:pt>
                <c:pt idx="145">
                  <c:v>876</c:v>
                </c:pt>
                <c:pt idx="146">
                  <c:v>762</c:v>
                </c:pt>
                <c:pt idx="147">
                  <c:v>749</c:v>
                </c:pt>
                <c:pt idx="148">
                  <c:v>373</c:v>
                </c:pt>
                <c:pt idx="149">
                  <c:v>524</c:v>
                </c:pt>
                <c:pt idx="150">
                  <c:v>504</c:v>
                </c:pt>
                <c:pt idx="151">
                  <c:v>426</c:v>
                </c:pt>
                <c:pt idx="152">
                  <c:v>327</c:v>
                </c:pt>
                <c:pt idx="153">
                  <c:v>349</c:v>
                </c:pt>
                <c:pt idx="154">
                  <c:v>141</c:v>
                </c:pt>
                <c:pt idx="155">
                  <c:v>263</c:v>
                </c:pt>
                <c:pt idx="156">
                  <c:v>206</c:v>
                </c:pt>
                <c:pt idx="157">
                  <c:v>143</c:v>
                </c:pt>
                <c:pt idx="158">
                  <c:v>46</c:v>
                </c:pt>
                <c:pt idx="159">
                  <c:v>198</c:v>
                </c:pt>
                <c:pt idx="160">
                  <c:v>186</c:v>
                </c:pt>
                <c:pt idx="161">
                  <c:v>194</c:v>
                </c:pt>
                <c:pt idx="162">
                  <c:v>391</c:v>
                </c:pt>
                <c:pt idx="163">
                  <c:v>285</c:v>
                </c:pt>
                <c:pt idx="164">
                  <c:v>127</c:v>
                </c:pt>
                <c:pt idx="165">
                  <c:v>63</c:v>
                </c:pt>
                <c:pt idx="166">
                  <c:v>90</c:v>
                </c:pt>
                <c:pt idx="167">
                  <c:v>128</c:v>
                </c:pt>
                <c:pt idx="168">
                  <c:v>373</c:v>
                </c:pt>
                <c:pt idx="169">
                  <c:v>267</c:v>
                </c:pt>
                <c:pt idx="170">
                  <c:v>172</c:v>
                </c:pt>
                <c:pt idx="171">
                  <c:v>375</c:v>
                </c:pt>
                <c:pt idx="172">
                  <c:v>252</c:v>
                </c:pt>
                <c:pt idx="173">
                  <c:v>119</c:v>
                </c:pt>
                <c:pt idx="174">
                  <c:v>336</c:v>
                </c:pt>
                <c:pt idx="175">
                  <c:v>307</c:v>
                </c:pt>
                <c:pt idx="176">
                  <c:v>362</c:v>
                </c:pt>
                <c:pt idx="177">
                  <c:v>349</c:v>
                </c:pt>
                <c:pt idx="178">
                  <c:v>470</c:v>
                </c:pt>
                <c:pt idx="179">
                  <c:v>484</c:v>
                </c:pt>
                <c:pt idx="180">
                  <c:v>422</c:v>
                </c:pt>
                <c:pt idx="181">
                  <c:v>272</c:v>
                </c:pt>
                <c:pt idx="182">
                  <c:v>130</c:v>
                </c:pt>
                <c:pt idx="183">
                  <c:v>194</c:v>
                </c:pt>
                <c:pt idx="184">
                  <c:v>136</c:v>
                </c:pt>
                <c:pt idx="185">
                  <c:v>127</c:v>
                </c:pt>
                <c:pt idx="186">
                  <c:v>635</c:v>
                </c:pt>
                <c:pt idx="187">
                  <c:v>407</c:v>
                </c:pt>
                <c:pt idx="188">
                  <c:v>307</c:v>
                </c:pt>
                <c:pt idx="189">
                  <c:v>100</c:v>
                </c:pt>
                <c:pt idx="190">
                  <c:v>308</c:v>
                </c:pt>
                <c:pt idx="191">
                  <c:v>227</c:v>
                </c:pt>
                <c:pt idx="192">
                  <c:v>166</c:v>
                </c:pt>
                <c:pt idx="193">
                  <c:v>772</c:v>
                </c:pt>
                <c:pt idx="194">
                  <c:v>569</c:v>
                </c:pt>
                <c:pt idx="195">
                  <c:v>512</c:v>
                </c:pt>
                <c:pt idx="196">
                  <c:v>547</c:v>
                </c:pt>
                <c:pt idx="197">
                  <c:v>284</c:v>
                </c:pt>
                <c:pt idx="198">
                  <c:v>2319</c:v>
                </c:pt>
                <c:pt idx="199">
                  <c:v>1110</c:v>
                </c:pt>
                <c:pt idx="200">
                  <c:v>223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02-4A8C-91E4-66EA0004E2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Sheet1!$H$2:$H$202</c:f>
              <c:numCache>
                <c:formatCode>General</c:formatCode>
                <c:ptCount val="201"/>
                <c:pt idx="0">
                  <c:v>111</c:v>
                </c:pt>
                <c:pt idx="1">
                  <c:v>71</c:v>
                </c:pt>
                <c:pt idx="2">
                  <c:v>139</c:v>
                </c:pt>
                <c:pt idx="3">
                  <c:v>153</c:v>
                </c:pt>
                <c:pt idx="4">
                  <c:v>61</c:v>
                </c:pt>
                <c:pt idx="5">
                  <c:v>91</c:v>
                </c:pt>
                <c:pt idx="6">
                  <c:v>54</c:v>
                </c:pt>
                <c:pt idx="7">
                  <c:v>73</c:v>
                </c:pt>
                <c:pt idx="8">
                  <c:v>40</c:v>
                </c:pt>
                <c:pt idx="9">
                  <c:v>91</c:v>
                </c:pt>
                <c:pt idx="10">
                  <c:v>32</c:v>
                </c:pt>
                <c:pt idx="11">
                  <c:v>32</c:v>
                </c:pt>
                <c:pt idx="12">
                  <c:v>61</c:v>
                </c:pt>
                <c:pt idx="13">
                  <c:v>63</c:v>
                </c:pt>
                <c:pt idx="14">
                  <c:v>70</c:v>
                </c:pt>
                <c:pt idx="15">
                  <c:v>61</c:v>
                </c:pt>
                <c:pt idx="16">
                  <c:v>129</c:v>
                </c:pt>
                <c:pt idx="17">
                  <c:v>194</c:v>
                </c:pt>
                <c:pt idx="18">
                  <c:v>142</c:v>
                </c:pt>
                <c:pt idx="19">
                  <c:v>82</c:v>
                </c:pt>
                <c:pt idx="20">
                  <c:v>82</c:v>
                </c:pt>
                <c:pt idx="21">
                  <c:v>270</c:v>
                </c:pt>
                <c:pt idx="22">
                  <c:v>100</c:v>
                </c:pt>
                <c:pt idx="23">
                  <c:v>136</c:v>
                </c:pt>
                <c:pt idx="24">
                  <c:v>52</c:v>
                </c:pt>
                <c:pt idx="25">
                  <c:v>132</c:v>
                </c:pt>
                <c:pt idx="26">
                  <c:v>50</c:v>
                </c:pt>
                <c:pt idx="27">
                  <c:v>54</c:v>
                </c:pt>
                <c:pt idx="28">
                  <c:v>51</c:v>
                </c:pt>
                <c:pt idx="29">
                  <c:v>279</c:v>
                </c:pt>
                <c:pt idx="30">
                  <c:v>497</c:v>
                </c:pt>
                <c:pt idx="31">
                  <c:v>522</c:v>
                </c:pt>
                <c:pt idx="32">
                  <c:v>264</c:v>
                </c:pt>
                <c:pt idx="33">
                  <c:v>244</c:v>
                </c:pt>
                <c:pt idx="34">
                  <c:v>280</c:v>
                </c:pt>
                <c:pt idx="35">
                  <c:v>327</c:v>
                </c:pt>
                <c:pt idx="36">
                  <c:v>658</c:v>
                </c:pt>
                <c:pt idx="37">
                  <c:v>714</c:v>
                </c:pt>
                <c:pt idx="38">
                  <c:v>544</c:v>
                </c:pt>
                <c:pt idx="39">
                  <c:v>444</c:v>
                </c:pt>
                <c:pt idx="40">
                  <c:v>651</c:v>
                </c:pt>
                <c:pt idx="41">
                  <c:v>346</c:v>
                </c:pt>
                <c:pt idx="42">
                  <c:v>404</c:v>
                </c:pt>
                <c:pt idx="43">
                  <c:v>357</c:v>
                </c:pt>
                <c:pt idx="44">
                  <c:v>493</c:v>
                </c:pt>
                <c:pt idx="45">
                  <c:v>412</c:v>
                </c:pt>
                <c:pt idx="46">
                  <c:v>252</c:v>
                </c:pt>
                <c:pt idx="47">
                  <c:v>120</c:v>
                </c:pt>
                <c:pt idx="48">
                  <c:v>126</c:v>
                </c:pt>
                <c:pt idx="49">
                  <c:v>146</c:v>
                </c:pt>
                <c:pt idx="50">
                  <c:v>215</c:v>
                </c:pt>
                <c:pt idx="51">
                  <c:v>300</c:v>
                </c:pt>
                <c:pt idx="52">
                  <c:v>256</c:v>
                </c:pt>
                <c:pt idx="53">
                  <c:v>113</c:v>
                </c:pt>
                <c:pt idx="54">
                  <c:v>71</c:v>
                </c:pt>
                <c:pt idx="55">
                  <c:v>74</c:v>
                </c:pt>
                <c:pt idx="56">
                  <c:v>52</c:v>
                </c:pt>
                <c:pt idx="57">
                  <c:v>97</c:v>
                </c:pt>
                <c:pt idx="58">
                  <c:v>81</c:v>
                </c:pt>
                <c:pt idx="59">
                  <c:v>198</c:v>
                </c:pt>
                <c:pt idx="60">
                  <c:v>73</c:v>
                </c:pt>
                <c:pt idx="61">
                  <c:v>44</c:v>
                </c:pt>
                <c:pt idx="62">
                  <c:v>50</c:v>
                </c:pt>
                <c:pt idx="63">
                  <c:v>22</c:v>
                </c:pt>
                <c:pt idx="64">
                  <c:v>279</c:v>
                </c:pt>
                <c:pt idx="65">
                  <c:v>77</c:v>
                </c:pt>
                <c:pt idx="66">
                  <c:v>82</c:v>
                </c:pt>
                <c:pt idx="67">
                  <c:v>148</c:v>
                </c:pt>
                <c:pt idx="68">
                  <c:v>59</c:v>
                </c:pt>
                <c:pt idx="69">
                  <c:v>37</c:v>
                </c:pt>
                <c:pt idx="70">
                  <c:v>52</c:v>
                </c:pt>
                <c:pt idx="71">
                  <c:v>110</c:v>
                </c:pt>
                <c:pt idx="72">
                  <c:v>310</c:v>
                </c:pt>
                <c:pt idx="73">
                  <c:v>108</c:v>
                </c:pt>
                <c:pt idx="74">
                  <c:v>89</c:v>
                </c:pt>
                <c:pt idx="75">
                  <c:v>138</c:v>
                </c:pt>
                <c:pt idx="76">
                  <c:v>110</c:v>
                </c:pt>
                <c:pt idx="77">
                  <c:v>23</c:v>
                </c:pt>
                <c:pt idx="78">
                  <c:v>198</c:v>
                </c:pt>
                <c:pt idx="79">
                  <c:v>62</c:v>
                </c:pt>
                <c:pt idx="80">
                  <c:v>34</c:v>
                </c:pt>
                <c:pt idx="81">
                  <c:v>20</c:v>
                </c:pt>
                <c:pt idx="82">
                  <c:v>71</c:v>
                </c:pt>
                <c:pt idx="83">
                  <c:v>31</c:v>
                </c:pt>
                <c:pt idx="84">
                  <c:v>288</c:v>
                </c:pt>
                <c:pt idx="85">
                  <c:v>271</c:v>
                </c:pt>
                <c:pt idx="86">
                  <c:v>83</c:v>
                </c:pt>
                <c:pt idx="87">
                  <c:v>78</c:v>
                </c:pt>
                <c:pt idx="88">
                  <c:v>47</c:v>
                </c:pt>
                <c:pt idx="89">
                  <c:v>55</c:v>
                </c:pt>
                <c:pt idx="90">
                  <c:v>24</c:v>
                </c:pt>
                <c:pt idx="91">
                  <c:v>61</c:v>
                </c:pt>
                <c:pt idx="92">
                  <c:v>68</c:v>
                </c:pt>
                <c:pt idx="93">
                  <c:v>194</c:v>
                </c:pt>
                <c:pt idx="94">
                  <c:v>129</c:v>
                </c:pt>
                <c:pt idx="95">
                  <c:v>36</c:v>
                </c:pt>
                <c:pt idx="96">
                  <c:v>47</c:v>
                </c:pt>
                <c:pt idx="97">
                  <c:v>89</c:v>
                </c:pt>
                <c:pt idx="98">
                  <c:v>63</c:v>
                </c:pt>
                <c:pt idx="99">
                  <c:v>161</c:v>
                </c:pt>
                <c:pt idx="100">
                  <c:v>100</c:v>
                </c:pt>
                <c:pt idx="101">
                  <c:v>138</c:v>
                </c:pt>
                <c:pt idx="102">
                  <c:v>251</c:v>
                </c:pt>
                <c:pt idx="103">
                  <c:v>67</c:v>
                </c:pt>
                <c:pt idx="104">
                  <c:v>83</c:v>
                </c:pt>
                <c:pt idx="105">
                  <c:v>320</c:v>
                </c:pt>
                <c:pt idx="106">
                  <c:v>367</c:v>
                </c:pt>
                <c:pt idx="107">
                  <c:v>328</c:v>
                </c:pt>
                <c:pt idx="108">
                  <c:v>401</c:v>
                </c:pt>
                <c:pt idx="109">
                  <c:v>379</c:v>
                </c:pt>
                <c:pt idx="110">
                  <c:v>344</c:v>
                </c:pt>
                <c:pt idx="111">
                  <c:v>303</c:v>
                </c:pt>
                <c:pt idx="112">
                  <c:v>1171</c:v>
                </c:pt>
                <c:pt idx="113">
                  <c:v>2570</c:v>
                </c:pt>
                <c:pt idx="114">
                  <c:v>2319</c:v>
                </c:pt>
                <c:pt idx="115">
                  <c:v>2170</c:v>
                </c:pt>
                <c:pt idx="116">
                  <c:v>2678</c:v>
                </c:pt>
                <c:pt idx="117">
                  <c:v>2036</c:v>
                </c:pt>
                <c:pt idx="118">
                  <c:v>1998</c:v>
                </c:pt>
                <c:pt idx="119">
                  <c:v>2044</c:v>
                </c:pt>
                <c:pt idx="120">
                  <c:v>1599</c:v>
                </c:pt>
                <c:pt idx="121">
                  <c:v>238</c:v>
                </c:pt>
                <c:pt idx="122">
                  <c:v>96</c:v>
                </c:pt>
                <c:pt idx="123">
                  <c:v>68</c:v>
                </c:pt>
                <c:pt idx="124">
                  <c:v>50</c:v>
                </c:pt>
                <c:pt idx="125">
                  <c:v>58</c:v>
                </c:pt>
                <c:pt idx="126">
                  <c:v>338</c:v>
                </c:pt>
                <c:pt idx="127">
                  <c:v>99</c:v>
                </c:pt>
                <c:pt idx="128">
                  <c:v>75</c:v>
                </c:pt>
                <c:pt idx="129">
                  <c:v>64</c:v>
                </c:pt>
                <c:pt idx="130">
                  <c:v>54</c:v>
                </c:pt>
                <c:pt idx="131">
                  <c:v>47</c:v>
                </c:pt>
                <c:pt idx="132">
                  <c:v>872</c:v>
                </c:pt>
                <c:pt idx="133">
                  <c:v>2077</c:v>
                </c:pt>
                <c:pt idx="134">
                  <c:v>1877</c:v>
                </c:pt>
                <c:pt idx="135">
                  <c:v>2030</c:v>
                </c:pt>
                <c:pt idx="136">
                  <c:v>2088</c:v>
                </c:pt>
                <c:pt idx="137">
                  <c:v>2038</c:v>
                </c:pt>
                <c:pt idx="138">
                  <c:v>2518</c:v>
                </c:pt>
                <c:pt idx="139">
                  <c:v>2749</c:v>
                </c:pt>
                <c:pt idx="140">
                  <c:v>2704</c:v>
                </c:pt>
                <c:pt idx="141">
                  <c:v>2563</c:v>
                </c:pt>
                <c:pt idx="142">
                  <c:v>10287</c:v>
                </c:pt>
                <c:pt idx="143">
                  <c:v>5757</c:v>
                </c:pt>
                <c:pt idx="144">
                  <c:v>3036</c:v>
                </c:pt>
                <c:pt idx="145">
                  <c:v>2332</c:v>
                </c:pt>
                <c:pt idx="146">
                  <c:v>1900</c:v>
                </c:pt>
                <c:pt idx="147">
                  <c:v>1818</c:v>
                </c:pt>
                <c:pt idx="148">
                  <c:v>1796</c:v>
                </c:pt>
                <c:pt idx="149">
                  <c:v>2006</c:v>
                </c:pt>
                <c:pt idx="150">
                  <c:v>2267</c:v>
                </c:pt>
                <c:pt idx="151">
                  <c:v>2204</c:v>
                </c:pt>
                <c:pt idx="152">
                  <c:v>649</c:v>
                </c:pt>
                <c:pt idx="153">
                  <c:v>457</c:v>
                </c:pt>
                <c:pt idx="154">
                  <c:v>465</c:v>
                </c:pt>
                <c:pt idx="155">
                  <c:v>234</c:v>
                </c:pt>
                <c:pt idx="156">
                  <c:v>164</c:v>
                </c:pt>
                <c:pt idx="157">
                  <c:v>110</c:v>
                </c:pt>
                <c:pt idx="158">
                  <c:v>114</c:v>
                </c:pt>
                <c:pt idx="159">
                  <c:v>110</c:v>
                </c:pt>
                <c:pt idx="160">
                  <c:v>107</c:v>
                </c:pt>
                <c:pt idx="161">
                  <c:v>159</c:v>
                </c:pt>
                <c:pt idx="162">
                  <c:v>181</c:v>
                </c:pt>
                <c:pt idx="163">
                  <c:v>209</c:v>
                </c:pt>
                <c:pt idx="164">
                  <c:v>128</c:v>
                </c:pt>
                <c:pt idx="165">
                  <c:v>903</c:v>
                </c:pt>
                <c:pt idx="166">
                  <c:v>2003</c:v>
                </c:pt>
                <c:pt idx="167">
                  <c:v>1380</c:v>
                </c:pt>
                <c:pt idx="168">
                  <c:v>1483</c:v>
                </c:pt>
                <c:pt idx="169">
                  <c:v>1628</c:v>
                </c:pt>
                <c:pt idx="170">
                  <c:v>1895</c:v>
                </c:pt>
                <c:pt idx="171">
                  <c:v>2006</c:v>
                </c:pt>
                <c:pt idx="172">
                  <c:v>2009</c:v>
                </c:pt>
                <c:pt idx="173">
                  <c:v>2447</c:v>
                </c:pt>
                <c:pt idx="174">
                  <c:v>1946</c:v>
                </c:pt>
                <c:pt idx="175">
                  <c:v>2213</c:v>
                </c:pt>
                <c:pt idx="176">
                  <c:v>2216</c:v>
                </c:pt>
                <c:pt idx="177">
                  <c:v>1951</c:v>
                </c:pt>
                <c:pt idx="178">
                  <c:v>2273</c:v>
                </c:pt>
                <c:pt idx="179">
                  <c:v>2246</c:v>
                </c:pt>
                <c:pt idx="180">
                  <c:v>2038</c:v>
                </c:pt>
                <c:pt idx="181">
                  <c:v>2141</c:v>
                </c:pt>
                <c:pt idx="182">
                  <c:v>2155</c:v>
                </c:pt>
                <c:pt idx="183">
                  <c:v>993</c:v>
                </c:pt>
                <c:pt idx="184">
                  <c:v>373</c:v>
                </c:pt>
                <c:pt idx="185">
                  <c:v>418</c:v>
                </c:pt>
                <c:pt idx="186">
                  <c:v>241</c:v>
                </c:pt>
                <c:pt idx="187">
                  <c:v>1175</c:v>
                </c:pt>
                <c:pt idx="188">
                  <c:v>1556</c:v>
                </c:pt>
                <c:pt idx="189">
                  <c:v>1374</c:v>
                </c:pt>
                <c:pt idx="190">
                  <c:v>1404</c:v>
                </c:pt>
                <c:pt idx="191">
                  <c:v>1626</c:v>
                </c:pt>
                <c:pt idx="192">
                  <c:v>1765</c:v>
                </c:pt>
                <c:pt idx="193">
                  <c:v>1573</c:v>
                </c:pt>
                <c:pt idx="194">
                  <c:v>1347</c:v>
                </c:pt>
                <c:pt idx="195">
                  <c:v>1448</c:v>
                </c:pt>
                <c:pt idx="196">
                  <c:v>1292</c:v>
                </c:pt>
                <c:pt idx="197">
                  <c:v>1434</c:v>
                </c:pt>
                <c:pt idx="198">
                  <c:v>1458</c:v>
                </c:pt>
                <c:pt idx="199">
                  <c:v>1514</c:v>
                </c:pt>
                <c:pt idx="200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02-4A8C-91E4-66EA0004E2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ME Sitges Terramar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Sheet1!$A$2:$A$202</c:f>
              <c:numCache>
                <c:formatCode>m/d/yyyy</c:formatCode>
                <c:ptCount val="20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  <c:pt idx="180">
                  <c:v>43340</c:v>
                </c:pt>
                <c:pt idx="181">
                  <c:v>43341</c:v>
                </c:pt>
                <c:pt idx="182">
                  <c:v>43342</c:v>
                </c:pt>
                <c:pt idx="183">
                  <c:v>43343</c:v>
                </c:pt>
                <c:pt idx="184">
                  <c:v>43344</c:v>
                </c:pt>
                <c:pt idx="185">
                  <c:v>43345</c:v>
                </c:pt>
                <c:pt idx="186">
                  <c:v>43346</c:v>
                </c:pt>
                <c:pt idx="187">
                  <c:v>43347</c:v>
                </c:pt>
                <c:pt idx="188">
                  <c:v>43348</c:v>
                </c:pt>
                <c:pt idx="189">
                  <c:v>43349</c:v>
                </c:pt>
                <c:pt idx="190">
                  <c:v>43350</c:v>
                </c:pt>
                <c:pt idx="191">
                  <c:v>43351</c:v>
                </c:pt>
                <c:pt idx="192">
                  <c:v>43352</c:v>
                </c:pt>
                <c:pt idx="193">
                  <c:v>43353</c:v>
                </c:pt>
                <c:pt idx="194">
                  <c:v>43354</c:v>
                </c:pt>
                <c:pt idx="195">
                  <c:v>43355</c:v>
                </c:pt>
                <c:pt idx="196">
                  <c:v>43356</c:v>
                </c:pt>
                <c:pt idx="197">
                  <c:v>43357</c:v>
                </c:pt>
                <c:pt idx="198">
                  <c:v>43358</c:v>
                </c:pt>
                <c:pt idx="199">
                  <c:v>43359</c:v>
                </c:pt>
                <c:pt idx="200">
                  <c:v>43360</c:v>
                </c:pt>
              </c:numCache>
            </c:numRef>
          </c:cat>
          <c:val>
            <c:numRef>
              <c:f>Sheet1!$I$2:$I$202</c:f>
              <c:numCache>
                <c:formatCode>General</c:formatCode>
                <c:ptCount val="201"/>
                <c:pt idx="0">
                  <c:v>15</c:v>
                </c:pt>
                <c:pt idx="1">
                  <c:v>13</c:v>
                </c:pt>
                <c:pt idx="2">
                  <c:v>262</c:v>
                </c:pt>
                <c:pt idx="3">
                  <c:v>111</c:v>
                </c:pt>
                <c:pt idx="4">
                  <c:v>33</c:v>
                </c:pt>
                <c:pt idx="5">
                  <c:v>20</c:v>
                </c:pt>
                <c:pt idx="6">
                  <c:v>20</c:v>
                </c:pt>
                <c:pt idx="7">
                  <c:v>5</c:v>
                </c:pt>
                <c:pt idx="8">
                  <c:v>9</c:v>
                </c:pt>
                <c:pt idx="9">
                  <c:v>16</c:v>
                </c:pt>
                <c:pt idx="10">
                  <c:v>20</c:v>
                </c:pt>
                <c:pt idx="11">
                  <c:v>13</c:v>
                </c:pt>
                <c:pt idx="12">
                  <c:v>1677</c:v>
                </c:pt>
                <c:pt idx="13">
                  <c:v>433</c:v>
                </c:pt>
                <c:pt idx="14">
                  <c:v>123</c:v>
                </c:pt>
                <c:pt idx="15">
                  <c:v>95</c:v>
                </c:pt>
                <c:pt idx="16">
                  <c:v>43</c:v>
                </c:pt>
                <c:pt idx="17">
                  <c:v>46</c:v>
                </c:pt>
                <c:pt idx="18">
                  <c:v>26</c:v>
                </c:pt>
                <c:pt idx="19">
                  <c:v>25</c:v>
                </c:pt>
                <c:pt idx="20">
                  <c:v>20</c:v>
                </c:pt>
                <c:pt idx="21">
                  <c:v>23</c:v>
                </c:pt>
                <c:pt idx="22">
                  <c:v>94</c:v>
                </c:pt>
                <c:pt idx="23">
                  <c:v>94</c:v>
                </c:pt>
                <c:pt idx="24">
                  <c:v>120</c:v>
                </c:pt>
                <c:pt idx="25">
                  <c:v>105</c:v>
                </c:pt>
                <c:pt idx="26">
                  <c:v>80</c:v>
                </c:pt>
                <c:pt idx="27">
                  <c:v>67</c:v>
                </c:pt>
                <c:pt idx="28">
                  <c:v>76</c:v>
                </c:pt>
                <c:pt idx="29">
                  <c:v>87</c:v>
                </c:pt>
                <c:pt idx="30">
                  <c:v>22</c:v>
                </c:pt>
                <c:pt idx="31">
                  <c:v>51</c:v>
                </c:pt>
                <c:pt idx="32">
                  <c:v>37</c:v>
                </c:pt>
                <c:pt idx="33">
                  <c:v>22</c:v>
                </c:pt>
                <c:pt idx="34">
                  <c:v>28</c:v>
                </c:pt>
                <c:pt idx="35">
                  <c:v>27</c:v>
                </c:pt>
                <c:pt idx="36">
                  <c:v>30</c:v>
                </c:pt>
                <c:pt idx="37">
                  <c:v>158</c:v>
                </c:pt>
                <c:pt idx="38">
                  <c:v>109</c:v>
                </c:pt>
                <c:pt idx="39">
                  <c:v>42</c:v>
                </c:pt>
                <c:pt idx="40">
                  <c:v>25</c:v>
                </c:pt>
                <c:pt idx="41">
                  <c:v>35</c:v>
                </c:pt>
                <c:pt idx="42">
                  <c:v>19</c:v>
                </c:pt>
                <c:pt idx="43">
                  <c:v>26</c:v>
                </c:pt>
                <c:pt idx="44">
                  <c:v>23</c:v>
                </c:pt>
                <c:pt idx="45">
                  <c:v>22</c:v>
                </c:pt>
                <c:pt idx="46">
                  <c:v>18</c:v>
                </c:pt>
                <c:pt idx="47">
                  <c:v>15</c:v>
                </c:pt>
                <c:pt idx="48">
                  <c:v>40</c:v>
                </c:pt>
                <c:pt idx="49">
                  <c:v>33</c:v>
                </c:pt>
                <c:pt idx="50">
                  <c:v>18</c:v>
                </c:pt>
                <c:pt idx="51">
                  <c:v>27</c:v>
                </c:pt>
                <c:pt idx="52">
                  <c:v>85</c:v>
                </c:pt>
                <c:pt idx="53">
                  <c:v>64</c:v>
                </c:pt>
                <c:pt idx="54">
                  <c:v>17</c:v>
                </c:pt>
                <c:pt idx="55">
                  <c:v>87</c:v>
                </c:pt>
                <c:pt idx="56">
                  <c:v>28</c:v>
                </c:pt>
                <c:pt idx="57">
                  <c:v>14</c:v>
                </c:pt>
                <c:pt idx="58">
                  <c:v>19</c:v>
                </c:pt>
                <c:pt idx="59">
                  <c:v>23</c:v>
                </c:pt>
                <c:pt idx="60">
                  <c:v>43</c:v>
                </c:pt>
                <c:pt idx="61">
                  <c:v>346</c:v>
                </c:pt>
                <c:pt idx="62">
                  <c:v>217</c:v>
                </c:pt>
                <c:pt idx="63">
                  <c:v>248</c:v>
                </c:pt>
                <c:pt idx="64">
                  <c:v>242</c:v>
                </c:pt>
                <c:pt idx="65">
                  <c:v>234</c:v>
                </c:pt>
                <c:pt idx="66">
                  <c:v>141</c:v>
                </c:pt>
                <c:pt idx="67">
                  <c:v>86</c:v>
                </c:pt>
                <c:pt idx="68">
                  <c:v>89</c:v>
                </c:pt>
                <c:pt idx="69">
                  <c:v>77</c:v>
                </c:pt>
                <c:pt idx="70">
                  <c:v>60</c:v>
                </c:pt>
                <c:pt idx="71">
                  <c:v>27</c:v>
                </c:pt>
                <c:pt idx="72">
                  <c:v>181</c:v>
                </c:pt>
                <c:pt idx="73">
                  <c:v>202</c:v>
                </c:pt>
                <c:pt idx="74">
                  <c:v>62</c:v>
                </c:pt>
                <c:pt idx="75">
                  <c:v>53</c:v>
                </c:pt>
                <c:pt idx="76">
                  <c:v>63</c:v>
                </c:pt>
                <c:pt idx="77">
                  <c:v>33</c:v>
                </c:pt>
                <c:pt idx="78">
                  <c:v>25</c:v>
                </c:pt>
                <c:pt idx="79">
                  <c:v>39</c:v>
                </c:pt>
                <c:pt idx="80">
                  <c:v>35</c:v>
                </c:pt>
                <c:pt idx="81">
                  <c:v>42</c:v>
                </c:pt>
                <c:pt idx="82">
                  <c:v>35</c:v>
                </c:pt>
                <c:pt idx="83">
                  <c:v>83</c:v>
                </c:pt>
                <c:pt idx="84">
                  <c:v>95</c:v>
                </c:pt>
                <c:pt idx="85">
                  <c:v>208</c:v>
                </c:pt>
                <c:pt idx="86">
                  <c:v>146</c:v>
                </c:pt>
                <c:pt idx="87">
                  <c:v>85</c:v>
                </c:pt>
                <c:pt idx="88">
                  <c:v>40</c:v>
                </c:pt>
                <c:pt idx="89">
                  <c:v>179</c:v>
                </c:pt>
                <c:pt idx="90">
                  <c:v>77</c:v>
                </c:pt>
                <c:pt idx="91">
                  <c:v>235</c:v>
                </c:pt>
                <c:pt idx="92">
                  <c:v>119</c:v>
                </c:pt>
                <c:pt idx="93">
                  <c:v>28</c:v>
                </c:pt>
                <c:pt idx="94">
                  <c:v>72</c:v>
                </c:pt>
                <c:pt idx="95">
                  <c:v>192</c:v>
                </c:pt>
                <c:pt idx="96">
                  <c:v>64</c:v>
                </c:pt>
                <c:pt idx="97">
                  <c:v>105</c:v>
                </c:pt>
                <c:pt idx="98">
                  <c:v>62</c:v>
                </c:pt>
                <c:pt idx="99">
                  <c:v>148</c:v>
                </c:pt>
                <c:pt idx="100">
                  <c:v>1140</c:v>
                </c:pt>
                <c:pt idx="101">
                  <c:v>1702</c:v>
                </c:pt>
                <c:pt idx="102">
                  <c:v>485</c:v>
                </c:pt>
                <c:pt idx="103">
                  <c:v>384</c:v>
                </c:pt>
                <c:pt idx="104">
                  <c:v>438</c:v>
                </c:pt>
                <c:pt idx="105">
                  <c:v>463</c:v>
                </c:pt>
                <c:pt idx="106">
                  <c:v>1056</c:v>
                </c:pt>
                <c:pt idx="107">
                  <c:v>386</c:v>
                </c:pt>
                <c:pt idx="108">
                  <c:v>205</c:v>
                </c:pt>
                <c:pt idx="109">
                  <c:v>337</c:v>
                </c:pt>
                <c:pt idx="110">
                  <c:v>270</c:v>
                </c:pt>
                <c:pt idx="111">
                  <c:v>233</c:v>
                </c:pt>
                <c:pt idx="112">
                  <c:v>474</c:v>
                </c:pt>
                <c:pt idx="113">
                  <c:v>2780</c:v>
                </c:pt>
                <c:pt idx="114">
                  <c:v>1339</c:v>
                </c:pt>
                <c:pt idx="115">
                  <c:v>1046</c:v>
                </c:pt>
                <c:pt idx="116">
                  <c:v>605</c:v>
                </c:pt>
                <c:pt idx="117">
                  <c:v>225</c:v>
                </c:pt>
                <c:pt idx="118">
                  <c:v>143</c:v>
                </c:pt>
                <c:pt idx="119">
                  <c:v>76</c:v>
                </c:pt>
                <c:pt idx="120">
                  <c:v>254</c:v>
                </c:pt>
                <c:pt idx="121">
                  <c:v>205</c:v>
                </c:pt>
                <c:pt idx="122">
                  <c:v>168</c:v>
                </c:pt>
                <c:pt idx="123">
                  <c:v>69</c:v>
                </c:pt>
                <c:pt idx="124">
                  <c:v>61</c:v>
                </c:pt>
                <c:pt idx="125">
                  <c:v>53</c:v>
                </c:pt>
                <c:pt idx="126">
                  <c:v>67</c:v>
                </c:pt>
                <c:pt idx="127">
                  <c:v>141</c:v>
                </c:pt>
                <c:pt idx="128">
                  <c:v>154</c:v>
                </c:pt>
                <c:pt idx="129">
                  <c:v>193</c:v>
                </c:pt>
                <c:pt idx="130">
                  <c:v>177</c:v>
                </c:pt>
                <c:pt idx="131">
                  <c:v>129</c:v>
                </c:pt>
                <c:pt idx="132">
                  <c:v>151</c:v>
                </c:pt>
                <c:pt idx="133">
                  <c:v>78</c:v>
                </c:pt>
                <c:pt idx="134">
                  <c:v>88</c:v>
                </c:pt>
                <c:pt idx="135">
                  <c:v>303</c:v>
                </c:pt>
                <c:pt idx="136">
                  <c:v>283</c:v>
                </c:pt>
                <c:pt idx="137">
                  <c:v>385</c:v>
                </c:pt>
                <c:pt idx="138">
                  <c:v>237</c:v>
                </c:pt>
                <c:pt idx="139">
                  <c:v>329</c:v>
                </c:pt>
                <c:pt idx="140">
                  <c:v>268</c:v>
                </c:pt>
                <c:pt idx="141">
                  <c:v>395</c:v>
                </c:pt>
                <c:pt idx="142">
                  <c:v>592</c:v>
                </c:pt>
                <c:pt idx="143">
                  <c:v>316</c:v>
                </c:pt>
                <c:pt idx="144">
                  <c:v>291</c:v>
                </c:pt>
                <c:pt idx="145">
                  <c:v>395</c:v>
                </c:pt>
                <c:pt idx="146">
                  <c:v>512</c:v>
                </c:pt>
                <c:pt idx="147">
                  <c:v>188</c:v>
                </c:pt>
                <c:pt idx="148">
                  <c:v>446</c:v>
                </c:pt>
                <c:pt idx="149">
                  <c:v>373</c:v>
                </c:pt>
                <c:pt idx="150">
                  <c:v>731</c:v>
                </c:pt>
                <c:pt idx="151">
                  <c:v>1038</c:v>
                </c:pt>
                <c:pt idx="152">
                  <c:v>407</c:v>
                </c:pt>
                <c:pt idx="153">
                  <c:v>223</c:v>
                </c:pt>
                <c:pt idx="154">
                  <c:v>485</c:v>
                </c:pt>
                <c:pt idx="155">
                  <c:v>380</c:v>
                </c:pt>
                <c:pt idx="156">
                  <c:v>279</c:v>
                </c:pt>
                <c:pt idx="157">
                  <c:v>660</c:v>
                </c:pt>
                <c:pt idx="158">
                  <c:v>3131</c:v>
                </c:pt>
                <c:pt idx="159">
                  <c:v>6736</c:v>
                </c:pt>
                <c:pt idx="160">
                  <c:v>7066</c:v>
                </c:pt>
                <c:pt idx="161">
                  <c:v>5763</c:v>
                </c:pt>
                <c:pt idx="162">
                  <c:v>3954</c:v>
                </c:pt>
                <c:pt idx="163">
                  <c:v>414</c:v>
                </c:pt>
                <c:pt idx="164">
                  <c:v>317</c:v>
                </c:pt>
                <c:pt idx="165">
                  <c:v>719</c:v>
                </c:pt>
                <c:pt idx="166">
                  <c:v>251</c:v>
                </c:pt>
                <c:pt idx="167">
                  <c:v>140</c:v>
                </c:pt>
                <c:pt idx="168">
                  <c:v>177</c:v>
                </c:pt>
                <c:pt idx="169">
                  <c:v>97</c:v>
                </c:pt>
                <c:pt idx="170">
                  <c:v>187</c:v>
                </c:pt>
                <c:pt idx="171">
                  <c:v>156</c:v>
                </c:pt>
                <c:pt idx="172">
                  <c:v>139</c:v>
                </c:pt>
                <c:pt idx="173">
                  <c:v>267</c:v>
                </c:pt>
                <c:pt idx="174">
                  <c:v>312</c:v>
                </c:pt>
                <c:pt idx="175">
                  <c:v>314</c:v>
                </c:pt>
                <c:pt idx="176">
                  <c:v>251</c:v>
                </c:pt>
                <c:pt idx="177">
                  <c:v>136</c:v>
                </c:pt>
                <c:pt idx="178">
                  <c:v>86</c:v>
                </c:pt>
                <c:pt idx="179">
                  <c:v>129</c:v>
                </c:pt>
                <c:pt idx="180">
                  <c:v>87</c:v>
                </c:pt>
                <c:pt idx="181">
                  <c:v>112</c:v>
                </c:pt>
                <c:pt idx="182">
                  <c:v>74</c:v>
                </c:pt>
                <c:pt idx="183">
                  <c:v>90</c:v>
                </c:pt>
                <c:pt idx="184">
                  <c:v>186</c:v>
                </c:pt>
                <c:pt idx="185">
                  <c:v>374</c:v>
                </c:pt>
                <c:pt idx="186">
                  <c:v>301</c:v>
                </c:pt>
                <c:pt idx="187">
                  <c:v>553</c:v>
                </c:pt>
                <c:pt idx="188">
                  <c:v>342</c:v>
                </c:pt>
                <c:pt idx="189">
                  <c:v>265</c:v>
                </c:pt>
                <c:pt idx="190">
                  <c:v>387</c:v>
                </c:pt>
                <c:pt idx="191">
                  <c:v>917</c:v>
                </c:pt>
                <c:pt idx="192">
                  <c:v>294</c:v>
                </c:pt>
                <c:pt idx="193">
                  <c:v>329</c:v>
                </c:pt>
                <c:pt idx="194">
                  <c:v>517</c:v>
                </c:pt>
                <c:pt idx="195">
                  <c:v>306</c:v>
                </c:pt>
                <c:pt idx="196">
                  <c:v>246</c:v>
                </c:pt>
                <c:pt idx="197">
                  <c:v>1533</c:v>
                </c:pt>
                <c:pt idx="198">
                  <c:v>1001</c:v>
                </c:pt>
                <c:pt idx="199">
                  <c:v>527</c:v>
                </c:pt>
                <c:pt idx="200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102-4A8C-91E4-66EA0004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99040"/>
        <c:axId val="287011544"/>
      </c:lineChart>
      <c:dateAx>
        <c:axId val="29129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11544"/>
        <c:crosses val="autoZero"/>
        <c:auto val="1"/>
        <c:lblOffset val="100"/>
        <c:baseTimeUnit val="days"/>
      </c:dateAx>
      <c:valAx>
        <c:axId val="28701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7E18F-F2E4-4031-ACE5-157D830E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ME (H)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CA9F2-C04D-454D-A7E2-B93D024FF8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7614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59F72-D159-462B-9CC6-98DA40AE1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03/01/2018 - 09/17/2018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E608B-90A3-4325-9655-2537B36E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623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ME (H)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ME (H)</dc:title>
  <dc:creator>Administrator</dc:creator>
  <cp:lastModifiedBy>Administrator</cp:lastModifiedBy>
  <cp:revision>1</cp:revision>
  <dcterms:created xsi:type="dcterms:W3CDTF">2018-09-17T14:57:39Z</dcterms:created>
  <dcterms:modified xsi:type="dcterms:W3CDTF">2018-09-17T14:57:43Z</dcterms:modified>
</cp:coreProperties>
</file>