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 London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Sheet1!$B$2:$B$202</c:f>
              <c:numCache>
                <c:formatCode>General</c:formatCode>
                <c:ptCount val="201"/>
                <c:pt idx="0">
                  <c:v>27008</c:v>
                </c:pt>
                <c:pt idx="1">
                  <c:v>27011</c:v>
                </c:pt>
                <c:pt idx="2">
                  <c:v>27011</c:v>
                </c:pt>
                <c:pt idx="3">
                  <c:v>27009</c:v>
                </c:pt>
                <c:pt idx="4">
                  <c:v>27009</c:v>
                </c:pt>
                <c:pt idx="5">
                  <c:v>27009</c:v>
                </c:pt>
                <c:pt idx="6">
                  <c:v>27008</c:v>
                </c:pt>
                <c:pt idx="7">
                  <c:v>27010</c:v>
                </c:pt>
                <c:pt idx="8">
                  <c:v>27013</c:v>
                </c:pt>
                <c:pt idx="9">
                  <c:v>27016</c:v>
                </c:pt>
                <c:pt idx="10">
                  <c:v>27012</c:v>
                </c:pt>
                <c:pt idx="11">
                  <c:v>27075</c:v>
                </c:pt>
                <c:pt idx="12">
                  <c:v>27196</c:v>
                </c:pt>
                <c:pt idx="13">
                  <c:v>27353</c:v>
                </c:pt>
                <c:pt idx="14">
                  <c:v>27468</c:v>
                </c:pt>
                <c:pt idx="15">
                  <c:v>27635</c:v>
                </c:pt>
                <c:pt idx="16">
                  <c:v>27797</c:v>
                </c:pt>
                <c:pt idx="17">
                  <c:v>27959</c:v>
                </c:pt>
                <c:pt idx="18">
                  <c:v>28108</c:v>
                </c:pt>
                <c:pt idx="19">
                  <c:v>28201</c:v>
                </c:pt>
                <c:pt idx="20">
                  <c:v>28321</c:v>
                </c:pt>
                <c:pt idx="21">
                  <c:v>28422</c:v>
                </c:pt>
                <c:pt idx="22">
                  <c:v>28513</c:v>
                </c:pt>
                <c:pt idx="23">
                  <c:v>28627</c:v>
                </c:pt>
                <c:pt idx="24">
                  <c:v>28721</c:v>
                </c:pt>
                <c:pt idx="25">
                  <c:v>28844</c:v>
                </c:pt>
                <c:pt idx="26">
                  <c:v>28946</c:v>
                </c:pt>
                <c:pt idx="27">
                  <c:v>29051</c:v>
                </c:pt>
                <c:pt idx="28">
                  <c:v>29147</c:v>
                </c:pt>
                <c:pt idx="29">
                  <c:v>29274</c:v>
                </c:pt>
                <c:pt idx="30">
                  <c:v>29386</c:v>
                </c:pt>
                <c:pt idx="31">
                  <c:v>29382</c:v>
                </c:pt>
                <c:pt idx="32">
                  <c:v>29389</c:v>
                </c:pt>
                <c:pt idx="33">
                  <c:v>29451</c:v>
                </c:pt>
                <c:pt idx="34">
                  <c:v>29501</c:v>
                </c:pt>
                <c:pt idx="35">
                  <c:v>29561</c:v>
                </c:pt>
                <c:pt idx="36">
                  <c:v>29629</c:v>
                </c:pt>
                <c:pt idx="37">
                  <c:v>29691</c:v>
                </c:pt>
                <c:pt idx="38">
                  <c:v>29765</c:v>
                </c:pt>
                <c:pt idx="39">
                  <c:v>29824</c:v>
                </c:pt>
                <c:pt idx="40">
                  <c:v>29887</c:v>
                </c:pt>
                <c:pt idx="41">
                  <c:v>29954</c:v>
                </c:pt>
                <c:pt idx="42">
                  <c:v>30012</c:v>
                </c:pt>
                <c:pt idx="43">
                  <c:v>30074</c:v>
                </c:pt>
                <c:pt idx="44">
                  <c:v>30134</c:v>
                </c:pt>
                <c:pt idx="45">
                  <c:v>30229</c:v>
                </c:pt>
                <c:pt idx="46">
                  <c:v>30298</c:v>
                </c:pt>
                <c:pt idx="47">
                  <c:v>30398</c:v>
                </c:pt>
                <c:pt idx="48">
                  <c:v>30469</c:v>
                </c:pt>
                <c:pt idx="49">
                  <c:v>30543</c:v>
                </c:pt>
                <c:pt idx="50">
                  <c:v>30639</c:v>
                </c:pt>
                <c:pt idx="51">
                  <c:v>30728</c:v>
                </c:pt>
                <c:pt idx="52">
                  <c:v>30769</c:v>
                </c:pt>
                <c:pt idx="53">
                  <c:v>30773</c:v>
                </c:pt>
                <c:pt idx="54">
                  <c:v>30774</c:v>
                </c:pt>
                <c:pt idx="55">
                  <c:v>30773</c:v>
                </c:pt>
                <c:pt idx="56">
                  <c:v>30767</c:v>
                </c:pt>
                <c:pt idx="57">
                  <c:v>30878</c:v>
                </c:pt>
                <c:pt idx="58">
                  <c:v>30974</c:v>
                </c:pt>
                <c:pt idx="59">
                  <c:v>31069</c:v>
                </c:pt>
                <c:pt idx="60">
                  <c:v>31147</c:v>
                </c:pt>
                <c:pt idx="61">
                  <c:v>31148</c:v>
                </c:pt>
                <c:pt idx="62">
                  <c:v>31153</c:v>
                </c:pt>
                <c:pt idx="63">
                  <c:v>31168</c:v>
                </c:pt>
                <c:pt idx="64">
                  <c:v>31180</c:v>
                </c:pt>
                <c:pt idx="65">
                  <c:v>31186</c:v>
                </c:pt>
                <c:pt idx="66">
                  <c:v>31197</c:v>
                </c:pt>
                <c:pt idx="67">
                  <c:v>31206</c:v>
                </c:pt>
                <c:pt idx="68">
                  <c:v>31218</c:v>
                </c:pt>
                <c:pt idx="69">
                  <c:v>31221</c:v>
                </c:pt>
                <c:pt idx="70">
                  <c:v>31230</c:v>
                </c:pt>
                <c:pt idx="71">
                  <c:v>31232</c:v>
                </c:pt>
                <c:pt idx="72">
                  <c:v>31238</c:v>
                </c:pt>
                <c:pt idx="73">
                  <c:v>31241</c:v>
                </c:pt>
                <c:pt idx="74">
                  <c:v>31244</c:v>
                </c:pt>
                <c:pt idx="75">
                  <c:v>31251</c:v>
                </c:pt>
                <c:pt idx="76">
                  <c:v>31258</c:v>
                </c:pt>
                <c:pt idx="77">
                  <c:v>31252</c:v>
                </c:pt>
                <c:pt idx="78">
                  <c:v>31260</c:v>
                </c:pt>
                <c:pt idx="79">
                  <c:v>31263</c:v>
                </c:pt>
                <c:pt idx="80">
                  <c:v>31263</c:v>
                </c:pt>
                <c:pt idx="81">
                  <c:v>31266</c:v>
                </c:pt>
                <c:pt idx="82">
                  <c:v>31270</c:v>
                </c:pt>
                <c:pt idx="83">
                  <c:v>31277</c:v>
                </c:pt>
                <c:pt idx="84">
                  <c:v>31288</c:v>
                </c:pt>
                <c:pt idx="85">
                  <c:v>31297</c:v>
                </c:pt>
                <c:pt idx="86">
                  <c:v>31310</c:v>
                </c:pt>
                <c:pt idx="87">
                  <c:v>31319</c:v>
                </c:pt>
                <c:pt idx="88">
                  <c:v>31320</c:v>
                </c:pt>
                <c:pt idx="89">
                  <c:v>31320</c:v>
                </c:pt>
                <c:pt idx="90">
                  <c:v>31329</c:v>
                </c:pt>
                <c:pt idx="91">
                  <c:v>31330</c:v>
                </c:pt>
                <c:pt idx="92">
                  <c:v>31334</c:v>
                </c:pt>
                <c:pt idx="93">
                  <c:v>31334</c:v>
                </c:pt>
                <c:pt idx="94">
                  <c:v>31333</c:v>
                </c:pt>
                <c:pt idx="95">
                  <c:v>31335</c:v>
                </c:pt>
                <c:pt idx="96">
                  <c:v>31335</c:v>
                </c:pt>
                <c:pt idx="97">
                  <c:v>31340</c:v>
                </c:pt>
                <c:pt idx="98">
                  <c:v>31352</c:v>
                </c:pt>
                <c:pt idx="99">
                  <c:v>31357</c:v>
                </c:pt>
                <c:pt idx="100">
                  <c:v>31355</c:v>
                </c:pt>
                <c:pt idx="101">
                  <c:v>31357</c:v>
                </c:pt>
                <c:pt idx="102">
                  <c:v>31356</c:v>
                </c:pt>
                <c:pt idx="103">
                  <c:v>31366</c:v>
                </c:pt>
                <c:pt idx="104">
                  <c:v>31364</c:v>
                </c:pt>
                <c:pt idx="105">
                  <c:v>31373</c:v>
                </c:pt>
                <c:pt idx="106">
                  <c:v>31383</c:v>
                </c:pt>
                <c:pt idx="107">
                  <c:v>31386</c:v>
                </c:pt>
                <c:pt idx="108">
                  <c:v>31405</c:v>
                </c:pt>
                <c:pt idx="109">
                  <c:v>31422</c:v>
                </c:pt>
                <c:pt idx="110">
                  <c:v>31430</c:v>
                </c:pt>
                <c:pt idx="111">
                  <c:v>31462</c:v>
                </c:pt>
                <c:pt idx="112">
                  <c:v>31494</c:v>
                </c:pt>
                <c:pt idx="113">
                  <c:v>31520</c:v>
                </c:pt>
                <c:pt idx="114">
                  <c:v>31546</c:v>
                </c:pt>
                <c:pt idx="115">
                  <c:v>31571</c:v>
                </c:pt>
                <c:pt idx="116">
                  <c:v>31622</c:v>
                </c:pt>
                <c:pt idx="117">
                  <c:v>31663</c:v>
                </c:pt>
                <c:pt idx="118">
                  <c:v>31732</c:v>
                </c:pt>
                <c:pt idx="119">
                  <c:v>31801</c:v>
                </c:pt>
                <c:pt idx="120">
                  <c:v>31808</c:v>
                </c:pt>
                <c:pt idx="121">
                  <c:v>31822</c:v>
                </c:pt>
                <c:pt idx="122">
                  <c:v>31826</c:v>
                </c:pt>
                <c:pt idx="123">
                  <c:v>31832</c:v>
                </c:pt>
                <c:pt idx="124">
                  <c:v>31834</c:v>
                </c:pt>
                <c:pt idx="125">
                  <c:v>31831</c:v>
                </c:pt>
                <c:pt idx="126">
                  <c:v>31832</c:v>
                </c:pt>
                <c:pt idx="127">
                  <c:v>31834</c:v>
                </c:pt>
                <c:pt idx="128">
                  <c:v>31838</c:v>
                </c:pt>
                <c:pt idx="129">
                  <c:v>31845</c:v>
                </c:pt>
                <c:pt idx="130">
                  <c:v>31922</c:v>
                </c:pt>
                <c:pt idx="131">
                  <c:v>31991</c:v>
                </c:pt>
                <c:pt idx="132">
                  <c:v>32076</c:v>
                </c:pt>
                <c:pt idx="133">
                  <c:v>32152</c:v>
                </c:pt>
                <c:pt idx="134">
                  <c:v>32221</c:v>
                </c:pt>
                <c:pt idx="135">
                  <c:v>32306</c:v>
                </c:pt>
                <c:pt idx="136">
                  <c:v>32398</c:v>
                </c:pt>
                <c:pt idx="137">
                  <c:v>32461</c:v>
                </c:pt>
                <c:pt idx="138">
                  <c:v>32532</c:v>
                </c:pt>
                <c:pt idx="139">
                  <c:v>32602</c:v>
                </c:pt>
                <c:pt idx="140">
                  <c:v>32676</c:v>
                </c:pt>
                <c:pt idx="141">
                  <c:v>32804</c:v>
                </c:pt>
                <c:pt idx="142">
                  <c:v>32885</c:v>
                </c:pt>
                <c:pt idx="143">
                  <c:v>32969</c:v>
                </c:pt>
                <c:pt idx="144">
                  <c:v>33111</c:v>
                </c:pt>
                <c:pt idx="145">
                  <c:v>33244</c:v>
                </c:pt>
                <c:pt idx="146">
                  <c:v>33367</c:v>
                </c:pt>
                <c:pt idx="147">
                  <c:v>33486</c:v>
                </c:pt>
                <c:pt idx="148">
                  <c:v>33640</c:v>
                </c:pt>
                <c:pt idx="149">
                  <c:v>33773</c:v>
                </c:pt>
                <c:pt idx="150">
                  <c:v>33939</c:v>
                </c:pt>
                <c:pt idx="151">
                  <c:v>34118</c:v>
                </c:pt>
                <c:pt idx="152">
                  <c:v>34247</c:v>
                </c:pt>
                <c:pt idx="153">
                  <c:v>34312</c:v>
                </c:pt>
                <c:pt idx="154">
                  <c:v>34363</c:v>
                </c:pt>
                <c:pt idx="155">
                  <c:v>34408</c:v>
                </c:pt>
                <c:pt idx="156">
                  <c:v>34449</c:v>
                </c:pt>
                <c:pt idx="157">
                  <c:v>34492</c:v>
                </c:pt>
                <c:pt idx="158">
                  <c:v>34531</c:v>
                </c:pt>
                <c:pt idx="159">
                  <c:v>34579</c:v>
                </c:pt>
                <c:pt idx="160">
                  <c:v>34634</c:v>
                </c:pt>
                <c:pt idx="161">
                  <c:v>34678</c:v>
                </c:pt>
                <c:pt idx="162">
                  <c:v>34731</c:v>
                </c:pt>
                <c:pt idx="163">
                  <c:v>34774</c:v>
                </c:pt>
                <c:pt idx="164">
                  <c:v>34842</c:v>
                </c:pt>
                <c:pt idx="165">
                  <c:v>34883</c:v>
                </c:pt>
                <c:pt idx="166">
                  <c:v>34913</c:v>
                </c:pt>
                <c:pt idx="167">
                  <c:v>34951</c:v>
                </c:pt>
                <c:pt idx="168">
                  <c:v>34990</c:v>
                </c:pt>
                <c:pt idx="169">
                  <c:v>35029</c:v>
                </c:pt>
                <c:pt idx="170">
                  <c:v>35070</c:v>
                </c:pt>
                <c:pt idx="171">
                  <c:v>35090</c:v>
                </c:pt>
                <c:pt idx="172">
                  <c:v>35094</c:v>
                </c:pt>
                <c:pt idx="173">
                  <c:v>35109</c:v>
                </c:pt>
                <c:pt idx="174">
                  <c:v>35117</c:v>
                </c:pt>
                <c:pt idx="175">
                  <c:v>35137</c:v>
                </c:pt>
                <c:pt idx="176">
                  <c:v>35163</c:v>
                </c:pt>
                <c:pt idx="177">
                  <c:v>35192</c:v>
                </c:pt>
                <c:pt idx="178">
                  <c:v>35210</c:v>
                </c:pt>
                <c:pt idx="179">
                  <c:v>35232</c:v>
                </c:pt>
                <c:pt idx="180">
                  <c:v>35262</c:v>
                </c:pt>
                <c:pt idx="181">
                  <c:v>35285</c:v>
                </c:pt>
                <c:pt idx="182">
                  <c:v>35317</c:v>
                </c:pt>
                <c:pt idx="183">
                  <c:v>35433</c:v>
                </c:pt>
                <c:pt idx="184">
                  <c:v>35520</c:v>
                </c:pt>
                <c:pt idx="185">
                  <c:v>35650</c:v>
                </c:pt>
                <c:pt idx="186">
                  <c:v>35789</c:v>
                </c:pt>
                <c:pt idx="187">
                  <c:v>35910</c:v>
                </c:pt>
                <c:pt idx="188">
                  <c:v>36032</c:v>
                </c:pt>
                <c:pt idx="189">
                  <c:v>36143</c:v>
                </c:pt>
                <c:pt idx="190">
                  <c:v>36228</c:v>
                </c:pt>
                <c:pt idx="191">
                  <c:v>36305</c:v>
                </c:pt>
                <c:pt idx="192">
                  <c:v>36395</c:v>
                </c:pt>
                <c:pt idx="193">
                  <c:v>36484</c:v>
                </c:pt>
                <c:pt idx="194">
                  <c:v>36571</c:v>
                </c:pt>
                <c:pt idx="195">
                  <c:v>36648</c:v>
                </c:pt>
                <c:pt idx="196">
                  <c:v>36755</c:v>
                </c:pt>
                <c:pt idx="197">
                  <c:v>36864</c:v>
                </c:pt>
                <c:pt idx="198">
                  <c:v>36958</c:v>
                </c:pt>
                <c:pt idx="199">
                  <c:v>37060</c:v>
                </c:pt>
                <c:pt idx="200">
                  <c:v>37091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63-4E1D-9927-EC8A85C17C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 Mallorca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Sheet1!$C$2:$C$202</c:f>
              <c:numCache>
                <c:formatCode>General</c:formatCode>
                <c:ptCount val="201"/>
                <c:pt idx="0">
                  <c:v>26853</c:v>
                </c:pt>
                <c:pt idx="1">
                  <c:v>26851</c:v>
                </c:pt>
                <c:pt idx="2">
                  <c:v>26844</c:v>
                </c:pt>
                <c:pt idx="3">
                  <c:v>26835</c:v>
                </c:pt>
                <c:pt idx="4">
                  <c:v>26839</c:v>
                </c:pt>
                <c:pt idx="5">
                  <c:v>26841</c:v>
                </c:pt>
                <c:pt idx="6">
                  <c:v>26841</c:v>
                </c:pt>
                <c:pt idx="7">
                  <c:v>26838</c:v>
                </c:pt>
                <c:pt idx="8">
                  <c:v>26832</c:v>
                </c:pt>
                <c:pt idx="9">
                  <c:v>26833</c:v>
                </c:pt>
                <c:pt idx="10">
                  <c:v>26834</c:v>
                </c:pt>
                <c:pt idx="11">
                  <c:v>26828</c:v>
                </c:pt>
                <c:pt idx="12">
                  <c:v>26826</c:v>
                </c:pt>
                <c:pt idx="13">
                  <c:v>26829</c:v>
                </c:pt>
                <c:pt idx="14">
                  <c:v>26828</c:v>
                </c:pt>
                <c:pt idx="15">
                  <c:v>26819</c:v>
                </c:pt>
                <c:pt idx="16">
                  <c:v>26814</c:v>
                </c:pt>
                <c:pt idx="17">
                  <c:v>26817</c:v>
                </c:pt>
                <c:pt idx="18">
                  <c:v>26816</c:v>
                </c:pt>
                <c:pt idx="19">
                  <c:v>26817</c:v>
                </c:pt>
                <c:pt idx="20">
                  <c:v>26814</c:v>
                </c:pt>
                <c:pt idx="21">
                  <c:v>26810</c:v>
                </c:pt>
                <c:pt idx="22">
                  <c:v>26809</c:v>
                </c:pt>
                <c:pt idx="23">
                  <c:v>26808</c:v>
                </c:pt>
                <c:pt idx="24">
                  <c:v>26807</c:v>
                </c:pt>
                <c:pt idx="25">
                  <c:v>26802</c:v>
                </c:pt>
                <c:pt idx="26">
                  <c:v>26802</c:v>
                </c:pt>
                <c:pt idx="27">
                  <c:v>26808</c:v>
                </c:pt>
                <c:pt idx="28">
                  <c:v>26809</c:v>
                </c:pt>
                <c:pt idx="29">
                  <c:v>26812</c:v>
                </c:pt>
                <c:pt idx="30">
                  <c:v>26815</c:v>
                </c:pt>
                <c:pt idx="31">
                  <c:v>26809</c:v>
                </c:pt>
                <c:pt idx="32">
                  <c:v>26810</c:v>
                </c:pt>
                <c:pt idx="33">
                  <c:v>26813</c:v>
                </c:pt>
                <c:pt idx="34">
                  <c:v>26810</c:v>
                </c:pt>
                <c:pt idx="35">
                  <c:v>26806</c:v>
                </c:pt>
                <c:pt idx="36">
                  <c:v>26808</c:v>
                </c:pt>
                <c:pt idx="37">
                  <c:v>26808</c:v>
                </c:pt>
                <c:pt idx="38">
                  <c:v>26807</c:v>
                </c:pt>
                <c:pt idx="39">
                  <c:v>26811</c:v>
                </c:pt>
                <c:pt idx="40">
                  <c:v>26862</c:v>
                </c:pt>
                <c:pt idx="41">
                  <c:v>26879</c:v>
                </c:pt>
                <c:pt idx="42">
                  <c:v>26918</c:v>
                </c:pt>
                <c:pt idx="43">
                  <c:v>26971</c:v>
                </c:pt>
                <c:pt idx="44">
                  <c:v>27014</c:v>
                </c:pt>
                <c:pt idx="45">
                  <c:v>27048</c:v>
                </c:pt>
                <c:pt idx="46">
                  <c:v>27074</c:v>
                </c:pt>
                <c:pt idx="47">
                  <c:v>27114</c:v>
                </c:pt>
                <c:pt idx="48">
                  <c:v>27147</c:v>
                </c:pt>
                <c:pt idx="49">
                  <c:v>27189</c:v>
                </c:pt>
                <c:pt idx="50">
                  <c:v>27233</c:v>
                </c:pt>
                <c:pt idx="51">
                  <c:v>27272</c:v>
                </c:pt>
                <c:pt idx="52">
                  <c:v>27312</c:v>
                </c:pt>
                <c:pt idx="53">
                  <c:v>27345</c:v>
                </c:pt>
                <c:pt idx="54">
                  <c:v>27378</c:v>
                </c:pt>
                <c:pt idx="55">
                  <c:v>27413</c:v>
                </c:pt>
                <c:pt idx="56">
                  <c:v>27454</c:v>
                </c:pt>
                <c:pt idx="57">
                  <c:v>27484</c:v>
                </c:pt>
                <c:pt idx="58">
                  <c:v>27514</c:v>
                </c:pt>
                <c:pt idx="59">
                  <c:v>27552</c:v>
                </c:pt>
                <c:pt idx="60">
                  <c:v>27551</c:v>
                </c:pt>
                <c:pt idx="61">
                  <c:v>27556</c:v>
                </c:pt>
                <c:pt idx="62">
                  <c:v>27553</c:v>
                </c:pt>
                <c:pt idx="63">
                  <c:v>27558</c:v>
                </c:pt>
                <c:pt idx="64">
                  <c:v>27558</c:v>
                </c:pt>
                <c:pt idx="65">
                  <c:v>27560</c:v>
                </c:pt>
                <c:pt idx="66">
                  <c:v>27557</c:v>
                </c:pt>
                <c:pt idx="67">
                  <c:v>27553</c:v>
                </c:pt>
                <c:pt idx="68">
                  <c:v>27553</c:v>
                </c:pt>
                <c:pt idx="69">
                  <c:v>27552</c:v>
                </c:pt>
                <c:pt idx="70">
                  <c:v>27550</c:v>
                </c:pt>
                <c:pt idx="71">
                  <c:v>27549</c:v>
                </c:pt>
                <c:pt idx="72">
                  <c:v>27548</c:v>
                </c:pt>
                <c:pt idx="73">
                  <c:v>27552</c:v>
                </c:pt>
                <c:pt idx="74">
                  <c:v>27564</c:v>
                </c:pt>
                <c:pt idx="75">
                  <c:v>27582</c:v>
                </c:pt>
                <c:pt idx="76">
                  <c:v>27602</c:v>
                </c:pt>
                <c:pt idx="77">
                  <c:v>27619</c:v>
                </c:pt>
                <c:pt idx="78">
                  <c:v>27631</c:v>
                </c:pt>
                <c:pt idx="79">
                  <c:v>27643</c:v>
                </c:pt>
                <c:pt idx="80">
                  <c:v>27670</c:v>
                </c:pt>
                <c:pt idx="81">
                  <c:v>27700</c:v>
                </c:pt>
                <c:pt idx="82">
                  <c:v>27721</c:v>
                </c:pt>
                <c:pt idx="83">
                  <c:v>27743</c:v>
                </c:pt>
                <c:pt idx="84">
                  <c:v>27756</c:v>
                </c:pt>
                <c:pt idx="85">
                  <c:v>27788</c:v>
                </c:pt>
                <c:pt idx="86">
                  <c:v>27797</c:v>
                </c:pt>
                <c:pt idx="87">
                  <c:v>27821</c:v>
                </c:pt>
                <c:pt idx="88">
                  <c:v>27836</c:v>
                </c:pt>
                <c:pt idx="89">
                  <c:v>27848</c:v>
                </c:pt>
                <c:pt idx="90">
                  <c:v>27859</c:v>
                </c:pt>
                <c:pt idx="91">
                  <c:v>27859</c:v>
                </c:pt>
                <c:pt idx="92">
                  <c:v>27873</c:v>
                </c:pt>
                <c:pt idx="93">
                  <c:v>27875</c:v>
                </c:pt>
                <c:pt idx="94">
                  <c:v>27872</c:v>
                </c:pt>
                <c:pt idx="95">
                  <c:v>27887</c:v>
                </c:pt>
                <c:pt idx="96">
                  <c:v>27898</c:v>
                </c:pt>
                <c:pt idx="97">
                  <c:v>27919</c:v>
                </c:pt>
                <c:pt idx="98">
                  <c:v>27941</c:v>
                </c:pt>
                <c:pt idx="99">
                  <c:v>27968</c:v>
                </c:pt>
                <c:pt idx="100">
                  <c:v>27990</c:v>
                </c:pt>
                <c:pt idx="101">
                  <c:v>28017</c:v>
                </c:pt>
                <c:pt idx="102">
                  <c:v>28027</c:v>
                </c:pt>
                <c:pt idx="103">
                  <c:v>28041</c:v>
                </c:pt>
                <c:pt idx="104">
                  <c:v>28041</c:v>
                </c:pt>
                <c:pt idx="105">
                  <c:v>28051</c:v>
                </c:pt>
                <c:pt idx="106">
                  <c:v>28065</c:v>
                </c:pt>
                <c:pt idx="107">
                  <c:v>28073</c:v>
                </c:pt>
                <c:pt idx="108">
                  <c:v>28097</c:v>
                </c:pt>
                <c:pt idx="109">
                  <c:v>28105</c:v>
                </c:pt>
                <c:pt idx="110">
                  <c:v>28121</c:v>
                </c:pt>
                <c:pt idx="111">
                  <c:v>28127</c:v>
                </c:pt>
                <c:pt idx="112">
                  <c:v>28138</c:v>
                </c:pt>
                <c:pt idx="113">
                  <c:v>28149</c:v>
                </c:pt>
                <c:pt idx="114">
                  <c:v>28164</c:v>
                </c:pt>
                <c:pt idx="115">
                  <c:v>28185</c:v>
                </c:pt>
                <c:pt idx="116">
                  <c:v>28201</c:v>
                </c:pt>
                <c:pt idx="117">
                  <c:v>28213</c:v>
                </c:pt>
                <c:pt idx="118">
                  <c:v>28224</c:v>
                </c:pt>
                <c:pt idx="119">
                  <c:v>28235</c:v>
                </c:pt>
                <c:pt idx="120">
                  <c:v>28242</c:v>
                </c:pt>
                <c:pt idx="121">
                  <c:v>28260</c:v>
                </c:pt>
                <c:pt idx="122">
                  <c:v>28283</c:v>
                </c:pt>
                <c:pt idx="123">
                  <c:v>28301</c:v>
                </c:pt>
                <c:pt idx="124">
                  <c:v>28320</c:v>
                </c:pt>
                <c:pt idx="125">
                  <c:v>28336</c:v>
                </c:pt>
                <c:pt idx="126">
                  <c:v>28347</c:v>
                </c:pt>
                <c:pt idx="127">
                  <c:v>28370</c:v>
                </c:pt>
                <c:pt idx="128">
                  <c:v>28386</c:v>
                </c:pt>
                <c:pt idx="129">
                  <c:v>28412</c:v>
                </c:pt>
                <c:pt idx="130">
                  <c:v>28429</c:v>
                </c:pt>
                <c:pt idx="131">
                  <c:v>28448</c:v>
                </c:pt>
                <c:pt idx="132">
                  <c:v>28462</c:v>
                </c:pt>
                <c:pt idx="133">
                  <c:v>28476</c:v>
                </c:pt>
                <c:pt idx="134">
                  <c:v>28496</c:v>
                </c:pt>
                <c:pt idx="135">
                  <c:v>28510</c:v>
                </c:pt>
                <c:pt idx="136">
                  <c:v>28528</c:v>
                </c:pt>
                <c:pt idx="137">
                  <c:v>28544</c:v>
                </c:pt>
                <c:pt idx="138">
                  <c:v>28562</c:v>
                </c:pt>
                <c:pt idx="139">
                  <c:v>28580</c:v>
                </c:pt>
                <c:pt idx="140">
                  <c:v>28598</c:v>
                </c:pt>
                <c:pt idx="141">
                  <c:v>28613</c:v>
                </c:pt>
                <c:pt idx="142">
                  <c:v>28633</c:v>
                </c:pt>
                <c:pt idx="143">
                  <c:v>28660</c:v>
                </c:pt>
                <c:pt idx="144">
                  <c:v>28681</c:v>
                </c:pt>
                <c:pt idx="145">
                  <c:v>28694</c:v>
                </c:pt>
                <c:pt idx="146">
                  <c:v>28722</c:v>
                </c:pt>
                <c:pt idx="147">
                  <c:v>28732</c:v>
                </c:pt>
                <c:pt idx="148">
                  <c:v>28749</c:v>
                </c:pt>
                <c:pt idx="149">
                  <c:v>28763</c:v>
                </c:pt>
                <c:pt idx="150">
                  <c:v>28770</c:v>
                </c:pt>
                <c:pt idx="151">
                  <c:v>28785</c:v>
                </c:pt>
                <c:pt idx="152">
                  <c:v>28790</c:v>
                </c:pt>
                <c:pt idx="153">
                  <c:v>28800</c:v>
                </c:pt>
                <c:pt idx="154">
                  <c:v>28812</c:v>
                </c:pt>
                <c:pt idx="155">
                  <c:v>28825</c:v>
                </c:pt>
                <c:pt idx="156">
                  <c:v>28840</c:v>
                </c:pt>
                <c:pt idx="157">
                  <c:v>28855</c:v>
                </c:pt>
                <c:pt idx="158">
                  <c:v>28866</c:v>
                </c:pt>
                <c:pt idx="159">
                  <c:v>28891</c:v>
                </c:pt>
                <c:pt idx="160">
                  <c:v>28911</c:v>
                </c:pt>
                <c:pt idx="161">
                  <c:v>28928</c:v>
                </c:pt>
                <c:pt idx="162">
                  <c:v>28949</c:v>
                </c:pt>
                <c:pt idx="163">
                  <c:v>28964</c:v>
                </c:pt>
                <c:pt idx="164">
                  <c:v>28974</c:v>
                </c:pt>
                <c:pt idx="165">
                  <c:v>28984</c:v>
                </c:pt>
                <c:pt idx="166">
                  <c:v>29003</c:v>
                </c:pt>
                <c:pt idx="167">
                  <c:v>29013</c:v>
                </c:pt>
                <c:pt idx="168">
                  <c:v>29027</c:v>
                </c:pt>
                <c:pt idx="169">
                  <c:v>29055</c:v>
                </c:pt>
                <c:pt idx="170">
                  <c:v>29103</c:v>
                </c:pt>
                <c:pt idx="171">
                  <c:v>29136</c:v>
                </c:pt>
                <c:pt idx="172">
                  <c:v>29163</c:v>
                </c:pt>
                <c:pt idx="173">
                  <c:v>29188</c:v>
                </c:pt>
                <c:pt idx="174">
                  <c:v>29216</c:v>
                </c:pt>
                <c:pt idx="175">
                  <c:v>29231</c:v>
                </c:pt>
                <c:pt idx="176">
                  <c:v>29252</c:v>
                </c:pt>
                <c:pt idx="177">
                  <c:v>29271</c:v>
                </c:pt>
                <c:pt idx="178">
                  <c:v>29295</c:v>
                </c:pt>
                <c:pt idx="179">
                  <c:v>29311</c:v>
                </c:pt>
                <c:pt idx="180">
                  <c:v>29341</c:v>
                </c:pt>
                <c:pt idx="181">
                  <c:v>29370</c:v>
                </c:pt>
                <c:pt idx="182">
                  <c:v>29390</c:v>
                </c:pt>
                <c:pt idx="183">
                  <c:v>29396</c:v>
                </c:pt>
                <c:pt idx="184">
                  <c:v>29403</c:v>
                </c:pt>
                <c:pt idx="185">
                  <c:v>29433</c:v>
                </c:pt>
                <c:pt idx="186">
                  <c:v>29449</c:v>
                </c:pt>
                <c:pt idx="187">
                  <c:v>29462</c:v>
                </c:pt>
                <c:pt idx="188">
                  <c:v>29478</c:v>
                </c:pt>
                <c:pt idx="189">
                  <c:v>29486</c:v>
                </c:pt>
                <c:pt idx="190">
                  <c:v>29508</c:v>
                </c:pt>
                <c:pt idx="191">
                  <c:v>29531</c:v>
                </c:pt>
                <c:pt idx="192">
                  <c:v>29547</c:v>
                </c:pt>
                <c:pt idx="193">
                  <c:v>29574</c:v>
                </c:pt>
                <c:pt idx="194">
                  <c:v>29609</c:v>
                </c:pt>
                <c:pt idx="195">
                  <c:v>29633</c:v>
                </c:pt>
                <c:pt idx="196">
                  <c:v>29659</c:v>
                </c:pt>
                <c:pt idx="197">
                  <c:v>29685</c:v>
                </c:pt>
                <c:pt idx="198">
                  <c:v>29710</c:v>
                </c:pt>
                <c:pt idx="199">
                  <c:v>29755</c:v>
                </c:pt>
                <c:pt idx="200">
                  <c:v>29766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63-4E1D-9927-EC8A85C17C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Ibiza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Sheet1!$D$2:$D$202</c:f>
              <c:numCache>
                <c:formatCode>General</c:formatCode>
                <c:ptCount val="201"/>
                <c:pt idx="0">
                  <c:v>17932</c:v>
                </c:pt>
                <c:pt idx="1">
                  <c:v>17929</c:v>
                </c:pt>
                <c:pt idx="2">
                  <c:v>17936</c:v>
                </c:pt>
                <c:pt idx="3">
                  <c:v>17942</c:v>
                </c:pt>
                <c:pt idx="4">
                  <c:v>17941</c:v>
                </c:pt>
                <c:pt idx="5">
                  <c:v>17947</c:v>
                </c:pt>
                <c:pt idx="6">
                  <c:v>17947</c:v>
                </c:pt>
                <c:pt idx="7">
                  <c:v>17948</c:v>
                </c:pt>
                <c:pt idx="8">
                  <c:v>17951</c:v>
                </c:pt>
                <c:pt idx="9">
                  <c:v>17951</c:v>
                </c:pt>
                <c:pt idx="10">
                  <c:v>17949</c:v>
                </c:pt>
                <c:pt idx="11">
                  <c:v>17945</c:v>
                </c:pt>
                <c:pt idx="12">
                  <c:v>17946</c:v>
                </c:pt>
                <c:pt idx="13">
                  <c:v>17948</c:v>
                </c:pt>
                <c:pt idx="14">
                  <c:v>17949</c:v>
                </c:pt>
                <c:pt idx="15">
                  <c:v>17946</c:v>
                </c:pt>
                <c:pt idx="16">
                  <c:v>17944</c:v>
                </c:pt>
                <c:pt idx="17">
                  <c:v>17947</c:v>
                </c:pt>
                <c:pt idx="18">
                  <c:v>17946</c:v>
                </c:pt>
                <c:pt idx="19">
                  <c:v>17949</c:v>
                </c:pt>
                <c:pt idx="20">
                  <c:v>17948</c:v>
                </c:pt>
                <c:pt idx="21">
                  <c:v>17954</c:v>
                </c:pt>
                <c:pt idx="22">
                  <c:v>17956</c:v>
                </c:pt>
                <c:pt idx="23">
                  <c:v>17955</c:v>
                </c:pt>
                <c:pt idx="24">
                  <c:v>17957</c:v>
                </c:pt>
                <c:pt idx="25">
                  <c:v>17964</c:v>
                </c:pt>
                <c:pt idx="26">
                  <c:v>17961</c:v>
                </c:pt>
                <c:pt idx="27">
                  <c:v>17965</c:v>
                </c:pt>
                <c:pt idx="28">
                  <c:v>17968</c:v>
                </c:pt>
                <c:pt idx="29">
                  <c:v>17971</c:v>
                </c:pt>
                <c:pt idx="30">
                  <c:v>17975</c:v>
                </c:pt>
                <c:pt idx="31">
                  <c:v>17974</c:v>
                </c:pt>
                <c:pt idx="32">
                  <c:v>17976</c:v>
                </c:pt>
                <c:pt idx="33">
                  <c:v>17974</c:v>
                </c:pt>
                <c:pt idx="34">
                  <c:v>17974</c:v>
                </c:pt>
                <c:pt idx="35">
                  <c:v>17976</c:v>
                </c:pt>
                <c:pt idx="36">
                  <c:v>17975</c:v>
                </c:pt>
                <c:pt idx="37">
                  <c:v>17976</c:v>
                </c:pt>
                <c:pt idx="38">
                  <c:v>17979</c:v>
                </c:pt>
                <c:pt idx="39">
                  <c:v>17982</c:v>
                </c:pt>
                <c:pt idx="40">
                  <c:v>17986</c:v>
                </c:pt>
                <c:pt idx="41">
                  <c:v>17983</c:v>
                </c:pt>
                <c:pt idx="42">
                  <c:v>17987</c:v>
                </c:pt>
                <c:pt idx="43">
                  <c:v>17988</c:v>
                </c:pt>
                <c:pt idx="44">
                  <c:v>17991</c:v>
                </c:pt>
                <c:pt idx="45">
                  <c:v>17998</c:v>
                </c:pt>
                <c:pt idx="46">
                  <c:v>18000</c:v>
                </c:pt>
                <c:pt idx="47">
                  <c:v>18007</c:v>
                </c:pt>
                <c:pt idx="48">
                  <c:v>18009</c:v>
                </c:pt>
                <c:pt idx="49">
                  <c:v>18010</c:v>
                </c:pt>
                <c:pt idx="50">
                  <c:v>18018</c:v>
                </c:pt>
                <c:pt idx="51">
                  <c:v>18017</c:v>
                </c:pt>
                <c:pt idx="52">
                  <c:v>18022</c:v>
                </c:pt>
                <c:pt idx="53">
                  <c:v>18027</c:v>
                </c:pt>
                <c:pt idx="54">
                  <c:v>18032</c:v>
                </c:pt>
                <c:pt idx="55">
                  <c:v>18036</c:v>
                </c:pt>
                <c:pt idx="56">
                  <c:v>18039</c:v>
                </c:pt>
                <c:pt idx="57">
                  <c:v>18055</c:v>
                </c:pt>
                <c:pt idx="58">
                  <c:v>18062</c:v>
                </c:pt>
                <c:pt idx="59">
                  <c:v>18065</c:v>
                </c:pt>
                <c:pt idx="60">
                  <c:v>18071</c:v>
                </c:pt>
                <c:pt idx="61">
                  <c:v>18076</c:v>
                </c:pt>
                <c:pt idx="62">
                  <c:v>18084</c:v>
                </c:pt>
                <c:pt idx="63">
                  <c:v>18093</c:v>
                </c:pt>
                <c:pt idx="64">
                  <c:v>18097</c:v>
                </c:pt>
                <c:pt idx="65">
                  <c:v>18105</c:v>
                </c:pt>
                <c:pt idx="66">
                  <c:v>18106</c:v>
                </c:pt>
                <c:pt idx="67">
                  <c:v>18113</c:v>
                </c:pt>
                <c:pt idx="68">
                  <c:v>18115</c:v>
                </c:pt>
                <c:pt idx="69">
                  <c:v>18119</c:v>
                </c:pt>
                <c:pt idx="70">
                  <c:v>18116</c:v>
                </c:pt>
                <c:pt idx="71">
                  <c:v>18118</c:v>
                </c:pt>
                <c:pt idx="72">
                  <c:v>18124</c:v>
                </c:pt>
                <c:pt idx="73">
                  <c:v>18132</c:v>
                </c:pt>
                <c:pt idx="74">
                  <c:v>18144</c:v>
                </c:pt>
                <c:pt idx="75">
                  <c:v>18158</c:v>
                </c:pt>
                <c:pt idx="76">
                  <c:v>18167</c:v>
                </c:pt>
                <c:pt idx="77">
                  <c:v>18178</c:v>
                </c:pt>
                <c:pt idx="78">
                  <c:v>18184</c:v>
                </c:pt>
                <c:pt idx="79">
                  <c:v>18196</c:v>
                </c:pt>
                <c:pt idx="80">
                  <c:v>18200</c:v>
                </c:pt>
                <c:pt idx="81">
                  <c:v>18213</c:v>
                </c:pt>
                <c:pt idx="82">
                  <c:v>18214</c:v>
                </c:pt>
                <c:pt idx="83">
                  <c:v>18219</c:v>
                </c:pt>
                <c:pt idx="84">
                  <c:v>18228</c:v>
                </c:pt>
                <c:pt idx="85">
                  <c:v>18232</c:v>
                </c:pt>
                <c:pt idx="86">
                  <c:v>18238</c:v>
                </c:pt>
                <c:pt idx="87">
                  <c:v>18245</c:v>
                </c:pt>
                <c:pt idx="88">
                  <c:v>18248</c:v>
                </c:pt>
                <c:pt idx="89">
                  <c:v>18247</c:v>
                </c:pt>
                <c:pt idx="90">
                  <c:v>18253</c:v>
                </c:pt>
                <c:pt idx="91">
                  <c:v>18255</c:v>
                </c:pt>
                <c:pt idx="92">
                  <c:v>18272</c:v>
                </c:pt>
                <c:pt idx="93">
                  <c:v>18290</c:v>
                </c:pt>
                <c:pt idx="94">
                  <c:v>18300</c:v>
                </c:pt>
                <c:pt idx="95">
                  <c:v>18307</c:v>
                </c:pt>
                <c:pt idx="96">
                  <c:v>18316</c:v>
                </c:pt>
                <c:pt idx="97">
                  <c:v>18326</c:v>
                </c:pt>
                <c:pt idx="98">
                  <c:v>18326</c:v>
                </c:pt>
                <c:pt idx="99">
                  <c:v>18334</c:v>
                </c:pt>
                <c:pt idx="100">
                  <c:v>18343</c:v>
                </c:pt>
                <c:pt idx="101">
                  <c:v>18350</c:v>
                </c:pt>
                <c:pt idx="102">
                  <c:v>18369</c:v>
                </c:pt>
                <c:pt idx="103">
                  <c:v>18389</c:v>
                </c:pt>
                <c:pt idx="104">
                  <c:v>18405</c:v>
                </c:pt>
                <c:pt idx="105">
                  <c:v>18422</c:v>
                </c:pt>
                <c:pt idx="106">
                  <c:v>18444</c:v>
                </c:pt>
                <c:pt idx="107">
                  <c:v>18453</c:v>
                </c:pt>
                <c:pt idx="108">
                  <c:v>18464</c:v>
                </c:pt>
                <c:pt idx="109">
                  <c:v>18485</c:v>
                </c:pt>
                <c:pt idx="110">
                  <c:v>18510</c:v>
                </c:pt>
                <c:pt idx="111">
                  <c:v>18526</c:v>
                </c:pt>
                <c:pt idx="112">
                  <c:v>18568</c:v>
                </c:pt>
                <c:pt idx="113">
                  <c:v>18586</c:v>
                </c:pt>
                <c:pt idx="114">
                  <c:v>18592</c:v>
                </c:pt>
                <c:pt idx="115">
                  <c:v>18602</c:v>
                </c:pt>
                <c:pt idx="116">
                  <c:v>18605</c:v>
                </c:pt>
                <c:pt idx="117">
                  <c:v>18611</c:v>
                </c:pt>
                <c:pt idx="118">
                  <c:v>18612</c:v>
                </c:pt>
                <c:pt idx="119">
                  <c:v>18674</c:v>
                </c:pt>
                <c:pt idx="120">
                  <c:v>18703</c:v>
                </c:pt>
                <c:pt idx="121">
                  <c:v>18726</c:v>
                </c:pt>
                <c:pt idx="122">
                  <c:v>18735</c:v>
                </c:pt>
                <c:pt idx="123">
                  <c:v>18745</c:v>
                </c:pt>
                <c:pt idx="124">
                  <c:v>18751</c:v>
                </c:pt>
                <c:pt idx="125">
                  <c:v>18757</c:v>
                </c:pt>
                <c:pt idx="126">
                  <c:v>18763</c:v>
                </c:pt>
                <c:pt idx="127">
                  <c:v>18771</c:v>
                </c:pt>
                <c:pt idx="128">
                  <c:v>18777</c:v>
                </c:pt>
                <c:pt idx="129">
                  <c:v>18778</c:v>
                </c:pt>
                <c:pt idx="130">
                  <c:v>18783</c:v>
                </c:pt>
                <c:pt idx="131">
                  <c:v>18785</c:v>
                </c:pt>
                <c:pt idx="132">
                  <c:v>18792</c:v>
                </c:pt>
                <c:pt idx="133">
                  <c:v>18798</c:v>
                </c:pt>
                <c:pt idx="134">
                  <c:v>18806</c:v>
                </c:pt>
                <c:pt idx="135">
                  <c:v>18814</c:v>
                </c:pt>
                <c:pt idx="136">
                  <c:v>18819</c:v>
                </c:pt>
                <c:pt idx="137">
                  <c:v>18823</c:v>
                </c:pt>
                <c:pt idx="138">
                  <c:v>18831</c:v>
                </c:pt>
                <c:pt idx="139">
                  <c:v>18838</c:v>
                </c:pt>
                <c:pt idx="140">
                  <c:v>18843</c:v>
                </c:pt>
                <c:pt idx="141">
                  <c:v>18885</c:v>
                </c:pt>
                <c:pt idx="142">
                  <c:v>18893</c:v>
                </c:pt>
                <c:pt idx="143">
                  <c:v>18899</c:v>
                </c:pt>
                <c:pt idx="144">
                  <c:v>18898</c:v>
                </c:pt>
                <c:pt idx="145">
                  <c:v>18897</c:v>
                </c:pt>
                <c:pt idx="146">
                  <c:v>18903</c:v>
                </c:pt>
                <c:pt idx="147">
                  <c:v>18905</c:v>
                </c:pt>
                <c:pt idx="148">
                  <c:v>18911</c:v>
                </c:pt>
                <c:pt idx="149">
                  <c:v>18911</c:v>
                </c:pt>
                <c:pt idx="150">
                  <c:v>18916</c:v>
                </c:pt>
                <c:pt idx="151">
                  <c:v>18924</c:v>
                </c:pt>
                <c:pt idx="152">
                  <c:v>18927</c:v>
                </c:pt>
                <c:pt idx="153">
                  <c:v>18933</c:v>
                </c:pt>
                <c:pt idx="154">
                  <c:v>18947</c:v>
                </c:pt>
                <c:pt idx="155">
                  <c:v>18961</c:v>
                </c:pt>
                <c:pt idx="156">
                  <c:v>18966</c:v>
                </c:pt>
                <c:pt idx="157">
                  <c:v>18973</c:v>
                </c:pt>
                <c:pt idx="158">
                  <c:v>18985</c:v>
                </c:pt>
                <c:pt idx="159">
                  <c:v>18991</c:v>
                </c:pt>
                <c:pt idx="160">
                  <c:v>18999</c:v>
                </c:pt>
                <c:pt idx="161">
                  <c:v>19008</c:v>
                </c:pt>
                <c:pt idx="162">
                  <c:v>19012</c:v>
                </c:pt>
                <c:pt idx="163">
                  <c:v>19013</c:v>
                </c:pt>
                <c:pt idx="164">
                  <c:v>19019</c:v>
                </c:pt>
                <c:pt idx="165">
                  <c:v>19029</c:v>
                </c:pt>
                <c:pt idx="166">
                  <c:v>19032</c:v>
                </c:pt>
                <c:pt idx="167">
                  <c:v>19035</c:v>
                </c:pt>
                <c:pt idx="168">
                  <c:v>19040</c:v>
                </c:pt>
                <c:pt idx="169">
                  <c:v>19056</c:v>
                </c:pt>
                <c:pt idx="170">
                  <c:v>19070</c:v>
                </c:pt>
                <c:pt idx="171">
                  <c:v>19079</c:v>
                </c:pt>
                <c:pt idx="172">
                  <c:v>19084</c:v>
                </c:pt>
                <c:pt idx="173">
                  <c:v>19091</c:v>
                </c:pt>
                <c:pt idx="174">
                  <c:v>19099</c:v>
                </c:pt>
                <c:pt idx="175">
                  <c:v>19111</c:v>
                </c:pt>
                <c:pt idx="176">
                  <c:v>19119</c:v>
                </c:pt>
                <c:pt idx="177">
                  <c:v>19122</c:v>
                </c:pt>
                <c:pt idx="178">
                  <c:v>19127</c:v>
                </c:pt>
                <c:pt idx="179">
                  <c:v>19129</c:v>
                </c:pt>
                <c:pt idx="180">
                  <c:v>19133</c:v>
                </c:pt>
                <c:pt idx="181">
                  <c:v>19135</c:v>
                </c:pt>
                <c:pt idx="182">
                  <c:v>19137</c:v>
                </c:pt>
                <c:pt idx="183">
                  <c:v>19142</c:v>
                </c:pt>
                <c:pt idx="184">
                  <c:v>19154</c:v>
                </c:pt>
                <c:pt idx="185">
                  <c:v>19159</c:v>
                </c:pt>
                <c:pt idx="186">
                  <c:v>19165</c:v>
                </c:pt>
                <c:pt idx="187">
                  <c:v>19171</c:v>
                </c:pt>
                <c:pt idx="188">
                  <c:v>19175</c:v>
                </c:pt>
                <c:pt idx="189">
                  <c:v>19185</c:v>
                </c:pt>
                <c:pt idx="190">
                  <c:v>19195</c:v>
                </c:pt>
                <c:pt idx="191">
                  <c:v>19200</c:v>
                </c:pt>
                <c:pt idx="192">
                  <c:v>19202</c:v>
                </c:pt>
                <c:pt idx="193">
                  <c:v>19204</c:v>
                </c:pt>
                <c:pt idx="194">
                  <c:v>19205</c:v>
                </c:pt>
                <c:pt idx="195">
                  <c:v>19211</c:v>
                </c:pt>
                <c:pt idx="196">
                  <c:v>19216</c:v>
                </c:pt>
                <c:pt idx="197">
                  <c:v>19218</c:v>
                </c:pt>
                <c:pt idx="198">
                  <c:v>19219</c:v>
                </c:pt>
                <c:pt idx="199">
                  <c:v>19225</c:v>
                </c:pt>
                <c:pt idx="200">
                  <c:v>19221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63-4E1D-9927-EC8A85C17C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 Cabo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Sheet1!$E$2:$E$202</c:f>
              <c:numCache>
                <c:formatCode>General</c:formatCode>
                <c:ptCount val="201"/>
                <c:pt idx="0">
                  <c:v>72161</c:v>
                </c:pt>
                <c:pt idx="1">
                  <c:v>72159</c:v>
                </c:pt>
                <c:pt idx="2">
                  <c:v>72158</c:v>
                </c:pt>
                <c:pt idx="3">
                  <c:v>72162</c:v>
                </c:pt>
                <c:pt idx="4">
                  <c:v>72166</c:v>
                </c:pt>
                <c:pt idx="5">
                  <c:v>72159</c:v>
                </c:pt>
                <c:pt idx="6">
                  <c:v>72156</c:v>
                </c:pt>
                <c:pt idx="7">
                  <c:v>72148</c:v>
                </c:pt>
                <c:pt idx="8">
                  <c:v>72156</c:v>
                </c:pt>
                <c:pt idx="9">
                  <c:v>72155</c:v>
                </c:pt>
                <c:pt idx="10">
                  <c:v>72159</c:v>
                </c:pt>
                <c:pt idx="11">
                  <c:v>72155</c:v>
                </c:pt>
                <c:pt idx="12">
                  <c:v>72156</c:v>
                </c:pt>
                <c:pt idx="13">
                  <c:v>72159</c:v>
                </c:pt>
                <c:pt idx="14">
                  <c:v>72154</c:v>
                </c:pt>
                <c:pt idx="15">
                  <c:v>72150</c:v>
                </c:pt>
                <c:pt idx="16">
                  <c:v>72148</c:v>
                </c:pt>
                <c:pt idx="17">
                  <c:v>72148</c:v>
                </c:pt>
                <c:pt idx="18">
                  <c:v>72144</c:v>
                </c:pt>
                <c:pt idx="19">
                  <c:v>72143</c:v>
                </c:pt>
                <c:pt idx="20">
                  <c:v>72140</c:v>
                </c:pt>
                <c:pt idx="21">
                  <c:v>72131</c:v>
                </c:pt>
                <c:pt idx="22">
                  <c:v>72135</c:v>
                </c:pt>
                <c:pt idx="23">
                  <c:v>72143</c:v>
                </c:pt>
                <c:pt idx="24">
                  <c:v>72152</c:v>
                </c:pt>
                <c:pt idx="25">
                  <c:v>72168</c:v>
                </c:pt>
                <c:pt idx="26">
                  <c:v>72179</c:v>
                </c:pt>
                <c:pt idx="27">
                  <c:v>72189</c:v>
                </c:pt>
                <c:pt idx="28">
                  <c:v>72206</c:v>
                </c:pt>
                <c:pt idx="29">
                  <c:v>72206</c:v>
                </c:pt>
                <c:pt idx="30">
                  <c:v>72211</c:v>
                </c:pt>
                <c:pt idx="31">
                  <c:v>72216</c:v>
                </c:pt>
                <c:pt idx="32">
                  <c:v>72227</c:v>
                </c:pt>
                <c:pt idx="33">
                  <c:v>72240</c:v>
                </c:pt>
                <c:pt idx="34">
                  <c:v>72267</c:v>
                </c:pt>
                <c:pt idx="35">
                  <c:v>72276</c:v>
                </c:pt>
                <c:pt idx="36">
                  <c:v>72282</c:v>
                </c:pt>
                <c:pt idx="37">
                  <c:v>72280</c:v>
                </c:pt>
                <c:pt idx="38">
                  <c:v>72281</c:v>
                </c:pt>
                <c:pt idx="39">
                  <c:v>72282</c:v>
                </c:pt>
                <c:pt idx="40">
                  <c:v>72296</c:v>
                </c:pt>
                <c:pt idx="41">
                  <c:v>72302</c:v>
                </c:pt>
                <c:pt idx="42">
                  <c:v>72304</c:v>
                </c:pt>
                <c:pt idx="43">
                  <c:v>72305</c:v>
                </c:pt>
                <c:pt idx="44">
                  <c:v>72320</c:v>
                </c:pt>
                <c:pt idx="45">
                  <c:v>72323</c:v>
                </c:pt>
                <c:pt idx="46">
                  <c:v>72325</c:v>
                </c:pt>
                <c:pt idx="47">
                  <c:v>72327</c:v>
                </c:pt>
                <c:pt idx="48">
                  <c:v>72336</c:v>
                </c:pt>
                <c:pt idx="49">
                  <c:v>72338</c:v>
                </c:pt>
                <c:pt idx="50">
                  <c:v>72352</c:v>
                </c:pt>
                <c:pt idx="51">
                  <c:v>72356</c:v>
                </c:pt>
                <c:pt idx="52">
                  <c:v>72357</c:v>
                </c:pt>
                <c:pt idx="53">
                  <c:v>72357</c:v>
                </c:pt>
                <c:pt idx="54">
                  <c:v>72356</c:v>
                </c:pt>
                <c:pt idx="55">
                  <c:v>72356</c:v>
                </c:pt>
                <c:pt idx="56">
                  <c:v>72369</c:v>
                </c:pt>
                <c:pt idx="57">
                  <c:v>72368</c:v>
                </c:pt>
                <c:pt idx="58">
                  <c:v>72371</c:v>
                </c:pt>
                <c:pt idx="59">
                  <c:v>72372</c:v>
                </c:pt>
                <c:pt idx="60">
                  <c:v>72372</c:v>
                </c:pt>
                <c:pt idx="61">
                  <c:v>72385</c:v>
                </c:pt>
                <c:pt idx="62">
                  <c:v>72388</c:v>
                </c:pt>
                <c:pt idx="63">
                  <c:v>72395</c:v>
                </c:pt>
                <c:pt idx="64">
                  <c:v>72396</c:v>
                </c:pt>
                <c:pt idx="65">
                  <c:v>72394</c:v>
                </c:pt>
                <c:pt idx="66">
                  <c:v>72392</c:v>
                </c:pt>
                <c:pt idx="67">
                  <c:v>72394</c:v>
                </c:pt>
                <c:pt idx="68">
                  <c:v>72395</c:v>
                </c:pt>
                <c:pt idx="69">
                  <c:v>72412</c:v>
                </c:pt>
                <c:pt idx="70">
                  <c:v>72451</c:v>
                </c:pt>
                <c:pt idx="71">
                  <c:v>72475</c:v>
                </c:pt>
                <c:pt idx="72">
                  <c:v>72476</c:v>
                </c:pt>
                <c:pt idx="73">
                  <c:v>72483</c:v>
                </c:pt>
                <c:pt idx="74">
                  <c:v>72481</c:v>
                </c:pt>
                <c:pt idx="75">
                  <c:v>72478</c:v>
                </c:pt>
                <c:pt idx="76">
                  <c:v>72482</c:v>
                </c:pt>
                <c:pt idx="77">
                  <c:v>72483</c:v>
                </c:pt>
                <c:pt idx="78">
                  <c:v>72484</c:v>
                </c:pt>
                <c:pt idx="79">
                  <c:v>72484</c:v>
                </c:pt>
                <c:pt idx="80">
                  <c:v>72480</c:v>
                </c:pt>
                <c:pt idx="81">
                  <c:v>72486</c:v>
                </c:pt>
                <c:pt idx="82">
                  <c:v>72493</c:v>
                </c:pt>
                <c:pt idx="83">
                  <c:v>72494</c:v>
                </c:pt>
                <c:pt idx="84">
                  <c:v>72493</c:v>
                </c:pt>
                <c:pt idx="85">
                  <c:v>72504</c:v>
                </c:pt>
                <c:pt idx="86">
                  <c:v>72521</c:v>
                </c:pt>
                <c:pt idx="87">
                  <c:v>72517</c:v>
                </c:pt>
                <c:pt idx="88">
                  <c:v>72522</c:v>
                </c:pt>
                <c:pt idx="89">
                  <c:v>72527</c:v>
                </c:pt>
                <c:pt idx="90">
                  <c:v>72524</c:v>
                </c:pt>
                <c:pt idx="91">
                  <c:v>72535</c:v>
                </c:pt>
                <c:pt idx="92">
                  <c:v>72537</c:v>
                </c:pt>
                <c:pt idx="93">
                  <c:v>72552</c:v>
                </c:pt>
                <c:pt idx="94">
                  <c:v>72554</c:v>
                </c:pt>
                <c:pt idx="95">
                  <c:v>72600</c:v>
                </c:pt>
                <c:pt idx="96">
                  <c:v>72607</c:v>
                </c:pt>
                <c:pt idx="97">
                  <c:v>72622</c:v>
                </c:pt>
                <c:pt idx="98">
                  <c:v>72667</c:v>
                </c:pt>
                <c:pt idx="99">
                  <c:v>72758</c:v>
                </c:pt>
                <c:pt idx="100">
                  <c:v>72830</c:v>
                </c:pt>
                <c:pt idx="101">
                  <c:v>72922</c:v>
                </c:pt>
                <c:pt idx="102">
                  <c:v>72966</c:v>
                </c:pt>
                <c:pt idx="103">
                  <c:v>72978</c:v>
                </c:pt>
                <c:pt idx="104">
                  <c:v>72988</c:v>
                </c:pt>
                <c:pt idx="105">
                  <c:v>73049</c:v>
                </c:pt>
                <c:pt idx="106">
                  <c:v>73098</c:v>
                </c:pt>
                <c:pt idx="107">
                  <c:v>73120</c:v>
                </c:pt>
                <c:pt idx="108">
                  <c:v>73152</c:v>
                </c:pt>
                <c:pt idx="109">
                  <c:v>73175</c:v>
                </c:pt>
                <c:pt idx="110">
                  <c:v>73185</c:v>
                </c:pt>
                <c:pt idx="111">
                  <c:v>73199</c:v>
                </c:pt>
                <c:pt idx="112">
                  <c:v>73209</c:v>
                </c:pt>
                <c:pt idx="113">
                  <c:v>73219</c:v>
                </c:pt>
                <c:pt idx="114">
                  <c:v>73226</c:v>
                </c:pt>
                <c:pt idx="115">
                  <c:v>73231</c:v>
                </c:pt>
                <c:pt idx="116">
                  <c:v>73242</c:v>
                </c:pt>
                <c:pt idx="117">
                  <c:v>73279</c:v>
                </c:pt>
                <c:pt idx="118">
                  <c:v>73276</c:v>
                </c:pt>
                <c:pt idx="119">
                  <c:v>73279</c:v>
                </c:pt>
                <c:pt idx="120">
                  <c:v>73279</c:v>
                </c:pt>
                <c:pt idx="121">
                  <c:v>73277</c:v>
                </c:pt>
                <c:pt idx="122">
                  <c:v>73276</c:v>
                </c:pt>
                <c:pt idx="123">
                  <c:v>73278</c:v>
                </c:pt>
                <c:pt idx="124">
                  <c:v>73304</c:v>
                </c:pt>
                <c:pt idx="125">
                  <c:v>73300</c:v>
                </c:pt>
                <c:pt idx="126">
                  <c:v>73310</c:v>
                </c:pt>
                <c:pt idx="127">
                  <c:v>73321</c:v>
                </c:pt>
                <c:pt idx="128">
                  <c:v>73336</c:v>
                </c:pt>
                <c:pt idx="129">
                  <c:v>73361</c:v>
                </c:pt>
                <c:pt idx="130">
                  <c:v>73366</c:v>
                </c:pt>
                <c:pt idx="131">
                  <c:v>73375</c:v>
                </c:pt>
                <c:pt idx="132">
                  <c:v>73383</c:v>
                </c:pt>
                <c:pt idx="133">
                  <c:v>73577</c:v>
                </c:pt>
                <c:pt idx="134">
                  <c:v>73873</c:v>
                </c:pt>
                <c:pt idx="135">
                  <c:v>74173</c:v>
                </c:pt>
                <c:pt idx="136">
                  <c:v>74513</c:v>
                </c:pt>
                <c:pt idx="137">
                  <c:v>74814</c:v>
                </c:pt>
                <c:pt idx="138">
                  <c:v>75063</c:v>
                </c:pt>
                <c:pt idx="139">
                  <c:v>75262</c:v>
                </c:pt>
                <c:pt idx="140">
                  <c:v>75535</c:v>
                </c:pt>
                <c:pt idx="141">
                  <c:v>75801</c:v>
                </c:pt>
                <c:pt idx="142">
                  <c:v>76032</c:v>
                </c:pt>
                <c:pt idx="143">
                  <c:v>76258</c:v>
                </c:pt>
                <c:pt idx="144">
                  <c:v>76443</c:v>
                </c:pt>
                <c:pt idx="145">
                  <c:v>76486</c:v>
                </c:pt>
                <c:pt idx="146">
                  <c:v>76484</c:v>
                </c:pt>
                <c:pt idx="147">
                  <c:v>76492</c:v>
                </c:pt>
                <c:pt idx="148">
                  <c:v>76491</c:v>
                </c:pt>
                <c:pt idx="149">
                  <c:v>76776</c:v>
                </c:pt>
                <c:pt idx="150">
                  <c:v>77020</c:v>
                </c:pt>
                <c:pt idx="151">
                  <c:v>77226</c:v>
                </c:pt>
                <c:pt idx="152">
                  <c:v>77461</c:v>
                </c:pt>
                <c:pt idx="153">
                  <c:v>77732</c:v>
                </c:pt>
                <c:pt idx="154">
                  <c:v>77994</c:v>
                </c:pt>
                <c:pt idx="155">
                  <c:v>78208</c:v>
                </c:pt>
                <c:pt idx="156">
                  <c:v>78409</c:v>
                </c:pt>
                <c:pt idx="157">
                  <c:v>78614</c:v>
                </c:pt>
                <c:pt idx="158">
                  <c:v>78844</c:v>
                </c:pt>
                <c:pt idx="159">
                  <c:v>79021</c:v>
                </c:pt>
                <c:pt idx="160">
                  <c:v>79228</c:v>
                </c:pt>
                <c:pt idx="161">
                  <c:v>79470</c:v>
                </c:pt>
                <c:pt idx="162">
                  <c:v>79745</c:v>
                </c:pt>
                <c:pt idx="163">
                  <c:v>80034</c:v>
                </c:pt>
                <c:pt idx="164">
                  <c:v>80226</c:v>
                </c:pt>
                <c:pt idx="165">
                  <c:v>80278</c:v>
                </c:pt>
                <c:pt idx="166">
                  <c:v>80318</c:v>
                </c:pt>
                <c:pt idx="167">
                  <c:v>80368</c:v>
                </c:pt>
                <c:pt idx="168">
                  <c:v>80409</c:v>
                </c:pt>
                <c:pt idx="169">
                  <c:v>80445</c:v>
                </c:pt>
                <c:pt idx="170">
                  <c:v>80503</c:v>
                </c:pt>
                <c:pt idx="171">
                  <c:v>80562</c:v>
                </c:pt>
                <c:pt idx="172">
                  <c:v>80632</c:v>
                </c:pt>
                <c:pt idx="173">
                  <c:v>80674</c:v>
                </c:pt>
                <c:pt idx="174">
                  <c:v>80711</c:v>
                </c:pt>
                <c:pt idx="175">
                  <c:v>80770</c:v>
                </c:pt>
                <c:pt idx="176">
                  <c:v>80848</c:v>
                </c:pt>
                <c:pt idx="177">
                  <c:v>80930</c:v>
                </c:pt>
                <c:pt idx="178">
                  <c:v>81005</c:v>
                </c:pt>
                <c:pt idx="179">
                  <c:v>81103</c:v>
                </c:pt>
                <c:pt idx="180">
                  <c:v>81199</c:v>
                </c:pt>
                <c:pt idx="181">
                  <c:v>81290</c:v>
                </c:pt>
                <c:pt idx="182">
                  <c:v>81320</c:v>
                </c:pt>
                <c:pt idx="183">
                  <c:v>81356</c:v>
                </c:pt>
                <c:pt idx="184">
                  <c:v>81385</c:v>
                </c:pt>
                <c:pt idx="185">
                  <c:v>81382</c:v>
                </c:pt>
                <c:pt idx="186">
                  <c:v>81378</c:v>
                </c:pt>
                <c:pt idx="187">
                  <c:v>81384</c:v>
                </c:pt>
                <c:pt idx="188">
                  <c:v>81384</c:v>
                </c:pt>
                <c:pt idx="189">
                  <c:v>81385</c:v>
                </c:pt>
                <c:pt idx="190">
                  <c:v>81381</c:v>
                </c:pt>
                <c:pt idx="191">
                  <c:v>81386</c:v>
                </c:pt>
                <c:pt idx="192">
                  <c:v>81383</c:v>
                </c:pt>
                <c:pt idx="193">
                  <c:v>81379</c:v>
                </c:pt>
                <c:pt idx="194">
                  <c:v>81382</c:v>
                </c:pt>
                <c:pt idx="195">
                  <c:v>81386</c:v>
                </c:pt>
                <c:pt idx="196">
                  <c:v>81393</c:v>
                </c:pt>
                <c:pt idx="197">
                  <c:v>81398</c:v>
                </c:pt>
                <c:pt idx="198">
                  <c:v>81403</c:v>
                </c:pt>
                <c:pt idx="199">
                  <c:v>81410</c:v>
                </c:pt>
                <c:pt idx="200">
                  <c:v>81405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863-4E1D-9927-EC8A85C17C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 Madrid Reina Victoria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Sheet1!$F$2:$F$202</c:f>
              <c:numCache>
                <c:formatCode>General</c:formatCode>
                <c:ptCount val="201"/>
                <c:pt idx="0">
                  <c:v>18774</c:v>
                </c:pt>
                <c:pt idx="1">
                  <c:v>18776</c:v>
                </c:pt>
                <c:pt idx="2">
                  <c:v>18777</c:v>
                </c:pt>
                <c:pt idx="3">
                  <c:v>18784</c:v>
                </c:pt>
                <c:pt idx="4">
                  <c:v>18790</c:v>
                </c:pt>
                <c:pt idx="5">
                  <c:v>18797</c:v>
                </c:pt>
                <c:pt idx="6">
                  <c:v>18798</c:v>
                </c:pt>
                <c:pt idx="7">
                  <c:v>18799</c:v>
                </c:pt>
                <c:pt idx="8">
                  <c:v>18799</c:v>
                </c:pt>
                <c:pt idx="9">
                  <c:v>18800</c:v>
                </c:pt>
                <c:pt idx="10">
                  <c:v>18797</c:v>
                </c:pt>
                <c:pt idx="11">
                  <c:v>18795</c:v>
                </c:pt>
                <c:pt idx="12">
                  <c:v>18799</c:v>
                </c:pt>
                <c:pt idx="13">
                  <c:v>18837</c:v>
                </c:pt>
                <c:pt idx="14">
                  <c:v>18892</c:v>
                </c:pt>
                <c:pt idx="15">
                  <c:v>18941</c:v>
                </c:pt>
                <c:pt idx="16">
                  <c:v>18992</c:v>
                </c:pt>
                <c:pt idx="17">
                  <c:v>19049</c:v>
                </c:pt>
                <c:pt idx="18">
                  <c:v>19098</c:v>
                </c:pt>
                <c:pt idx="19">
                  <c:v>19138</c:v>
                </c:pt>
                <c:pt idx="20">
                  <c:v>19149</c:v>
                </c:pt>
                <c:pt idx="21">
                  <c:v>19155</c:v>
                </c:pt>
                <c:pt idx="22">
                  <c:v>19170</c:v>
                </c:pt>
                <c:pt idx="23">
                  <c:v>19178</c:v>
                </c:pt>
                <c:pt idx="24">
                  <c:v>19193</c:v>
                </c:pt>
                <c:pt idx="25">
                  <c:v>19312</c:v>
                </c:pt>
                <c:pt idx="26">
                  <c:v>19499</c:v>
                </c:pt>
                <c:pt idx="27">
                  <c:v>19697</c:v>
                </c:pt>
                <c:pt idx="28">
                  <c:v>19886</c:v>
                </c:pt>
                <c:pt idx="29">
                  <c:v>20079</c:v>
                </c:pt>
                <c:pt idx="30">
                  <c:v>20303</c:v>
                </c:pt>
                <c:pt idx="31">
                  <c:v>20534</c:v>
                </c:pt>
                <c:pt idx="32">
                  <c:v>20768</c:v>
                </c:pt>
                <c:pt idx="33">
                  <c:v>20994</c:v>
                </c:pt>
                <c:pt idx="34">
                  <c:v>21156</c:v>
                </c:pt>
                <c:pt idx="35">
                  <c:v>21311</c:v>
                </c:pt>
                <c:pt idx="36">
                  <c:v>21508</c:v>
                </c:pt>
                <c:pt idx="37">
                  <c:v>21718</c:v>
                </c:pt>
                <c:pt idx="38">
                  <c:v>21922</c:v>
                </c:pt>
                <c:pt idx="39">
                  <c:v>22005</c:v>
                </c:pt>
                <c:pt idx="40">
                  <c:v>22016</c:v>
                </c:pt>
                <c:pt idx="41">
                  <c:v>22021</c:v>
                </c:pt>
                <c:pt idx="42">
                  <c:v>22037</c:v>
                </c:pt>
                <c:pt idx="43">
                  <c:v>22043</c:v>
                </c:pt>
                <c:pt idx="44">
                  <c:v>22056</c:v>
                </c:pt>
                <c:pt idx="45">
                  <c:v>22072</c:v>
                </c:pt>
                <c:pt idx="46">
                  <c:v>22079</c:v>
                </c:pt>
                <c:pt idx="47">
                  <c:v>22091</c:v>
                </c:pt>
                <c:pt idx="48">
                  <c:v>22100</c:v>
                </c:pt>
                <c:pt idx="49">
                  <c:v>22110</c:v>
                </c:pt>
                <c:pt idx="50">
                  <c:v>22124</c:v>
                </c:pt>
                <c:pt idx="51">
                  <c:v>22132</c:v>
                </c:pt>
                <c:pt idx="52">
                  <c:v>22133</c:v>
                </c:pt>
                <c:pt idx="53">
                  <c:v>22140</c:v>
                </c:pt>
                <c:pt idx="54">
                  <c:v>22145</c:v>
                </c:pt>
                <c:pt idx="55">
                  <c:v>22158</c:v>
                </c:pt>
                <c:pt idx="56">
                  <c:v>22170</c:v>
                </c:pt>
                <c:pt idx="57">
                  <c:v>22180</c:v>
                </c:pt>
                <c:pt idx="58">
                  <c:v>22185</c:v>
                </c:pt>
                <c:pt idx="59">
                  <c:v>22192</c:v>
                </c:pt>
                <c:pt idx="60">
                  <c:v>22194</c:v>
                </c:pt>
                <c:pt idx="61">
                  <c:v>22194</c:v>
                </c:pt>
                <c:pt idx="62">
                  <c:v>22194</c:v>
                </c:pt>
                <c:pt idx="63">
                  <c:v>22201</c:v>
                </c:pt>
                <c:pt idx="64">
                  <c:v>22215</c:v>
                </c:pt>
                <c:pt idx="65">
                  <c:v>22221</c:v>
                </c:pt>
                <c:pt idx="66">
                  <c:v>22230</c:v>
                </c:pt>
                <c:pt idx="67">
                  <c:v>22248</c:v>
                </c:pt>
                <c:pt idx="68">
                  <c:v>22255</c:v>
                </c:pt>
                <c:pt idx="69">
                  <c:v>22262</c:v>
                </c:pt>
                <c:pt idx="70">
                  <c:v>22269</c:v>
                </c:pt>
                <c:pt idx="71">
                  <c:v>22282</c:v>
                </c:pt>
                <c:pt idx="72">
                  <c:v>22288</c:v>
                </c:pt>
                <c:pt idx="73">
                  <c:v>22300</c:v>
                </c:pt>
                <c:pt idx="74">
                  <c:v>22307</c:v>
                </c:pt>
                <c:pt idx="75">
                  <c:v>22318</c:v>
                </c:pt>
                <c:pt idx="76">
                  <c:v>22330</c:v>
                </c:pt>
                <c:pt idx="77">
                  <c:v>22337</c:v>
                </c:pt>
                <c:pt idx="78">
                  <c:v>22333</c:v>
                </c:pt>
                <c:pt idx="79">
                  <c:v>22343</c:v>
                </c:pt>
                <c:pt idx="80">
                  <c:v>22349</c:v>
                </c:pt>
                <c:pt idx="81">
                  <c:v>22359</c:v>
                </c:pt>
                <c:pt idx="82">
                  <c:v>22366</c:v>
                </c:pt>
                <c:pt idx="83">
                  <c:v>22376</c:v>
                </c:pt>
                <c:pt idx="84">
                  <c:v>22392</c:v>
                </c:pt>
                <c:pt idx="85">
                  <c:v>22400</c:v>
                </c:pt>
                <c:pt idx="86">
                  <c:v>22407</c:v>
                </c:pt>
                <c:pt idx="87">
                  <c:v>22424</c:v>
                </c:pt>
                <c:pt idx="88">
                  <c:v>22429</c:v>
                </c:pt>
                <c:pt idx="89">
                  <c:v>22435</c:v>
                </c:pt>
                <c:pt idx="90">
                  <c:v>22435</c:v>
                </c:pt>
                <c:pt idx="91">
                  <c:v>22438</c:v>
                </c:pt>
                <c:pt idx="92">
                  <c:v>22441</c:v>
                </c:pt>
                <c:pt idx="93">
                  <c:v>22439</c:v>
                </c:pt>
                <c:pt idx="94">
                  <c:v>22437</c:v>
                </c:pt>
                <c:pt idx="95">
                  <c:v>22436</c:v>
                </c:pt>
                <c:pt idx="96">
                  <c:v>22436</c:v>
                </c:pt>
                <c:pt idx="97">
                  <c:v>22445</c:v>
                </c:pt>
                <c:pt idx="98">
                  <c:v>22456</c:v>
                </c:pt>
                <c:pt idx="99">
                  <c:v>22470</c:v>
                </c:pt>
                <c:pt idx="100">
                  <c:v>22478</c:v>
                </c:pt>
                <c:pt idx="101">
                  <c:v>22487</c:v>
                </c:pt>
                <c:pt idx="102">
                  <c:v>22501</c:v>
                </c:pt>
                <c:pt idx="103">
                  <c:v>22519</c:v>
                </c:pt>
                <c:pt idx="104">
                  <c:v>22530</c:v>
                </c:pt>
                <c:pt idx="105">
                  <c:v>22550</c:v>
                </c:pt>
                <c:pt idx="106">
                  <c:v>22556</c:v>
                </c:pt>
                <c:pt idx="107">
                  <c:v>22566</c:v>
                </c:pt>
                <c:pt idx="108">
                  <c:v>22574</c:v>
                </c:pt>
                <c:pt idx="109">
                  <c:v>22588</c:v>
                </c:pt>
                <c:pt idx="110">
                  <c:v>22592</c:v>
                </c:pt>
                <c:pt idx="111">
                  <c:v>22591</c:v>
                </c:pt>
                <c:pt idx="112">
                  <c:v>22591</c:v>
                </c:pt>
                <c:pt idx="113">
                  <c:v>22634</c:v>
                </c:pt>
                <c:pt idx="114">
                  <c:v>22666</c:v>
                </c:pt>
                <c:pt idx="115">
                  <c:v>22705</c:v>
                </c:pt>
                <c:pt idx="116">
                  <c:v>22746</c:v>
                </c:pt>
                <c:pt idx="117">
                  <c:v>22781</c:v>
                </c:pt>
                <c:pt idx="118">
                  <c:v>22822</c:v>
                </c:pt>
                <c:pt idx="119">
                  <c:v>22848</c:v>
                </c:pt>
                <c:pt idx="120">
                  <c:v>22893</c:v>
                </c:pt>
                <c:pt idx="121">
                  <c:v>22907</c:v>
                </c:pt>
                <c:pt idx="122">
                  <c:v>22928</c:v>
                </c:pt>
                <c:pt idx="123">
                  <c:v>22943</c:v>
                </c:pt>
                <c:pt idx="124">
                  <c:v>22967</c:v>
                </c:pt>
                <c:pt idx="125">
                  <c:v>22979</c:v>
                </c:pt>
                <c:pt idx="126">
                  <c:v>22981</c:v>
                </c:pt>
                <c:pt idx="127">
                  <c:v>22989</c:v>
                </c:pt>
                <c:pt idx="128">
                  <c:v>22996</c:v>
                </c:pt>
                <c:pt idx="129">
                  <c:v>23004</c:v>
                </c:pt>
                <c:pt idx="130">
                  <c:v>23012</c:v>
                </c:pt>
                <c:pt idx="131">
                  <c:v>23020</c:v>
                </c:pt>
                <c:pt idx="132">
                  <c:v>23028</c:v>
                </c:pt>
                <c:pt idx="133">
                  <c:v>23040</c:v>
                </c:pt>
                <c:pt idx="134">
                  <c:v>23049</c:v>
                </c:pt>
                <c:pt idx="135">
                  <c:v>23057</c:v>
                </c:pt>
                <c:pt idx="136">
                  <c:v>23063</c:v>
                </c:pt>
                <c:pt idx="137">
                  <c:v>23072</c:v>
                </c:pt>
                <c:pt idx="138">
                  <c:v>23081</c:v>
                </c:pt>
                <c:pt idx="139">
                  <c:v>23085</c:v>
                </c:pt>
                <c:pt idx="140">
                  <c:v>23092</c:v>
                </c:pt>
                <c:pt idx="141">
                  <c:v>23094</c:v>
                </c:pt>
                <c:pt idx="142">
                  <c:v>23102</c:v>
                </c:pt>
                <c:pt idx="143">
                  <c:v>23114</c:v>
                </c:pt>
                <c:pt idx="144">
                  <c:v>23121</c:v>
                </c:pt>
                <c:pt idx="145">
                  <c:v>23120</c:v>
                </c:pt>
                <c:pt idx="146">
                  <c:v>23124</c:v>
                </c:pt>
                <c:pt idx="147">
                  <c:v>23135</c:v>
                </c:pt>
                <c:pt idx="148">
                  <c:v>23143</c:v>
                </c:pt>
                <c:pt idx="149">
                  <c:v>23142</c:v>
                </c:pt>
                <c:pt idx="150">
                  <c:v>23147</c:v>
                </c:pt>
                <c:pt idx="151">
                  <c:v>23152</c:v>
                </c:pt>
                <c:pt idx="152">
                  <c:v>23150</c:v>
                </c:pt>
                <c:pt idx="153">
                  <c:v>23148</c:v>
                </c:pt>
                <c:pt idx="154">
                  <c:v>23148</c:v>
                </c:pt>
                <c:pt idx="155">
                  <c:v>23150</c:v>
                </c:pt>
                <c:pt idx="156">
                  <c:v>23155</c:v>
                </c:pt>
                <c:pt idx="157">
                  <c:v>23156</c:v>
                </c:pt>
                <c:pt idx="158">
                  <c:v>23151</c:v>
                </c:pt>
                <c:pt idx="159">
                  <c:v>23155</c:v>
                </c:pt>
                <c:pt idx="160">
                  <c:v>23155</c:v>
                </c:pt>
                <c:pt idx="161">
                  <c:v>23153</c:v>
                </c:pt>
                <c:pt idx="162">
                  <c:v>23148</c:v>
                </c:pt>
                <c:pt idx="163">
                  <c:v>23147</c:v>
                </c:pt>
                <c:pt idx="164">
                  <c:v>23145</c:v>
                </c:pt>
                <c:pt idx="165">
                  <c:v>23153</c:v>
                </c:pt>
                <c:pt idx="166">
                  <c:v>23159</c:v>
                </c:pt>
                <c:pt idx="167">
                  <c:v>23168</c:v>
                </c:pt>
                <c:pt idx="168">
                  <c:v>23174</c:v>
                </c:pt>
                <c:pt idx="169">
                  <c:v>23185</c:v>
                </c:pt>
                <c:pt idx="170">
                  <c:v>23198</c:v>
                </c:pt>
                <c:pt idx="171">
                  <c:v>23210</c:v>
                </c:pt>
                <c:pt idx="172">
                  <c:v>23220</c:v>
                </c:pt>
                <c:pt idx="173">
                  <c:v>23233</c:v>
                </c:pt>
                <c:pt idx="174">
                  <c:v>23239</c:v>
                </c:pt>
                <c:pt idx="175">
                  <c:v>23249</c:v>
                </c:pt>
                <c:pt idx="176">
                  <c:v>23266</c:v>
                </c:pt>
                <c:pt idx="177">
                  <c:v>23279</c:v>
                </c:pt>
                <c:pt idx="178">
                  <c:v>23295</c:v>
                </c:pt>
                <c:pt idx="179">
                  <c:v>23308</c:v>
                </c:pt>
                <c:pt idx="180">
                  <c:v>23320</c:v>
                </c:pt>
                <c:pt idx="181">
                  <c:v>23327</c:v>
                </c:pt>
                <c:pt idx="182">
                  <c:v>23334</c:v>
                </c:pt>
                <c:pt idx="183">
                  <c:v>23333</c:v>
                </c:pt>
                <c:pt idx="184">
                  <c:v>23333</c:v>
                </c:pt>
                <c:pt idx="185">
                  <c:v>23334</c:v>
                </c:pt>
                <c:pt idx="186">
                  <c:v>23332</c:v>
                </c:pt>
                <c:pt idx="187">
                  <c:v>23332</c:v>
                </c:pt>
                <c:pt idx="188">
                  <c:v>23339</c:v>
                </c:pt>
                <c:pt idx="189">
                  <c:v>23347</c:v>
                </c:pt>
                <c:pt idx="190">
                  <c:v>23358</c:v>
                </c:pt>
                <c:pt idx="191">
                  <c:v>23371</c:v>
                </c:pt>
                <c:pt idx="192">
                  <c:v>23384</c:v>
                </c:pt>
                <c:pt idx="193">
                  <c:v>23402</c:v>
                </c:pt>
                <c:pt idx="194">
                  <c:v>23419</c:v>
                </c:pt>
                <c:pt idx="195">
                  <c:v>23428</c:v>
                </c:pt>
                <c:pt idx="196">
                  <c:v>23443</c:v>
                </c:pt>
                <c:pt idx="197">
                  <c:v>23456</c:v>
                </c:pt>
                <c:pt idx="198">
                  <c:v>23472</c:v>
                </c:pt>
                <c:pt idx="199">
                  <c:v>23487</c:v>
                </c:pt>
                <c:pt idx="200">
                  <c:v>23494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63-4E1D-9927-EC8A85C17C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ME Milan - Il Duca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Sheet1!$G$2:$G$202</c:f>
              <c:numCache>
                <c:formatCode>General</c:formatCode>
                <c:ptCount val="201"/>
                <c:pt idx="0">
                  <c:v>17846</c:v>
                </c:pt>
                <c:pt idx="1">
                  <c:v>17847</c:v>
                </c:pt>
                <c:pt idx="2">
                  <c:v>17845</c:v>
                </c:pt>
                <c:pt idx="3">
                  <c:v>17850</c:v>
                </c:pt>
                <c:pt idx="4">
                  <c:v>17852</c:v>
                </c:pt>
                <c:pt idx="5">
                  <c:v>17854</c:v>
                </c:pt>
                <c:pt idx="6">
                  <c:v>17855</c:v>
                </c:pt>
                <c:pt idx="7">
                  <c:v>17861</c:v>
                </c:pt>
                <c:pt idx="8">
                  <c:v>17860</c:v>
                </c:pt>
                <c:pt idx="9">
                  <c:v>17868</c:v>
                </c:pt>
                <c:pt idx="10">
                  <c:v>17870</c:v>
                </c:pt>
                <c:pt idx="11">
                  <c:v>17867</c:v>
                </c:pt>
                <c:pt idx="12">
                  <c:v>17869</c:v>
                </c:pt>
                <c:pt idx="13">
                  <c:v>17870</c:v>
                </c:pt>
                <c:pt idx="14">
                  <c:v>17867</c:v>
                </c:pt>
                <c:pt idx="15">
                  <c:v>17869</c:v>
                </c:pt>
                <c:pt idx="16">
                  <c:v>17876</c:v>
                </c:pt>
                <c:pt idx="17">
                  <c:v>17880</c:v>
                </c:pt>
                <c:pt idx="18">
                  <c:v>17882</c:v>
                </c:pt>
                <c:pt idx="19">
                  <c:v>17882</c:v>
                </c:pt>
                <c:pt idx="20">
                  <c:v>17885</c:v>
                </c:pt>
                <c:pt idx="21">
                  <c:v>17887</c:v>
                </c:pt>
                <c:pt idx="22">
                  <c:v>17886</c:v>
                </c:pt>
                <c:pt idx="23">
                  <c:v>17886</c:v>
                </c:pt>
                <c:pt idx="24">
                  <c:v>17889</c:v>
                </c:pt>
                <c:pt idx="25">
                  <c:v>17890</c:v>
                </c:pt>
                <c:pt idx="26">
                  <c:v>17894</c:v>
                </c:pt>
                <c:pt idx="27">
                  <c:v>17897</c:v>
                </c:pt>
                <c:pt idx="28">
                  <c:v>17901</c:v>
                </c:pt>
                <c:pt idx="29">
                  <c:v>17906</c:v>
                </c:pt>
                <c:pt idx="30">
                  <c:v>17915</c:v>
                </c:pt>
                <c:pt idx="31">
                  <c:v>17922</c:v>
                </c:pt>
                <c:pt idx="32">
                  <c:v>17927</c:v>
                </c:pt>
                <c:pt idx="33">
                  <c:v>17925</c:v>
                </c:pt>
                <c:pt idx="34">
                  <c:v>17929</c:v>
                </c:pt>
                <c:pt idx="35">
                  <c:v>17932</c:v>
                </c:pt>
                <c:pt idx="36">
                  <c:v>17935</c:v>
                </c:pt>
                <c:pt idx="37">
                  <c:v>17942</c:v>
                </c:pt>
                <c:pt idx="38">
                  <c:v>17945</c:v>
                </c:pt>
                <c:pt idx="39">
                  <c:v>17948</c:v>
                </c:pt>
                <c:pt idx="40">
                  <c:v>17949</c:v>
                </c:pt>
                <c:pt idx="41">
                  <c:v>17952</c:v>
                </c:pt>
                <c:pt idx="42">
                  <c:v>17956</c:v>
                </c:pt>
                <c:pt idx="43">
                  <c:v>17964</c:v>
                </c:pt>
                <c:pt idx="44">
                  <c:v>17969</c:v>
                </c:pt>
                <c:pt idx="45">
                  <c:v>17978</c:v>
                </c:pt>
                <c:pt idx="46">
                  <c:v>17986</c:v>
                </c:pt>
                <c:pt idx="47">
                  <c:v>17998</c:v>
                </c:pt>
                <c:pt idx="48">
                  <c:v>18003</c:v>
                </c:pt>
                <c:pt idx="49">
                  <c:v>18007</c:v>
                </c:pt>
                <c:pt idx="50">
                  <c:v>18011</c:v>
                </c:pt>
                <c:pt idx="51">
                  <c:v>18016</c:v>
                </c:pt>
                <c:pt idx="52">
                  <c:v>18024</c:v>
                </c:pt>
                <c:pt idx="53">
                  <c:v>18030</c:v>
                </c:pt>
                <c:pt idx="54">
                  <c:v>18039</c:v>
                </c:pt>
                <c:pt idx="55">
                  <c:v>18043</c:v>
                </c:pt>
                <c:pt idx="56">
                  <c:v>18049</c:v>
                </c:pt>
                <c:pt idx="57">
                  <c:v>18047</c:v>
                </c:pt>
                <c:pt idx="58">
                  <c:v>18048</c:v>
                </c:pt>
                <c:pt idx="59">
                  <c:v>18047</c:v>
                </c:pt>
                <c:pt idx="60">
                  <c:v>18054</c:v>
                </c:pt>
                <c:pt idx="61">
                  <c:v>18061</c:v>
                </c:pt>
                <c:pt idx="62">
                  <c:v>18064</c:v>
                </c:pt>
                <c:pt idx="63">
                  <c:v>18075</c:v>
                </c:pt>
                <c:pt idx="64">
                  <c:v>18079</c:v>
                </c:pt>
                <c:pt idx="65">
                  <c:v>18081</c:v>
                </c:pt>
                <c:pt idx="66">
                  <c:v>18081</c:v>
                </c:pt>
                <c:pt idx="67">
                  <c:v>18083</c:v>
                </c:pt>
                <c:pt idx="68">
                  <c:v>18087</c:v>
                </c:pt>
                <c:pt idx="69">
                  <c:v>18089</c:v>
                </c:pt>
                <c:pt idx="70">
                  <c:v>18085</c:v>
                </c:pt>
                <c:pt idx="71">
                  <c:v>18088</c:v>
                </c:pt>
                <c:pt idx="72">
                  <c:v>18095</c:v>
                </c:pt>
                <c:pt idx="73">
                  <c:v>18096</c:v>
                </c:pt>
                <c:pt idx="74">
                  <c:v>18100</c:v>
                </c:pt>
                <c:pt idx="75">
                  <c:v>18099</c:v>
                </c:pt>
                <c:pt idx="76">
                  <c:v>18164</c:v>
                </c:pt>
                <c:pt idx="77">
                  <c:v>18218</c:v>
                </c:pt>
                <c:pt idx="78">
                  <c:v>18274</c:v>
                </c:pt>
                <c:pt idx="79">
                  <c:v>18332</c:v>
                </c:pt>
                <c:pt idx="80">
                  <c:v>18403</c:v>
                </c:pt>
                <c:pt idx="81">
                  <c:v>18519</c:v>
                </c:pt>
                <c:pt idx="82">
                  <c:v>18648</c:v>
                </c:pt>
                <c:pt idx="83">
                  <c:v>18791</c:v>
                </c:pt>
                <c:pt idx="84">
                  <c:v>18935</c:v>
                </c:pt>
                <c:pt idx="85">
                  <c:v>19109</c:v>
                </c:pt>
                <c:pt idx="86">
                  <c:v>19275</c:v>
                </c:pt>
                <c:pt idx="87">
                  <c:v>19456</c:v>
                </c:pt>
                <c:pt idx="88">
                  <c:v>19628</c:v>
                </c:pt>
                <c:pt idx="89">
                  <c:v>19720</c:v>
                </c:pt>
                <c:pt idx="90">
                  <c:v>19724</c:v>
                </c:pt>
                <c:pt idx="91">
                  <c:v>19725</c:v>
                </c:pt>
                <c:pt idx="92">
                  <c:v>19727</c:v>
                </c:pt>
                <c:pt idx="93">
                  <c:v>19724</c:v>
                </c:pt>
                <c:pt idx="94">
                  <c:v>19725</c:v>
                </c:pt>
                <c:pt idx="95">
                  <c:v>19727</c:v>
                </c:pt>
                <c:pt idx="96">
                  <c:v>19729</c:v>
                </c:pt>
                <c:pt idx="97">
                  <c:v>19725</c:v>
                </c:pt>
                <c:pt idx="98">
                  <c:v>19730</c:v>
                </c:pt>
                <c:pt idx="99">
                  <c:v>19728</c:v>
                </c:pt>
                <c:pt idx="100">
                  <c:v>19734</c:v>
                </c:pt>
                <c:pt idx="101">
                  <c:v>19735</c:v>
                </c:pt>
                <c:pt idx="102">
                  <c:v>19742</c:v>
                </c:pt>
                <c:pt idx="103">
                  <c:v>19749</c:v>
                </c:pt>
                <c:pt idx="104">
                  <c:v>19762</c:v>
                </c:pt>
                <c:pt idx="105">
                  <c:v>19764</c:v>
                </c:pt>
                <c:pt idx="106">
                  <c:v>19767</c:v>
                </c:pt>
                <c:pt idx="107">
                  <c:v>19774</c:v>
                </c:pt>
                <c:pt idx="108">
                  <c:v>19777</c:v>
                </c:pt>
                <c:pt idx="109">
                  <c:v>19778</c:v>
                </c:pt>
                <c:pt idx="110">
                  <c:v>19779</c:v>
                </c:pt>
                <c:pt idx="111">
                  <c:v>19778</c:v>
                </c:pt>
                <c:pt idx="112">
                  <c:v>19779</c:v>
                </c:pt>
                <c:pt idx="113">
                  <c:v>19780</c:v>
                </c:pt>
                <c:pt idx="114">
                  <c:v>19777</c:v>
                </c:pt>
                <c:pt idx="115">
                  <c:v>19777</c:v>
                </c:pt>
                <c:pt idx="116">
                  <c:v>19777</c:v>
                </c:pt>
                <c:pt idx="117">
                  <c:v>19778</c:v>
                </c:pt>
                <c:pt idx="118">
                  <c:v>19782</c:v>
                </c:pt>
                <c:pt idx="119">
                  <c:v>19784</c:v>
                </c:pt>
                <c:pt idx="120">
                  <c:v>19787</c:v>
                </c:pt>
                <c:pt idx="121">
                  <c:v>19786</c:v>
                </c:pt>
                <c:pt idx="122">
                  <c:v>19790</c:v>
                </c:pt>
                <c:pt idx="123">
                  <c:v>19792</c:v>
                </c:pt>
                <c:pt idx="124">
                  <c:v>19793</c:v>
                </c:pt>
                <c:pt idx="125">
                  <c:v>19799</c:v>
                </c:pt>
                <c:pt idx="126">
                  <c:v>19797</c:v>
                </c:pt>
                <c:pt idx="127">
                  <c:v>19801</c:v>
                </c:pt>
                <c:pt idx="128">
                  <c:v>19804</c:v>
                </c:pt>
                <c:pt idx="129">
                  <c:v>19803</c:v>
                </c:pt>
                <c:pt idx="130">
                  <c:v>19805</c:v>
                </c:pt>
                <c:pt idx="131">
                  <c:v>19807</c:v>
                </c:pt>
                <c:pt idx="132">
                  <c:v>19808</c:v>
                </c:pt>
                <c:pt idx="133">
                  <c:v>19806</c:v>
                </c:pt>
                <c:pt idx="134">
                  <c:v>19807</c:v>
                </c:pt>
                <c:pt idx="135">
                  <c:v>19812</c:v>
                </c:pt>
                <c:pt idx="136">
                  <c:v>19814</c:v>
                </c:pt>
                <c:pt idx="137">
                  <c:v>19813</c:v>
                </c:pt>
                <c:pt idx="138">
                  <c:v>19823</c:v>
                </c:pt>
                <c:pt idx="139">
                  <c:v>19824</c:v>
                </c:pt>
                <c:pt idx="140">
                  <c:v>19821</c:v>
                </c:pt>
                <c:pt idx="141">
                  <c:v>19820</c:v>
                </c:pt>
                <c:pt idx="142">
                  <c:v>19819</c:v>
                </c:pt>
                <c:pt idx="143">
                  <c:v>19820</c:v>
                </c:pt>
                <c:pt idx="144">
                  <c:v>19820</c:v>
                </c:pt>
                <c:pt idx="145">
                  <c:v>19821</c:v>
                </c:pt>
                <c:pt idx="146">
                  <c:v>19826</c:v>
                </c:pt>
                <c:pt idx="147">
                  <c:v>19833</c:v>
                </c:pt>
                <c:pt idx="148">
                  <c:v>19835</c:v>
                </c:pt>
                <c:pt idx="149">
                  <c:v>19838</c:v>
                </c:pt>
                <c:pt idx="150">
                  <c:v>19836</c:v>
                </c:pt>
                <c:pt idx="151">
                  <c:v>19834</c:v>
                </c:pt>
                <c:pt idx="152">
                  <c:v>19835</c:v>
                </c:pt>
                <c:pt idx="153">
                  <c:v>19835</c:v>
                </c:pt>
                <c:pt idx="154">
                  <c:v>19834</c:v>
                </c:pt>
                <c:pt idx="155">
                  <c:v>19835</c:v>
                </c:pt>
                <c:pt idx="156">
                  <c:v>19834</c:v>
                </c:pt>
                <c:pt idx="157">
                  <c:v>19837</c:v>
                </c:pt>
                <c:pt idx="158">
                  <c:v>19834</c:v>
                </c:pt>
                <c:pt idx="159">
                  <c:v>19834</c:v>
                </c:pt>
                <c:pt idx="160">
                  <c:v>19834</c:v>
                </c:pt>
                <c:pt idx="161">
                  <c:v>19835</c:v>
                </c:pt>
                <c:pt idx="162">
                  <c:v>19836</c:v>
                </c:pt>
                <c:pt idx="163">
                  <c:v>19836</c:v>
                </c:pt>
                <c:pt idx="164">
                  <c:v>19838</c:v>
                </c:pt>
                <c:pt idx="165">
                  <c:v>19837</c:v>
                </c:pt>
                <c:pt idx="166">
                  <c:v>19837</c:v>
                </c:pt>
                <c:pt idx="167">
                  <c:v>19839</c:v>
                </c:pt>
                <c:pt idx="168">
                  <c:v>19838</c:v>
                </c:pt>
                <c:pt idx="169">
                  <c:v>19840</c:v>
                </c:pt>
                <c:pt idx="170">
                  <c:v>19840</c:v>
                </c:pt>
                <c:pt idx="171">
                  <c:v>19840</c:v>
                </c:pt>
                <c:pt idx="172">
                  <c:v>19841</c:v>
                </c:pt>
                <c:pt idx="173">
                  <c:v>19845</c:v>
                </c:pt>
                <c:pt idx="174">
                  <c:v>19852</c:v>
                </c:pt>
                <c:pt idx="175">
                  <c:v>19864</c:v>
                </c:pt>
                <c:pt idx="176">
                  <c:v>19870</c:v>
                </c:pt>
                <c:pt idx="177">
                  <c:v>19889</c:v>
                </c:pt>
                <c:pt idx="178">
                  <c:v>19901</c:v>
                </c:pt>
                <c:pt idx="179">
                  <c:v>19915</c:v>
                </c:pt>
                <c:pt idx="180">
                  <c:v>19922</c:v>
                </c:pt>
                <c:pt idx="181">
                  <c:v>19929</c:v>
                </c:pt>
                <c:pt idx="182">
                  <c:v>19929</c:v>
                </c:pt>
                <c:pt idx="183">
                  <c:v>19983</c:v>
                </c:pt>
                <c:pt idx="184">
                  <c:v>20023</c:v>
                </c:pt>
                <c:pt idx="185">
                  <c:v>20053</c:v>
                </c:pt>
                <c:pt idx="186">
                  <c:v>20060</c:v>
                </c:pt>
                <c:pt idx="187">
                  <c:v>20063</c:v>
                </c:pt>
                <c:pt idx="188">
                  <c:v>20068</c:v>
                </c:pt>
                <c:pt idx="189">
                  <c:v>20066</c:v>
                </c:pt>
                <c:pt idx="190">
                  <c:v>20070</c:v>
                </c:pt>
                <c:pt idx="191">
                  <c:v>20072</c:v>
                </c:pt>
                <c:pt idx="192">
                  <c:v>20076</c:v>
                </c:pt>
                <c:pt idx="193">
                  <c:v>20080</c:v>
                </c:pt>
                <c:pt idx="194">
                  <c:v>20083</c:v>
                </c:pt>
                <c:pt idx="195">
                  <c:v>20084</c:v>
                </c:pt>
                <c:pt idx="196">
                  <c:v>20084</c:v>
                </c:pt>
                <c:pt idx="197">
                  <c:v>20085</c:v>
                </c:pt>
                <c:pt idx="198">
                  <c:v>20109</c:v>
                </c:pt>
                <c:pt idx="199">
                  <c:v>20135</c:v>
                </c:pt>
                <c:pt idx="200">
                  <c:v>20144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863-4E1D-9927-EC8A85C17C8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 Miami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Sheet1!$H$2:$H$202</c:f>
              <c:numCache>
                <c:formatCode>General</c:formatCode>
                <c:ptCount val="201"/>
                <c:pt idx="0">
                  <c:v>82852</c:v>
                </c:pt>
                <c:pt idx="1">
                  <c:v>82835</c:v>
                </c:pt>
                <c:pt idx="2">
                  <c:v>82819</c:v>
                </c:pt>
                <c:pt idx="3">
                  <c:v>82809</c:v>
                </c:pt>
                <c:pt idx="4">
                  <c:v>82797</c:v>
                </c:pt>
                <c:pt idx="5">
                  <c:v>82794</c:v>
                </c:pt>
                <c:pt idx="6">
                  <c:v>82778</c:v>
                </c:pt>
                <c:pt idx="7">
                  <c:v>82771</c:v>
                </c:pt>
                <c:pt idx="8">
                  <c:v>82764</c:v>
                </c:pt>
                <c:pt idx="9">
                  <c:v>82750</c:v>
                </c:pt>
                <c:pt idx="10">
                  <c:v>82741</c:v>
                </c:pt>
                <c:pt idx="11">
                  <c:v>82731</c:v>
                </c:pt>
                <c:pt idx="12">
                  <c:v>82727</c:v>
                </c:pt>
                <c:pt idx="13">
                  <c:v>82716</c:v>
                </c:pt>
                <c:pt idx="14">
                  <c:v>82700</c:v>
                </c:pt>
                <c:pt idx="15">
                  <c:v>82669</c:v>
                </c:pt>
                <c:pt idx="16">
                  <c:v>82657</c:v>
                </c:pt>
                <c:pt idx="17">
                  <c:v>82656</c:v>
                </c:pt>
                <c:pt idx="18">
                  <c:v>82651</c:v>
                </c:pt>
                <c:pt idx="19">
                  <c:v>82644</c:v>
                </c:pt>
                <c:pt idx="20">
                  <c:v>82642</c:v>
                </c:pt>
                <c:pt idx="21">
                  <c:v>82636</c:v>
                </c:pt>
                <c:pt idx="22">
                  <c:v>82623</c:v>
                </c:pt>
                <c:pt idx="23">
                  <c:v>82617</c:v>
                </c:pt>
                <c:pt idx="24">
                  <c:v>82614</c:v>
                </c:pt>
                <c:pt idx="25">
                  <c:v>82606</c:v>
                </c:pt>
                <c:pt idx="26">
                  <c:v>82602</c:v>
                </c:pt>
                <c:pt idx="27">
                  <c:v>82595</c:v>
                </c:pt>
                <c:pt idx="28">
                  <c:v>82593</c:v>
                </c:pt>
                <c:pt idx="29">
                  <c:v>82601</c:v>
                </c:pt>
                <c:pt idx="30">
                  <c:v>82604</c:v>
                </c:pt>
                <c:pt idx="31">
                  <c:v>82617</c:v>
                </c:pt>
                <c:pt idx="32">
                  <c:v>82628</c:v>
                </c:pt>
                <c:pt idx="33">
                  <c:v>82639</c:v>
                </c:pt>
                <c:pt idx="34">
                  <c:v>82654</c:v>
                </c:pt>
                <c:pt idx="35">
                  <c:v>82656</c:v>
                </c:pt>
                <c:pt idx="36">
                  <c:v>82659</c:v>
                </c:pt>
                <c:pt idx="37">
                  <c:v>82666</c:v>
                </c:pt>
                <c:pt idx="38">
                  <c:v>82669</c:v>
                </c:pt>
                <c:pt idx="39">
                  <c:v>82673</c:v>
                </c:pt>
                <c:pt idx="40">
                  <c:v>82676</c:v>
                </c:pt>
                <c:pt idx="41">
                  <c:v>82683</c:v>
                </c:pt>
                <c:pt idx="42">
                  <c:v>82697</c:v>
                </c:pt>
                <c:pt idx="43">
                  <c:v>82701</c:v>
                </c:pt>
                <c:pt idx="44">
                  <c:v>82707</c:v>
                </c:pt>
                <c:pt idx="45">
                  <c:v>82719</c:v>
                </c:pt>
                <c:pt idx="46">
                  <c:v>82732</c:v>
                </c:pt>
                <c:pt idx="47">
                  <c:v>82743</c:v>
                </c:pt>
                <c:pt idx="48">
                  <c:v>82755</c:v>
                </c:pt>
                <c:pt idx="49">
                  <c:v>82756</c:v>
                </c:pt>
                <c:pt idx="50">
                  <c:v>82759</c:v>
                </c:pt>
                <c:pt idx="51">
                  <c:v>82758</c:v>
                </c:pt>
                <c:pt idx="52">
                  <c:v>82768</c:v>
                </c:pt>
                <c:pt idx="53">
                  <c:v>82779</c:v>
                </c:pt>
                <c:pt idx="54">
                  <c:v>82781</c:v>
                </c:pt>
                <c:pt idx="55">
                  <c:v>82787</c:v>
                </c:pt>
                <c:pt idx="56">
                  <c:v>82791</c:v>
                </c:pt>
                <c:pt idx="57">
                  <c:v>82796</c:v>
                </c:pt>
                <c:pt idx="58">
                  <c:v>82800</c:v>
                </c:pt>
                <c:pt idx="59">
                  <c:v>82799</c:v>
                </c:pt>
                <c:pt idx="60">
                  <c:v>82806</c:v>
                </c:pt>
                <c:pt idx="61">
                  <c:v>82802</c:v>
                </c:pt>
                <c:pt idx="62">
                  <c:v>82806</c:v>
                </c:pt>
                <c:pt idx="63">
                  <c:v>82801</c:v>
                </c:pt>
                <c:pt idx="64">
                  <c:v>82805</c:v>
                </c:pt>
                <c:pt idx="65">
                  <c:v>82803</c:v>
                </c:pt>
                <c:pt idx="66">
                  <c:v>82797</c:v>
                </c:pt>
                <c:pt idx="67">
                  <c:v>82795</c:v>
                </c:pt>
                <c:pt idx="68">
                  <c:v>82787</c:v>
                </c:pt>
                <c:pt idx="69">
                  <c:v>82780</c:v>
                </c:pt>
                <c:pt idx="70">
                  <c:v>82775</c:v>
                </c:pt>
                <c:pt idx="71">
                  <c:v>82765</c:v>
                </c:pt>
                <c:pt idx="72">
                  <c:v>82764</c:v>
                </c:pt>
                <c:pt idx="73">
                  <c:v>82758</c:v>
                </c:pt>
                <c:pt idx="74">
                  <c:v>82761</c:v>
                </c:pt>
                <c:pt idx="75">
                  <c:v>82752</c:v>
                </c:pt>
                <c:pt idx="76">
                  <c:v>82744</c:v>
                </c:pt>
                <c:pt idx="77">
                  <c:v>82735</c:v>
                </c:pt>
                <c:pt idx="78">
                  <c:v>82724</c:v>
                </c:pt>
                <c:pt idx="79">
                  <c:v>82714</c:v>
                </c:pt>
                <c:pt idx="80">
                  <c:v>82709</c:v>
                </c:pt>
                <c:pt idx="81">
                  <c:v>82702</c:v>
                </c:pt>
                <c:pt idx="82">
                  <c:v>82701</c:v>
                </c:pt>
                <c:pt idx="83">
                  <c:v>82698</c:v>
                </c:pt>
                <c:pt idx="84">
                  <c:v>82691</c:v>
                </c:pt>
                <c:pt idx="85">
                  <c:v>82687</c:v>
                </c:pt>
                <c:pt idx="86">
                  <c:v>82679</c:v>
                </c:pt>
                <c:pt idx="87">
                  <c:v>82674</c:v>
                </c:pt>
                <c:pt idx="88">
                  <c:v>82674</c:v>
                </c:pt>
                <c:pt idx="89">
                  <c:v>82667</c:v>
                </c:pt>
                <c:pt idx="90">
                  <c:v>82657</c:v>
                </c:pt>
                <c:pt idx="91">
                  <c:v>82654</c:v>
                </c:pt>
                <c:pt idx="92">
                  <c:v>82644</c:v>
                </c:pt>
                <c:pt idx="93">
                  <c:v>82643</c:v>
                </c:pt>
                <c:pt idx="94">
                  <c:v>82635</c:v>
                </c:pt>
                <c:pt idx="95">
                  <c:v>82629</c:v>
                </c:pt>
                <c:pt idx="96">
                  <c:v>82620</c:v>
                </c:pt>
                <c:pt idx="97">
                  <c:v>82613</c:v>
                </c:pt>
                <c:pt idx="98">
                  <c:v>82609</c:v>
                </c:pt>
                <c:pt idx="99">
                  <c:v>82610</c:v>
                </c:pt>
                <c:pt idx="100">
                  <c:v>82615</c:v>
                </c:pt>
                <c:pt idx="101">
                  <c:v>82605</c:v>
                </c:pt>
                <c:pt idx="102">
                  <c:v>82601</c:v>
                </c:pt>
                <c:pt idx="103">
                  <c:v>82600</c:v>
                </c:pt>
                <c:pt idx="104">
                  <c:v>82614</c:v>
                </c:pt>
                <c:pt idx="105">
                  <c:v>82682</c:v>
                </c:pt>
                <c:pt idx="106">
                  <c:v>82737</c:v>
                </c:pt>
                <c:pt idx="107">
                  <c:v>82790</c:v>
                </c:pt>
                <c:pt idx="108">
                  <c:v>82824</c:v>
                </c:pt>
                <c:pt idx="109">
                  <c:v>82868</c:v>
                </c:pt>
                <c:pt idx="110">
                  <c:v>82902</c:v>
                </c:pt>
                <c:pt idx="111">
                  <c:v>82936</c:v>
                </c:pt>
                <c:pt idx="112">
                  <c:v>83084</c:v>
                </c:pt>
                <c:pt idx="113">
                  <c:v>83617</c:v>
                </c:pt>
                <c:pt idx="114">
                  <c:v>84088</c:v>
                </c:pt>
                <c:pt idx="115">
                  <c:v>84582</c:v>
                </c:pt>
                <c:pt idx="116">
                  <c:v>85105</c:v>
                </c:pt>
                <c:pt idx="117">
                  <c:v>85502</c:v>
                </c:pt>
                <c:pt idx="118">
                  <c:v>85908</c:v>
                </c:pt>
                <c:pt idx="119">
                  <c:v>86298</c:v>
                </c:pt>
                <c:pt idx="120">
                  <c:v>86492</c:v>
                </c:pt>
                <c:pt idx="121">
                  <c:v>86480</c:v>
                </c:pt>
                <c:pt idx="122">
                  <c:v>86479</c:v>
                </c:pt>
                <c:pt idx="123">
                  <c:v>86475</c:v>
                </c:pt>
                <c:pt idx="124">
                  <c:v>86469</c:v>
                </c:pt>
                <c:pt idx="125">
                  <c:v>86452</c:v>
                </c:pt>
                <c:pt idx="126">
                  <c:v>86433</c:v>
                </c:pt>
                <c:pt idx="127">
                  <c:v>86421</c:v>
                </c:pt>
                <c:pt idx="128">
                  <c:v>86411</c:v>
                </c:pt>
                <c:pt idx="129">
                  <c:v>86402</c:v>
                </c:pt>
                <c:pt idx="130">
                  <c:v>86397</c:v>
                </c:pt>
                <c:pt idx="131">
                  <c:v>86385</c:v>
                </c:pt>
                <c:pt idx="132">
                  <c:v>86551</c:v>
                </c:pt>
                <c:pt idx="133">
                  <c:v>86891</c:v>
                </c:pt>
                <c:pt idx="134">
                  <c:v>87210</c:v>
                </c:pt>
                <c:pt idx="135">
                  <c:v>87543</c:v>
                </c:pt>
                <c:pt idx="136">
                  <c:v>87893</c:v>
                </c:pt>
                <c:pt idx="137">
                  <c:v>88206</c:v>
                </c:pt>
                <c:pt idx="138">
                  <c:v>88494</c:v>
                </c:pt>
                <c:pt idx="139">
                  <c:v>88763</c:v>
                </c:pt>
                <c:pt idx="140">
                  <c:v>89032</c:v>
                </c:pt>
                <c:pt idx="141">
                  <c:v>89272</c:v>
                </c:pt>
                <c:pt idx="142">
                  <c:v>89564</c:v>
                </c:pt>
                <c:pt idx="143">
                  <c:v>89879</c:v>
                </c:pt>
                <c:pt idx="144">
                  <c:v>90119</c:v>
                </c:pt>
                <c:pt idx="145">
                  <c:v>90347</c:v>
                </c:pt>
                <c:pt idx="146">
                  <c:v>90544</c:v>
                </c:pt>
                <c:pt idx="147">
                  <c:v>90762</c:v>
                </c:pt>
                <c:pt idx="148">
                  <c:v>90965</c:v>
                </c:pt>
                <c:pt idx="149">
                  <c:v>91202</c:v>
                </c:pt>
                <c:pt idx="150">
                  <c:v>91448</c:v>
                </c:pt>
                <c:pt idx="151">
                  <c:v>91670</c:v>
                </c:pt>
                <c:pt idx="152">
                  <c:v>91729</c:v>
                </c:pt>
                <c:pt idx="153">
                  <c:v>91723</c:v>
                </c:pt>
                <c:pt idx="154">
                  <c:v>91716</c:v>
                </c:pt>
                <c:pt idx="155">
                  <c:v>91712</c:v>
                </c:pt>
                <c:pt idx="156">
                  <c:v>91706</c:v>
                </c:pt>
                <c:pt idx="157">
                  <c:v>91697</c:v>
                </c:pt>
                <c:pt idx="158">
                  <c:v>91683</c:v>
                </c:pt>
                <c:pt idx="159">
                  <c:v>91670</c:v>
                </c:pt>
                <c:pt idx="160">
                  <c:v>91653</c:v>
                </c:pt>
                <c:pt idx="161">
                  <c:v>91645</c:v>
                </c:pt>
                <c:pt idx="162">
                  <c:v>91641</c:v>
                </c:pt>
                <c:pt idx="163">
                  <c:v>91636</c:v>
                </c:pt>
                <c:pt idx="164">
                  <c:v>91627</c:v>
                </c:pt>
                <c:pt idx="165">
                  <c:v>91856</c:v>
                </c:pt>
                <c:pt idx="166">
                  <c:v>92399</c:v>
                </c:pt>
                <c:pt idx="167">
                  <c:v>92707</c:v>
                </c:pt>
                <c:pt idx="168">
                  <c:v>93034</c:v>
                </c:pt>
                <c:pt idx="169">
                  <c:v>93344</c:v>
                </c:pt>
                <c:pt idx="170">
                  <c:v>93688</c:v>
                </c:pt>
                <c:pt idx="171">
                  <c:v>94020</c:v>
                </c:pt>
                <c:pt idx="172">
                  <c:v>94377</c:v>
                </c:pt>
                <c:pt idx="173">
                  <c:v>94847</c:v>
                </c:pt>
                <c:pt idx="174">
                  <c:v>95229</c:v>
                </c:pt>
                <c:pt idx="175">
                  <c:v>95601</c:v>
                </c:pt>
                <c:pt idx="176">
                  <c:v>95927</c:v>
                </c:pt>
                <c:pt idx="177">
                  <c:v>96222</c:v>
                </c:pt>
                <c:pt idx="178">
                  <c:v>96573</c:v>
                </c:pt>
                <c:pt idx="179">
                  <c:v>96857</c:v>
                </c:pt>
                <c:pt idx="180">
                  <c:v>97093</c:v>
                </c:pt>
                <c:pt idx="181">
                  <c:v>97346</c:v>
                </c:pt>
                <c:pt idx="182">
                  <c:v>97584</c:v>
                </c:pt>
                <c:pt idx="183">
                  <c:v>97665</c:v>
                </c:pt>
                <c:pt idx="184">
                  <c:v>97647</c:v>
                </c:pt>
                <c:pt idx="185">
                  <c:v>97641</c:v>
                </c:pt>
                <c:pt idx="186">
                  <c:v>97637</c:v>
                </c:pt>
                <c:pt idx="187">
                  <c:v>97863</c:v>
                </c:pt>
                <c:pt idx="188">
                  <c:v>98141</c:v>
                </c:pt>
                <c:pt idx="189">
                  <c:v>98305</c:v>
                </c:pt>
                <c:pt idx="190">
                  <c:v>98553</c:v>
                </c:pt>
                <c:pt idx="191">
                  <c:v>98759</c:v>
                </c:pt>
                <c:pt idx="192">
                  <c:v>98994</c:v>
                </c:pt>
                <c:pt idx="193">
                  <c:v>99247</c:v>
                </c:pt>
                <c:pt idx="194">
                  <c:v>99424</c:v>
                </c:pt>
                <c:pt idx="195">
                  <c:v>99648</c:v>
                </c:pt>
                <c:pt idx="196">
                  <c:v>99821</c:v>
                </c:pt>
                <c:pt idx="197">
                  <c:v>99988</c:v>
                </c:pt>
                <c:pt idx="198">
                  <c:v>100168</c:v>
                </c:pt>
                <c:pt idx="199">
                  <c:v>100384</c:v>
                </c:pt>
                <c:pt idx="200">
                  <c:v>100460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863-4E1D-9927-EC8A85C17C8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ME Sitges Terramar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Sheet1!$I$2:$I$202</c:f>
              <c:numCache>
                <c:formatCode>General</c:formatCode>
                <c:ptCount val="201"/>
                <c:pt idx="0">
                  <c:v>413</c:v>
                </c:pt>
                <c:pt idx="1">
                  <c:v>415</c:v>
                </c:pt>
                <c:pt idx="2">
                  <c:v>421</c:v>
                </c:pt>
                <c:pt idx="3">
                  <c:v>422</c:v>
                </c:pt>
                <c:pt idx="4">
                  <c:v>422</c:v>
                </c:pt>
                <c:pt idx="5">
                  <c:v>426</c:v>
                </c:pt>
                <c:pt idx="6">
                  <c:v>431</c:v>
                </c:pt>
                <c:pt idx="7">
                  <c:v>430</c:v>
                </c:pt>
                <c:pt idx="8">
                  <c:v>430</c:v>
                </c:pt>
                <c:pt idx="9">
                  <c:v>432</c:v>
                </c:pt>
                <c:pt idx="10">
                  <c:v>436</c:v>
                </c:pt>
                <c:pt idx="11">
                  <c:v>440</c:v>
                </c:pt>
                <c:pt idx="12">
                  <c:v>444</c:v>
                </c:pt>
                <c:pt idx="13">
                  <c:v>446</c:v>
                </c:pt>
                <c:pt idx="14">
                  <c:v>447</c:v>
                </c:pt>
                <c:pt idx="15">
                  <c:v>449</c:v>
                </c:pt>
                <c:pt idx="16">
                  <c:v>452</c:v>
                </c:pt>
                <c:pt idx="17">
                  <c:v>455</c:v>
                </c:pt>
                <c:pt idx="18">
                  <c:v>460</c:v>
                </c:pt>
                <c:pt idx="19">
                  <c:v>461</c:v>
                </c:pt>
                <c:pt idx="20">
                  <c:v>463</c:v>
                </c:pt>
                <c:pt idx="21">
                  <c:v>464</c:v>
                </c:pt>
                <c:pt idx="22">
                  <c:v>465</c:v>
                </c:pt>
                <c:pt idx="23">
                  <c:v>475</c:v>
                </c:pt>
                <c:pt idx="24">
                  <c:v>493</c:v>
                </c:pt>
                <c:pt idx="25">
                  <c:v>506</c:v>
                </c:pt>
                <c:pt idx="26">
                  <c:v>515</c:v>
                </c:pt>
                <c:pt idx="27">
                  <c:v>522</c:v>
                </c:pt>
                <c:pt idx="28">
                  <c:v>532</c:v>
                </c:pt>
                <c:pt idx="29">
                  <c:v>542</c:v>
                </c:pt>
                <c:pt idx="30">
                  <c:v>541</c:v>
                </c:pt>
                <c:pt idx="31">
                  <c:v>545</c:v>
                </c:pt>
                <c:pt idx="32">
                  <c:v>545</c:v>
                </c:pt>
                <c:pt idx="33">
                  <c:v>548</c:v>
                </c:pt>
                <c:pt idx="34">
                  <c:v>548</c:v>
                </c:pt>
                <c:pt idx="35">
                  <c:v>550</c:v>
                </c:pt>
                <c:pt idx="36">
                  <c:v>550</c:v>
                </c:pt>
                <c:pt idx="37">
                  <c:v>551</c:v>
                </c:pt>
                <c:pt idx="38">
                  <c:v>552</c:v>
                </c:pt>
                <c:pt idx="39">
                  <c:v>554</c:v>
                </c:pt>
                <c:pt idx="40">
                  <c:v>555</c:v>
                </c:pt>
                <c:pt idx="41">
                  <c:v>556</c:v>
                </c:pt>
                <c:pt idx="42">
                  <c:v>556</c:v>
                </c:pt>
                <c:pt idx="43">
                  <c:v>556</c:v>
                </c:pt>
                <c:pt idx="44">
                  <c:v>558</c:v>
                </c:pt>
                <c:pt idx="45">
                  <c:v>559</c:v>
                </c:pt>
                <c:pt idx="46">
                  <c:v>561</c:v>
                </c:pt>
                <c:pt idx="47">
                  <c:v>563</c:v>
                </c:pt>
                <c:pt idx="48">
                  <c:v>567</c:v>
                </c:pt>
                <c:pt idx="49">
                  <c:v>569</c:v>
                </c:pt>
                <c:pt idx="50">
                  <c:v>572</c:v>
                </c:pt>
                <c:pt idx="51">
                  <c:v>572</c:v>
                </c:pt>
                <c:pt idx="52">
                  <c:v>574</c:v>
                </c:pt>
                <c:pt idx="53">
                  <c:v>574</c:v>
                </c:pt>
                <c:pt idx="54">
                  <c:v>576</c:v>
                </c:pt>
                <c:pt idx="55">
                  <c:v>577</c:v>
                </c:pt>
                <c:pt idx="56">
                  <c:v>577</c:v>
                </c:pt>
                <c:pt idx="57">
                  <c:v>576</c:v>
                </c:pt>
                <c:pt idx="58">
                  <c:v>578</c:v>
                </c:pt>
                <c:pt idx="59">
                  <c:v>579</c:v>
                </c:pt>
                <c:pt idx="60">
                  <c:v>598</c:v>
                </c:pt>
                <c:pt idx="61">
                  <c:v>788</c:v>
                </c:pt>
                <c:pt idx="62">
                  <c:v>892</c:v>
                </c:pt>
                <c:pt idx="63">
                  <c:v>1017</c:v>
                </c:pt>
                <c:pt idx="64">
                  <c:v>1149</c:v>
                </c:pt>
                <c:pt idx="65">
                  <c:v>1225</c:v>
                </c:pt>
                <c:pt idx="66">
                  <c:v>1284</c:v>
                </c:pt>
                <c:pt idx="67">
                  <c:v>1322</c:v>
                </c:pt>
                <c:pt idx="68">
                  <c:v>1354</c:v>
                </c:pt>
                <c:pt idx="69">
                  <c:v>1399</c:v>
                </c:pt>
                <c:pt idx="70">
                  <c:v>1415</c:v>
                </c:pt>
                <c:pt idx="71">
                  <c:v>1424</c:v>
                </c:pt>
                <c:pt idx="72">
                  <c:v>1476</c:v>
                </c:pt>
                <c:pt idx="73">
                  <c:v>1523</c:v>
                </c:pt>
                <c:pt idx="74">
                  <c:v>1529</c:v>
                </c:pt>
                <c:pt idx="75">
                  <c:v>1531</c:v>
                </c:pt>
                <c:pt idx="76">
                  <c:v>1539</c:v>
                </c:pt>
                <c:pt idx="77">
                  <c:v>1543</c:v>
                </c:pt>
                <c:pt idx="78">
                  <c:v>1549</c:v>
                </c:pt>
                <c:pt idx="79">
                  <c:v>1551</c:v>
                </c:pt>
                <c:pt idx="80">
                  <c:v>1553</c:v>
                </c:pt>
                <c:pt idx="81">
                  <c:v>1554</c:v>
                </c:pt>
                <c:pt idx="82">
                  <c:v>1559</c:v>
                </c:pt>
                <c:pt idx="83">
                  <c:v>1582</c:v>
                </c:pt>
                <c:pt idx="84">
                  <c:v>1633</c:v>
                </c:pt>
                <c:pt idx="85">
                  <c:v>1687</c:v>
                </c:pt>
                <c:pt idx="86">
                  <c:v>1744</c:v>
                </c:pt>
                <c:pt idx="87">
                  <c:v>1779</c:v>
                </c:pt>
                <c:pt idx="88">
                  <c:v>1779</c:v>
                </c:pt>
                <c:pt idx="89">
                  <c:v>1787</c:v>
                </c:pt>
                <c:pt idx="90">
                  <c:v>1799</c:v>
                </c:pt>
                <c:pt idx="91">
                  <c:v>1873</c:v>
                </c:pt>
                <c:pt idx="92">
                  <c:v>1903</c:v>
                </c:pt>
                <c:pt idx="93">
                  <c:v>1904</c:v>
                </c:pt>
                <c:pt idx="94">
                  <c:v>1908</c:v>
                </c:pt>
                <c:pt idx="95">
                  <c:v>1925</c:v>
                </c:pt>
                <c:pt idx="96">
                  <c:v>1933</c:v>
                </c:pt>
                <c:pt idx="97">
                  <c:v>1932</c:v>
                </c:pt>
                <c:pt idx="98">
                  <c:v>1933</c:v>
                </c:pt>
                <c:pt idx="99">
                  <c:v>1936</c:v>
                </c:pt>
                <c:pt idx="100">
                  <c:v>1941</c:v>
                </c:pt>
                <c:pt idx="101">
                  <c:v>1949</c:v>
                </c:pt>
                <c:pt idx="102">
                  <c:v>1951</c:v>
                </c:pt>
                <c:pt idx="103">
                  <c:v>1953</c:v>
                </c:pt>
                <c:pt idx="104">
                  <c:v>1954</c:v>
                </c:pt>
                <c:pt idx="105">
                  <c:v>1955</c:v>
                </c:pt>
                <c:pt idx="106">
                  <c:v>1983</c:v>
                </c:pt>
                <c:pt idx="107">
                  <c:v>1986</c:v>
                </c:pt>
                <c:pt idx="108">
                  <c:v>1986</c:v>
                </c:pt>
                <c:pt idx="109">
                  <c:v>2055</c:v>
                </c:pt>
                <c:pt idx="110">
                  <c:v>2160</c:v>
                </c:pt>
                <c:pt idx="111">
                  <c:v>2233</c:v>
                </c:pt>
                <c:pt idx="112">
                  <c:v>2296</c:v>
                </c:pt>
                <c:pt idx="113">
                  <c:v>2330</c:v>
                </c:pt>
                <c:pt idx="114">
                  <c:v>2352</c:v>
                </c:pt>
                <c:pt idx="115">
                  <c:v>2396</c:v>
                </c:pt>
                <c:pt idx="116">
                  <c:v>2405</c:v>
                </c:pt>
                <c:pt idx="117">
                  <c:v>2409</c:v>
                </c:pt>
                <c:pt idx="118">
                  <c:v>2417</c:v>
                </c:pt>
                <c:pt idx="119">
                  <c:v>2430</c:v>
                </c:pt>
                <c:pt idx="120">
                  <c:v>2454</c:v>
                </c:pt>
                <c:pt idx="121">
                  <c:v>2458</c:v>
                </c:pt>
                <c:pt idx="122">
                  <c:v>2459</c:v>
                </c:pt>
                <c:pt idx="123">
                  <c:v>2460</c:v>
                </c:pt>
                <c:pt idx="124">
                  <c:v>2461</c:v>
                </c:pt>
                <c:pt idx="125">
                  <c:v>2462</c:v>
                </c:pt>
                <c:pt idx="126">
                  <c:v>2464</c:v>
                </c:pt>
                <c:pt idx="127">
                  <c:v>2465</c:v>
                </c:pt>
                <c:pt idx="128">
                  <c:v>2465</c:v>
                </c:pt>
                <c:pt idx="129">
                  <c:v>2467</c:v>
                </c:pt>
                <c:pt idx="130">
                  <c:v>2473</c:v>
                </c:pt>
                <c:pt idx="131">
                  <c:v>2486</c:v>
                </c:pt>
                <c:pt idx="132">
                  <c:v>2525</c:v>
                </c:pt>
                <c:pt idx="133">
                  <c:v>2526</c:v>
                </c:pt>
                <c:pt idx="134">
                  <c:v>2532</c:v>
                </c:pt>
                <c:pt idx="135">
                  <c:v>2580</c:v>
                </c:pt>
                <c:pt idx="136">
                  <c:v>2626</c:v>
                </c:pt>
                <c:pt idx="137">
                  <c:v>2631</c:v>
                </c:pt>
                <c:pt idx="138">
                  <c:v>2634</c:v>
                </c:pt>
                <c:pt idx="139">
                  <c:v>2637</c:v>
                </c:pt>
                <c:pt idx="140">
                  <c:v>2647</c:v>
                </c:pt>
                <c:pt idx="141">
                  <c:v>2660</c:v>
                </c:pt>
                <c:pt idx="142">
                  <c:v>2665</c:v>
                </c:pt>
                <c:pt idx="143">
                  <c:v>2669</c:v>
                </c:pt>
                <c:pt idx="144">
                  <c:v>2707</c:v>
                </c:pt>
                <c:pt idx="145">
                  <c:v>2765</c:v>
                </c:pt>
                <c:pt idx="146">
                  <c:v>2784</c:v>
                </c:pt>
                <c:pt idx="147">
                  <c:v>2793</c:v>
                </c:pt>
                <c:pt idx="148">
                  <c:v>2799</c:v>
                </c:pt>
                <c:pt idx="149">
                  <c:v>2803</c:v>
                </c:pt>
                <c:pt idx="150">
                  <c:v>2830</c:v>
                </c:pt>
                <c:pt idx="151">
                  <c:v>3490</c:v>
                </c:pt>
                <c:pt idx="152">
                  <c:v>3642</c:v>
                </c:pt>
                <c:pt idx="153">
                  <c:v>3645</c:v>
                </c:pt>
                <c:pt idx="154">
                  <c:v>3655</c:v>
                </c:pt>
                <c:pt idx="155">
                  <c:v>3664</c:v>
                </c:pt>
                <c:pt idx="156">
                  <c:v>3698</c:v>
                </c:pt>
                <c:pt idx="157">
                  <c:v>3729</c:v>
                </c:pt>
                <c:pt idx="158">
                  <c:v>3780</c:v>
                </c:pt>
                <c:pt idx="159">
                  <c:v>3840</c:v>
                </c:pt>
                <c:pt idx="160">
                  <c:v>3938</c:v>
                </c:pt>
                <c:pt idx="161">
                  <c:v>4022</c:v>
                </c:pt>
                <c:pt idx="162">
                  <c:v>4054</c:v>
                </c:pt>
                <c:pt idx="163">
                  <c:v>4057</c:v>
                </c:pt>
                <c:pt idx="164">
                  <c:v>4071</c:v>
                </c:pt>
                <c:pt idx="165">
                  <c:v>4119</c:v>
                </c:pt>
                <c:pt idx="166">
                  <c:v>4130</c:v>
                </c:pt>
                <c:pt idx="167">
                  <c:v>4133</c:v>
                </c:pt>
                <c:pt idx="168">
                  <c:v>4132</c:v>
                </c:pt>
                <c:pt idx="169">
                  <c:v>4133</c:v>
                </c:pt>
                <c:pt idx="170">
                  <c:v>4134</c:v>
                </c:pt>
                <c:pt idx="171">
                  <c:v>4134</c:v>
                </c:pt>
                <c:pt idx="172">
                  <c:v>4165</c:v>
                </c:pt>
                <c:pt idx="173">
                  <c:v>4252</c:v>
                </c:pt>
                <c:pt idx="174">
                  <c:v>4293</c:v>
                </c:pt>
                <c:pt idx="175">
                  <c:v>4354</c:v>
                </c:pt>
                <c:pt idx="176">
                  <c:v>4394</c:v>
                </c:pt>
                <c:pt idx="177">
                  <c:v>4400</c:v>
                </c:pt>
                <c:pt idx="178">
                  <c:v>4403</c:v>
                </c:pt>
                <c:pt idx="179">
                  <c:v>4403</c:v>
                </c:pt>
                <c:pt idx="180">
                  <c:v>4405</c:v>
                </c:pt>
                <c:pt idx="181">
                  <c:v>4407</c:v>
                </c:pt>
                <c:pt idx="182">
                  <c:v>4407</c:v>
                </c:pt>
                <c:pt idx="183">
                  <c:v>4408</c:v>
                </c:pt>
                <c:pt idx="184">
                  <c:v>4407</c:v>
                </c:pt>
                <c:pt idx="185">
                  <c:v>4407</c:v>
                </c:pt>
                <c:pt idx="186">
                  <c:v>4407</c:v>
                </c:pt>
                <c:pt idx="187">
                  <c:v>4409</c:v>
                </c:pt>
                <c:pt idx="188">
                  <c:v>4408</c:v>
                </c:pt>
                <c:pt idx="189">
                  <c:v>4409</c:v>
                </c:pt>
                <c:pt idx="190">
                  <c:v>4412</c:v>
                </c:pt>
                <c:pt idx="191">
                  <c:v>4415</c:v>
                </c:pt>
                <c:pt idx="192">
                  <c:v>4414</c:v>
                </c:pt>
                <c:pt idx="193">
                  <c:v>4425</c:v>
                </c:pt>
                <c:pt idx="194">
                  <c:v>4446</c:v>
                </c:pt>
                <c:pt idx="195">
                  <c:v>4455</c:v>
                </c:pt>
                <c:pt idx="196">
                  <c:v>4458</c:v>
                </c:pt>
                <c:pt idx="197">
                  <c:v>4460</c:v>
                </c:pt>
                <c:pt idx="198">
                  <c:v>4460</c:v>
                </c:pt>
                <c:pt idx="199">
                  <c:v>4462</c:v>
                </c:pt>
                <c:pt idx="200">
                  <c:v>4463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863-4E1D-9927-EC8A85C17C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262720"/>
        <c:axId val="169807584"/>
      </c:lineChart>
      <c:dateAx>
        <c:axId val="168262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807584"/>
        <c:crosses val="autoZero"/>
        <c:auto val="1"/>
        <c:lblOffset val="100"/>
        <c:baseTimeUnit val="days"/>
      </c:dateAx>
      <c:valAx>
        <c:axId val="16980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6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7F7A9-D2EC-482B-BD90-E99C9C10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ME (H)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08A7FB-18A3-4C86-9244-7218A4C74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8244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7531F-323F-4A42-87D6-72656B184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03/01/2018 - 09/17/2018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7F3BF-E23D-45B2-B9C4-766E5401B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9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ME (H)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ME (H)</dc:title>
  <dc:creator>Administrator</dc:creator>
  <cp:lastModifiedBy>Administrator</cp:lastModifiedBy>
  <cp:revision>1</cp:revision>
  <dcterms:created xsi:type="dcterms:W3CDTF">2018-09-17T14:55:33Z</dcterms:created>
  <dcterms:modified xsi:type="dcterms:W3CDTF">2018-09-17T14:55:43Z</dcterms:modified>
</cp:coreProperties>
</file>