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Möbel Höffner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C-4F34-9C5A-F8217841E4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IKEA @IKEAdeutschland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6C-4F34-9C5A-F8217841E4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SpaceOutfitters SpaceOutfitters Global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6C-4F34-9C5A-F8217841E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906704"/>
        <c:axId val="399909656"/>
      </c:lineChart>
      <c:dateAx>
        <c:axId val="39990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9656"/>
        <c:crosses val="autoZero"/>
        <c:auto val="1"/>
        <c:lblOffset val="100"/>
        <c:baseTimeUnit val="days"/>
      </c:dateAx>
      <c:valAx>
        <c:axId val="39990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0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Möbel Höffner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Live 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0.28422333859457799</c:v>
                </c:pt>
                <c:pt idx="1">
                  <c:v>1.9346842982041999E-2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2-44A8-854E-02BE3A579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IKEA @IKEAdeutschland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Live 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1.4185242471656701E-3</c:v>
                </c:pt>
                <c:pt idx="1">
                  <c:v>2.72242587939846E-3</c:v>
                </c:pt>
                <c:pt idx="2">
                  <c:v>7.4286556572385795E-4</c:v>
                </c:pt>
                <c:pt idx="3">
                  <c:v>3.66990979990143E-4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F2-44A8-854E-02BE3A5794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SpaceOutfitters SpaceOutfitters Global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Live 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F2-44A8-854E-02BE3A579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932472"/>
        <c:axId val="79209120"/>
      </c:barChart>
      <c:catAx>
        <c:axId val="39693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9120"/>
        <c:crosses val="autoZero"/>
        <c:auto val="1"/>
        <c:lblAlgn val="ctr"/>
        <c:lblOffset val="100"/>
        <c:noMultiLvlLbl val="0"/>
      </c:catAx>
      <c:valAx>
        <c:axId val="7920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93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3288465</c:v>
                </c:pt>
                <c:pt idx="1">
                  <c:v>3289244</c:v>
                </c:pt>
                <c:pt idx="2">
                  <c:v>3290072</c:v>
                </c:pt>
                <c:pt idx="3">
                  <c:v>3290786</c:v>
                </c:pt>
                <c:pt idx="4">
                  <c:v>3291371</c:v>
                </c:pt>
                <c:pt idx="5">
                  <c:v>3291816</c:v>
                </c:pt>
                <c:pt idx="6">
                  <c:v>3292239</c:v>
                </c:pt>
                <c:pt idx="7">
                  <c:v>3292936</c:v>
                </c:pt>
                <c:pt idx="8">
                  <c:v>3293714</c:v>
                </c:pt>
                <c:pt idx="9">
                  <c:v>3294472</c:v>
                </c:pt>
                <c:pt idx="10">
                  <c:v>3295273</c:v>
                </c:pt>
                <c:pt idx="11">
                  <c:v>3295866</c:v>
                </c:pt>
                <c:pt idx="12">
                  <c:v>3296316</c:v>
                </c:pt>
                <c:pt idx="13">
                  <c:v>3296601</c:v>
                </c:pt>
                <c:pt idx="14">
                  <c:v>3297243</c:v>
                </c:pt>
                <c:pt idx="15">
                  <c:v>3298199</c:v>
                </c:pt>
                <c:pt idx="16">
                  <c:v>3299281</c:v>
                </c:pt>
                <c:pt idx="17">
                  <c:v>3300308</c:v>
                </c:pt>
                <c:pt idx="18">
                  <c:v>3301026</c:v>
                </c:pt>
                <c:pt idx="19">
                  <c:v>3302003</c:v>
                </c:pt>
                <c:pt idx="20">
                  <c:v>3302556</c:v>
                </c:pt>
                <c:pt idx="21">
                  <c:v>3303526</c:v>
                </c:pt>
                <c:pt idx="22">
                  <c:v>3304552</c:v>
                </c:pt>
                <c:pt idx="23">
                  <c:v>3305608</c:v>
                </c:pt>
                <c:pt idx="24">
                  <c:v>3306581</c:v>
                </c:pt>
                <c:pt idx="25">
                  <c:v>3307398</c:v>
                </c:pt>
                <c:pt idx="26">
                  <c:v>3308004</c:v>
                </c:pt>
                <c:pt idx="27">
                  <c:v>3308562</c:v>
                </c:pt>
                <c:pt idx="28">
                  <c:v>3309498</c:v>
                </c:pt>
                <c:pt idx="29">
                  <c:v>3310687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12-44B8-9852-D91406F63B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SpaceOutfitters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</c:v>
                </c:pt>
                <c:pt idx="1">
                  <c:v>20</c:v>
                </c:pt>
                <c:pt idx="2">
                  <c:v>20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  <c:pt idx="7">
                  <c:v>20</c:v>
                </c:pt>
                <c:pt idx="8">
                  <c:v>20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20</c:v>
                </c:pt>
                <c:pt idx="13">
                  <c:v>20</c:v>
                </c:pt>
                <c:pt idx="14">
                  <c:v>20</c:v>
                </c:pt>
                <c:pt idx="15">
                  <c:v>20</c:v>
                </c:pt>
                <c:pt idx="16">
                  <c:v>20</c:v>
                </c:pt>
                <c:pt idx="17">
                  <c:v>20</c:v>
                </c:pt>
                <c:pt idx="18">
                  <c:v>20</c:v>
                </c:pt>
                <c:pt idx="19">
                  <c:v>20</c:v>
                </c:pt>
                <c:pt idx="20">
                  <c:v>20</c:v>
                </c:pt>
                <c:pt idx="21">
                  <c:v>20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20</c:v>
                </c:pt>
                <c:pt idx="27">
                  <c:v>20</c:v>
                </c:pt>
                <c:pt idx="28">
                  <c:v>20</c:v>
                </c:pt>
                <c:pt idx="29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12-44B8-9852-D91406F63B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Möbel Höffner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45817</c:v>
                </c:pt>
                <c:pt idx="1">
                  <c:v>45818</c:v>
                </c:pt>
                <c:pt idx="2">
                  <c:v>45819</c:v>
                </c:pt>
                <c:pt idx="3">
                  <c:v>45820</c:v>
                </c:pt>
                <c:pt idx="4">
                  <c:v>45821</c:v>
                </c:pt>
                <c:pt idx="5">
                  <c:v>45822</c:v>
                </c:pt>
                <c:pt idx="6">
                  <c:v>45823</c:v>
                </c:pt>
                <c:pt idx="7">
                  <c:v>45824</c:v>
                </c:pt>
                <c:pt idx="8">
                  <c:v>45825</c:v>
                </c:pt>
                <c:pt idx="9">
                  <c:v>45826</c:v>
                </c:pt>
                <c:pt idx="10">
                  <c:v>45827</c:v>
                </c:pt>
                <c:pt idx="11">
                  <c:v>45828</c:v>
                </c:pt>
                <c:pt idx="12">
                  <c:v>45829</c:v>
                </c:pt>
                <c:pt idx="13">
                  <c:v>45830</c:v>
                </c:pt>
                <c:pt idx="14">
                  <c:v>45831</c:v>
                </c:pt>
                <c:pt idx="15">
                  <c:v>45832</c:v>
                </c:pt>
                <c:pt idx="16">
                  <c:v>45833</c:v>
                </c:pt>
                <c:pt idx="17">
                  <c:v>45834</c:v>
                </c:pt>
                <c:pt idx="18">
                  <c:v>45835</c:v>
                </c:pt>
                <c:pt idx="19">
                  <c:v>45836</c:v>
                </c:pt>
                <c:pt idx="20">
                  <c:v>45837</c:v>
                </c:pt>
                <c:pt idx="21">
                  <c:v>45838</c:v>
                </c:pt>
                <c:pt idx="22">
                  <c:v>45839</c:v>
                </c:pt>
                <c:pt idx="23">
                  <c:v>45840</c:v>
                </c:pt>
                <c:pt idx="24">
                  <c:v>45841</c:v>
                </c:pt>
                <c:pt idx="25">
                  <c:v>45842</c:v>
                </c:pt>
                <c:pt idx="26">
                  <c:v>45843</c:v>
                </c:pt>
                <c:pt idx="27">
                  <c:v>45844</c:v>
                </c:pt>
                <c:pt idx="28">
                  <c:v>45845</c:v>
                </c:pt>
                <c:pt idx="29">
                  <c:v>45846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3878</c:v>
                </c:pt>
                <c:pt idx="1">
                  <c:v>3879</c:v>
                </c:pt>
                <c:pt idx="2">
                  <c:v>3885</c:v>
                </c:pt>
                <c:pt idx="3">
                  <c:v>3887</c:v>
                </c:pt>
                <c:pt idx="4">
                  <c:v>3890</c:v>
                </c:pt>
                <c:pt idx="5">
                  <c:v>3890</c:v>
                </c:pt>
                <c:pt idx="6">
                  <c:v>3892</c:v>
                </c:pt>
                <c:pt idx="7">
                  <c:v>3897</c:v>
                </c:pt>
                <c:pt idx="8">
                  <c:v>3903</c:v>
                </c:pt>
                <c:pt idx="9">
                  <c:v>3905</c:v>
                </c:pt>
                <c:pt idx="10">
                  <c:v>3912</c:v>
                </c:pt>
                <c:pt idx="11">
                  <c:v>3913</c:v>
                </c:pt>
                <c:pt idx="12">
                  <c:v>3914</c:v>
                </c:pt>
                <c:pt idx="13">
                  <c:v>3917</c:v>
                </c:pt>
                <c:pt idx="14">
                  <c:v>3919</c:v>
                </c:pt>
                <c:pt idx="15">
                  <c:v>3923</c:v>
                </c:pt>
                <c:pt idx="16">
                  <c:v>3924</c:v>
                </c:pt>
                <c:pt idx="17">
                  <c:v>3924</c:v>
                </c:pt>
                <c:pt idx="18">
                  <c:v>3929</c:v>
                </c:pt>
                <c:pt idx="19">
                  <c:v>3929</c:v>
                </c:pt>
                <c:pt idx="20">
                  <c:v>3929</c:v>
                </c:pt>
                <c:pt idx="21">
                  <c:v>3930</c:v>
                </c:pt>
                <c:pt idx="22">
                  <c:v>3934</c:v>
                </c:pt>
                <c:pt idx="23">
                  <c:v>3936</c:v>
                </c:pt>
                <c:pt idx="24">
                  <c:v>3935</c:v>
                </c:pt>
                <c:pt idx="25">
                  <c:v>3941</c:v>
                </c:pt>
                <c:pt idx="26">
                  <c:v>3942</c:v>
                </c:pt>
                <c:pt idx="27">
                  <c:v>3942</c:v>
                </c:pt>
                <c:pt idx="28">
                  <c:v>3944</c:v>
                </c:pt>
                <c:pt idx="29">
                  <c:v>3949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12-44B8-9852-D91406F63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61920"/>
        <c:axId val="298063560"/>
      </c:lineChart>
      <c:dateAx>
        <c:axId val="298061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63560"/>
        <c:crosses val="autoZero"/>
        <c:auto val="1"/>
        <c:lblOffset val="100"/>
        <c:baseTimeUnit val="days"/>
      </c:dateAx>
      <c:valAx>
        <c:axId val="29806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6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2677F-EDFF-4D59-821F-1540CDD1EA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1E25B6-D455-4DD9-B568-1F06CD890E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(Main account)</a:t>
            </a:r>
          </a:p>
        </p:txBody>
      </p:sp>
    </p:spTree>
    <p:extLst>
      <p:ext uri="{BB962C8B-B14F-4D97-AF65-F5344CB8AC3E}">
        <p14:creationId xmlns:p14="http://schemas.microsoft.com/office/powerpoint/2010/main" val="3759962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D956F-48C3-4BFC-921D-7BEBD164D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CF3BF-C786-4DC2-AD26-B82BF6E88D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4934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A5F6D-015B-41AF-91EE-E60253247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80B12-FF58-4206-9C8A-E458BB38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15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5E5B-8E85-4D7B-93EB-0D9147D58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4E9E18-7E30-48D0-BEB7-C4BD98584B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401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F4BD8-01CA-43C9-9D1C-53FC11801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A539FB-5BB6-4E45-8A9A-2F037597B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9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0DFC-A704-45D9-9351-F6A4015D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92D5A-1411-4A0C-9F06-D99CAC5EC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584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90913779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0443526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1084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906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044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35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5692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7106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872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0792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1025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5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- 2025-07-08 16:00:36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die Mitarbeiter ihren Job ein kleines bisschen zu ernst nehmen…😉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https://quintly-eu-image-storage.s3.amazonaws.com/cd504abf6be19b3b9922ae1cd4fb3600/61e61bf2e137bee76ef0572e2da178ba.jpg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07/09/2025 05:23:37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72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- 2025-07-08 10:00:30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Erfrischend, lecker &amp; perfekt für den Sommer ☀️ Die Kombi aus Wassermelone und Feta müsst ihr probieren! 🍉
Zum Rezept ➡️ https://fcld.ly/080725-rezept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https://quintly-eu-image-storage.s3.amazonaws.com/cd504abf6be19b3b9922ae1cd4fb3600/4b5d90ec6065cb909c966bac3664db65.jpg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72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E158F-A045-41D2-9E42-A42C13DE0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93618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BDBDF-50B0-46DB-9D25-1BC22016C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85584-E14E-41E9-A4CB-0D7D1260CF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858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40482838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9837247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4951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80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0146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843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4833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017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5783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3545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468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5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- 2025-07-07 13:00:47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deine ganze Wohnung bereit für eine Britpop Comeback Tournee ist. #oasislive25 #revival #britpop #90s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https://quintly-eu-image-storage.s3.amazonaws.com/c71f10c5b0c93f4ebe27c1f39f4dd0d8/70a2fdd65d09d015dbe9d0337f7e0d04.jpg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07/09/2025 05:41:32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3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- 2025-07-07 10:11:08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Wo versteckt ihr eure Schoki? #TagderSchokolade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https://quintly-eu-image-storage.s3.amazonaws.com/c71f10c5b0c93f4ebe27c1f39f4dd0d8/5a83755069d5aa28c4314222fc7b48c1.jpg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07/09/2025 05:41:32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73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F388B-8B28-4987-9B5F-41A624D00C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468418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3C381-90A7-4738-BE28-D09EF111D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0F201-EC58-49BA-A513-40EA76C87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485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1666231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6937480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9616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385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6635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55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724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5704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359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4059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1503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85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- 2025-07-06 10:00:08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möchte Platz nehmen? 🙋‍♀️ 
Mediterraner Sommerflair trifft warme Holzmaterialien – ready für Lunch, Dinner &amp; La Dolce Vita 🍅☀️
Jetzt den ganzen Look entdecken ➡️ https://fcld.ly/050725-stl 
---
🪑 Armlehnstuhl Stellan, 40308493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https://quintly-eu-image-storage.s3.amazonaws.com/cd504abf6be19b3b9922ae1cd4fb3600/47c250d3e736e52d546b3e7de9d4485b.jpg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57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C4D4-D085-41B0-ABBC-D24FECDC7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725858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53A4F-2D86-408A-B62A-3969E357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A82E5-80DA-4DAD-BEDB-6E477F332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606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7141716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608270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3581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1572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01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223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366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588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3619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904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5010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4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- 2025-07-05 10:00:30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Bella Italia Zuhause 🇮🇹☀️  Mediterrane Tischdeko mit warmen Holzmaterialien &amp; frischen Akzenten – perfekt für ein sommerliches Dinner mit euren Liebsten.
Jetzt den ganzen Look entdecken  👉 https://fcld.ly/050725-stl 
---
🛍️ Woodford Esstisch, 40302356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https://quintly-eu-image-storage.s3.amazonaws.com/cd504abf6be19b3b9922ae1cd4fb3600/a3ebf09312f0db369055da88a73e7753.jpg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07/09/2025 05:23:37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13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DD33E-65B5-4AFE-B3A6-491618652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37412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CD62-952A-4543-BA18-54C2968F7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0E622-3635-426D-A1F3-74EAFB778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2392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4688121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722587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8131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3317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475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096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890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383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2923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5633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4931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0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- 2025-07-04 15:00:29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Euer Schneidebrett verrutscht ständig? 🤔 Kleiner Lifehack: Einfach ein feuchtes Küchenpapier drunter – und zack, es sitzt bombenfest! 💡
Noch mehr Tipps für den Alltag ➡️ https://fcld.ly/040725-hack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https://quintly-eu-image-storage.s3.amazonaws.com/cd504abf6be19b3b9922ae1cd4fb3600/97ca7f23c358c99095f608be3c81cce4.jpg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07/09/2025 05:23:37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927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BCFD2-AF7D-4EBB-835F-6A185FCD1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360940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AC85D-87C6-4E42-BC8D-8880A4CB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F43E7-F0C9-4BAA-964B-EE019EECA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541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4706944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0054901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7911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1825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024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1585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0611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038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860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022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8422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64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- 2025-07-04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It's giving IBIZA Summer 🌿 Warme Farben, Boho-Details und entspannter Outdoor-Flair - so zieht der Sommer bei euch ein! 🌞
Mehr zum Look ➡️ https://fcld.ly/050725-wohntrend
---
🛍️ Relaxliege Tabea, 50405151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https://quintly-eu-image-storage.s3.amazonaws.com/cd504abf6be19b3b9922ae1cd4fb3600/807fa84ec6f4d35607f49a67f4381397.jpg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538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F4128-F85A-4090-8402-942C8ADB7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856934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B2FD7-2AAC-468E-A9C8-22E5D0D8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341D2B-7989-479F-BD69-C83A4E45B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1916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4666841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009549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9548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004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78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4588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238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4839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161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0468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223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94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- 2025-07-03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Golden hour all day, every day 🌞 Lasst den Sommer bei euch einziehen  👉 mit unserem neuen Wohntrend "Licht des Südens".💛
Mehr zum Look ➡️ https://fcld.ly/030725-stl
---
🛍️ Massivholz-Bettgestell, 12124665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https://quintly-eu-image-storage.s3.amazonaws.com/cd504abf6be19b3b9922ae1cd4fb3600/d16275c38ae64056bf35c4db9c538f0b.jpg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94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8CBD5-5138-49B5-9070-6FAFB934B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987151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9E1D4-8809-46B0-A416-639C7239E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6A97D-54C0-4001-BB06-920F90B6B0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436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98218202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8735163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4661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215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267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2675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241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49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4935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7117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9128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20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- 2025-07-02 14:00:12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Kleiner Balkon, große Ideen? 🌞🌿 Wir zeigen euch, wie ihr das Beste aus eurem Stadt-Balkon herausholt.  
Alle Tipps &amp; Ideen findet ihr hier 👉️ https://fcld.ly/020725-tipps
---
🛍️ Balkon-Set Tallinn, 49830473
🛍️ Vase, 40583129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https://quintly-eu-image-storage.s3.amazonaws.com/cd504abf6be19b3b9922ae1cd4fb3600/fb1f5dc644c9f96bd46d8f15788fe2ec.jpg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26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314E6-6BEE-4D30-A8A4-FDA1B13397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286026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79E99-E8A2-4E15-AD3E-9EF579625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5C717F-3D0F-4044-850C-47068BCEE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98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0929276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6501043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7710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901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0679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667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251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0641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6895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4431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621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- 2025-07-02 12:30:27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https://quintly-eu-image-storage.s3.amazonaws.com/c71f10c5b0c93f4ebe27c1f39f4dd0d8/fa81e9f8d8ef546e62fd0f6edcf64119.jpg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07/07/2025 10:42:42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52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- 2025-07-01 14:09:14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Deutschland knackt den Hitzerekord – und wir sind alle live dabei. Welche Tipps habt ihr, um die heißen Tage gut zu überstehen?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https://quintly-eu-image-storage.s3.amazonaws.com/c71f10c5b0c93f4ebe27c1f39f4dd0d8/aac12c967fbfdaaaba9fce325597dde6.jpg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17:48:09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176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7242D-40C3-4458-8E11-BE8DA712EE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705632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4B38E-7726-4388-B11D-F0E8ABA4D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CE746B-74A8-4759-97FA-36955DDC5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399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0932941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1437847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0503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018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6770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5073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0519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5194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1404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1949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3375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3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- 2025-07-01 13:00:41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schmeckt der Sommer 🌞🍓 Erdbeer Mojito Mocktail – süß, spritzig &amp; die perfekte Erfrischung für heiße Tage 🍸️✨
Zum Rezept ➡️ https://fcld.ly/010725-rezept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https://quintly-eu-image-storage.s3.amazonaws.com/cd504abf6be19b3b9922ae1cd4fb3600/71f89f5215ff5e302e5474c5ceb37046.jpg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5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- 2025-06-30 11:50:49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#BehindTheScenes bei Möbel Höffner 👩‍💻 So läuft ein Tag bei uns im Social Media Team ab 👉 Kaffee, Content &amp; jede Menge Spaß ☕️📱🙌
Habt ihr Lust auf mehr Einblicke hinter die Kulissen? Schreibt es uns in die Kommentare! 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https://quintly-eu-image-storage.s3.amazonaws.com/cd504abf6be19b3b9922ae1cd4fb3600/c57b960801f81d5f5d73d623ccd3fa0a.jpg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8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3CA34-4BEE-4341-9CC7-F2CC8BF81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117853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D1FCF-771D-4733-A027-1794657C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350D7-891E-406E-B8D0-81C20F94C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605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9040142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414962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379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1545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7505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591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9084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1703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9362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02362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40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95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- 2025-06-29 10:00:06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Strawberry Chic 🍓 Vasen mit 3D Früchten sind DER Trend des Sommers - und wir lieben ihn! 😍
Mehr mehr entdecken ➡️ https://fcld.ly/290625-stl
---
🛍️ 3D Vase Erdbeere, 40582865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https://quintly-eu-image-storage.s3.amazonaws.com/cd504abf6be19b3b9922ae1cd4fb3600/c6436380c9d1ca725427d039b43dd65e.jpg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10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F5AA9-732F-4041-82ED-5E86EE3C2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498039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C49B-5989-429C-929D-10BA6EE40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4F54F-FF5F-4EE7-82D6-D1A03D635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211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37457153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721462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2003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044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6836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9272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680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708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94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675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435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31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- 2025-06-28 10:30:03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Klein, aber oho! 🌿✨
Gemütlicher Balkon auch mit wenig Platz? Wir zeigen euch, wie’s geht!  🤗
Tipps zur Einrichtung kleiner Balkone ➡️ https://fcld.ly/270625-tipps 
---
🛍️ Balkon-Set Tallinn, 49830473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https://quintly-eu-image-storage.s3.amazonaws.com/cd504abf6be19b3b9922ae1cd4fb3600/8d1382be2ae0ddcb5cccdf72cab9107a.jpg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493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37061-0A29-442A-8885-CB2292DA6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45889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5A81-C330-4151-BD72-838A87EBD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FFCD31-1C7C-4DB5-8054-27872C828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350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45019305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539663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40677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426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0540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47266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5160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41823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603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8308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234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7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- 2025-06-27 11:40:05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alle, die sich lieber bekochen lassen: Ab heute und bis 30.08.2025 erhaltet ihr als IKEA Family Mitglieder jeden Freitag und Samstag ab 11 Uhr 50 % Rabatt auf alle warmen Hauptgerichte. Und zum Dessert? Legen wir einen 5 € Sofortrabatt beim Kauf von Wohnaccessoires ab 25 € Einkaufswert dazu! Alle Infos unter IKEA.de/Freutage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https://quintly-eu-image-storage.s3.amazonaws.com/c71f10c5b0c93f4ebe27c1f39f4dd0d8/1d1fcf165d9ab99d7127295cf6afbc01.jpg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11:49:49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94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118BD-660B-4E1B-9A98-7FFA03E5A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582075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D60BB-1F90-4902-850B-65561BF0D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07A84-DB2D-448C-9F23-EE47AEADC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111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5074289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9939867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5486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9351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504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0297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894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5161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672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364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7573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- 2025-06-26 15:00:31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Mehrere Tomaten auf einmal schneiden? 🍅 Mir diesem #Hack spart ihr euch Zeit in der Küche! 😎⏰
Noch mehr nützliche Hacks für den Alltag ➡️ https://fcld.ly/260625-tipps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https://quintly-eu-image-storage.s3.amazonaws.com/cd504abf6be19b3b9922ae1cd4fb3600/cd2afc8993e9230f2ac3b393a43cf371.jpg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896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8EA80-6CC5-4B3B-AA91-C050B7D06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20967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DC7C4-2A61-4D4B-93EF-44CC01B3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FFE36-77FC-4E1F-BD53-CFDEEE320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586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54828876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8133102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9265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2033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4107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476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396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6017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0245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9621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44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7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- 2025-06-25 10:00:35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Ready, Set, Picknick! 🎀 Alles, was man für einen perfekten Sommertag braucht – stilvoll verpackt in Pink 💕
Psst 🤫 Ihr habt noch bis Sonntag Zeit dieses stylische Picknick-Set zu gewinnen. 
Hier geht's zum Gewinnspiel ➡️ https://fcld.ly/250625-gws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https://quintly-eu-image-storage.s3.amazonaws.com/cd504abf6be19b3b9922ae1cd4fb3600/4c07fbae1a095234b44871287a5298e3.jpg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51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E697E-F843-4EDB-96C7-955FEE060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221685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A3BF-121A-4211-ADF0-92E89E912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B7CE29-9EAD-43D2-8539-B01F74812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611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156139932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7132249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4991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855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509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785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1322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01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0652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960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9619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53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- 2025-06-24 12:03:35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für Balkon, Dach, Garten oder Camper. Mit den Solarlösungen von unserem Partner Svea Solar lebt ihr nachhaltiger – und spart auch noch Geld dabei: IKEA Family Mitglieder erhalten 15% Rabatt auf den Kaufpreis eines Balkonkraftwerks! Alle Infos gibt‘s hier: IKEA.de/Balkonkraftwerk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https://quintly-eu-image-storage.s3.amazonaws.com/c71f10c5b0c93f4ebe27c1f39f4dd0d8/0bea15a73a2d1a6b961d8f9fbaa5d480.jpg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07/05/2025 23:45:01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753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BE046-D2D8-48FE-BE8C-28DE0D35F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823117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9D88B-4B2E-4B34-BED8-A524DED85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3CD59-7238-4E3F-B851-8627DE222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442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698613588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4438065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0713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5137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4431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4347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544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820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1602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2797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233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8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- 2025-06-24 10:30:07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Home sweet home 💖 Was für ein gemütliches und einladendes Wohnzimmer von @michellis_sweet.home 🤗 
Jetzt entdecken ➡️ https://fcld.ly/240625-ugc 
---
🛍 Wohnlandschaft Brazil, 40406737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https://quintly-eu-image-storage.s3.amazonaws.com/cd504abf6be19b3b9922ae1cd4fb3600/b820278687c99ad563f9febf67f21ec1.jpg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65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644CA-F24D-4164-A2E1-2254C55C6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322248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7F923-63D7-4AAC-A90B-57DEEAA2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13E40-1440-4B9D-AD12-8EC79E8C6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1874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5308834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6980868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905001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843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1232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4370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102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716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41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4167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893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42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- 2025-06-23 11:00:13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Erfrischend &amp; stilvoll  🍋 Zitronen machen einfach gute Laune! 😍
Jetzt unsere sommerlichen Dekoideen entdecken ➡️ https://fcld.ly/220625-stl 
---
🛍️ Vase 3D Zitrone, 40582868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https://quintly-eu-image-storage.s3.amazonaws.com/cd504abf6be19b3b9922ae1cd4fb3600/bec19a92dedc0a6bd77cb0048687f45f.jpg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5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7F3E1-3EA6-47C0-AC08-ADB342AC5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996103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C7B71-A13C-4C61-863D-B71625B7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34825-31BF-4915-9E22-537CA7B8B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76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5475010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5214410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2139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780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488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0579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972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670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951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612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6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64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IKEA @IKEAdeutschland - 2025-06-23 09:42:23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für Balkon, Dach, Garten oder Camper. Mit den Solarlösungen von unserem Partner Svea Solar lebt ihr nachhaltiger – und spart auch noch Geld dabei: IKEA Family Mitglieder erhalten 15% Rabatt auf den Kaufpreis eines Balkonkraftwerks! Alle Infos gibt‘s hier: IKEA.de/Balkonkraftwerk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https://quintly-eu-image-storage.s3.amazonaws.com/c71f10c5b0c93f4ebe27c1f39f4dd0d8/0bea15a73a2d1a6b961d8f9fbaa5d480.jpg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06/23/2025 10:43:41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59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9A77-EFB6-49C0-B764-F521E42C9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4111013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7E14-58A4-4258-BDDF-2D501330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B979E-748B-4DB8-B671-71050DC2D3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40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8679610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8049049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1453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1699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390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324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8430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929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14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2788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51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81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- 2025-06-22 10:00:10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Weekend! 🌞 Wer genießt das Wetter heute im Garten? 🙋‍♀️🏡
Macht euren Garten zum Lieblingsort! Jetzt Gartenmöbel entdecken ➡️ https://fcld.ly/210625-garten 
---
🛍️ Stuhl Holstein, 49810153
🛍️ Ausziehtisch Holstein, 10986764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https://quintly-eu-image-storage.s3.amazonaws.com/cd504abf6be19b3b9922ae1cd4fb3600/4f8b164179b0ff9c89b22c9ff49cd132.jpg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833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9E5AA-A18F-4D9D-B329-E259F6302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681962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CE85-EEF2-440B-A708-06C737D20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9 profiles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797483-6915-4296-A8EE-870EC4498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3773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073642727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796360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4673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8939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809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5389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192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347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992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169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520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54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Möbel Höffner - 2025-06-21 10:15:33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6 Farben, 6 Dips 🌈  Was für ein schöner Regenbogen-Brunch! 😍
Alle Rezepte findet ihr hier  👉 https://fcld.ly/210625-stl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https://quintly-eu-image-storage.s3.amazonaws.com/cd504abf6be19b3b9922ae1cd4fb3600/dfa410fbda9c77372e3983b074bf142e.jpg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23:34:21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689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483F5-B786-49B9-A676-07CB07150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33588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F4157-1829-4C93-A799-8947C4732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Metrics: Followers | 9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F68419-B75C-477C-9A48-96A19C2A0F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183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6264264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83265953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306779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Change (+/-)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9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ikea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1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moebelhoeffner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14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spaceoutfitters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22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9C29B-E563-4EFB-9125-C3142DD4E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930828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17181-CE46-42A5-A3A8-14C395C69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9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C3ECDD-4898-4425-94D3-8A7EB76F55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337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5178180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6521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4155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5007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397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0392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782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9251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0493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2642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7069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0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ikea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20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moebelhoeffner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92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spaceoutfitters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503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17A80-C3AD-479F-A14E-6AEC473091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436478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7264F-8255-417E-96C2-C8829C2BD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9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699F0-E36D-49DF-8C2D-73834813F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193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80942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58229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35505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71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81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65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322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041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3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10:22:46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10:22:46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9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07/07/2025 11:23:26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07/07/2025 11:23:26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99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07/06/2025 10:00:34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07/06/2025 10:00:34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5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07/05/2025 09:17:13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07/05/2025 09:17:13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47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07/04/2025 15:06:36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07/04/2025 15:06:36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07/04/2025 10:30:33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07/04/2025 10:30:33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635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94624-2DC2-4E43-A55A-E40F51A9A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4119975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3F728-54ED-4CC5-8F52-A2D67E2D2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9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E7D36-BC18-4D35-AD1E-4DC9EB905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710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5909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65454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17266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35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101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193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011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576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02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13:47:41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13:47:41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8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12:00:37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12:00:37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28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14:00:38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14:00:38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66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13:44:14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13:44:14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96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12:00:30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12:00:30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229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11:44:42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11:44:42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63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69002-CEC2-484D-AF8F-1B321118A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996112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BC9E5-676C-4E3B-B0DF-8E1DECAB8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9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AC30D1-0012-4A55-81F1-39461B6F8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9213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467197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65146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13686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171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579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780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7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914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0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06/29/2025 10:00:32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02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06/28/2025 10:30:30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06/28/2025 10:30:30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9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06/27/2025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06/27/2025 12:00:31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7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11:29:11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06/26/2025 11:29:11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60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11:29:23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11:29:23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00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08:40:38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06/25/2025 08:40:38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65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E4B06-3EF3-489C-9767-2A9034296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036419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D3DC7-F62C-4A65-9BE9-2882BB43C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9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43077-9569-4021-A276-27A8C12DA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722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67872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149218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03695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874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861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88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524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16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43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10:30:31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06/24/2025 10:30:31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44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06/23/2025 11:33:06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06/23/2025 11:33:06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447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06/23/2025 11:01:28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06/23/2025 11:01:28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93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06/22/2025 10:01:51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06/22/2025 10:01:51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5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06/21/2025 09:04:40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06/21/2025 09:04:40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43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06/20/2025 12:00:33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06/20/2025 12:00:33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3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1E9ED-542E-4D84-9729-C5070DDEE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15482990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C490-5A12-47D3-9F8A-7696DEDC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9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31E7AA-6EA8-4A47-8E6F-824887FE2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302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14927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6737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6967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416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7048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054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743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461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3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06/20/2025 10:01:03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06/20/2025 10:01:03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36.7531 %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126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C38AC-A140-4DEB-8D22-FC062E073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23722049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23E00-371D-4443-ADE3-D81976CA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9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1848F-62E5-483F-AD52-15A45F45CD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351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04941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131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00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91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90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283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78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98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56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Möbel Höffner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93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IKEA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3310687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27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SpaceOutfitters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89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D6DA3-BBBB-4B39-B0C5-C9DAEA53F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06/08/2025 - 07/08/2025</a:t>
            </a:r>
          </a:p>
        </p:txBody>
      </p:sp>
    </p:spTree>
    <p:extLst>
      <p:ext uri="{BB962C8B-B14F-4D97-AF65-F5344CB8AC3E}">
        <p14:creationId xmlns:p14="http://schemas.microsoft.com/office/powerpoint/2010/main" val="3114570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C83B3-928E-4DD6-B3A7-6481F8C41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9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B693CD-E7BB-4368-8978-C51D409DF7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592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4A9E70-77C8-4A60-9260-AB3617A4E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06/09/2025 - 07/08/2025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76104-0E52-4C48-91D6-B1F8F8658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003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3025</Words>
  <Application>Microsoft Office PowerPoint</Application>
  <PresentationFormat>On-screen Show (4:3)</PresentationFormat>
  <Paragraphs>879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Calibri</vt:lpstr>
      <vt:lpstr>Arial</vt:lpstr>
      <vt:lpstr>quintly_template</vt:lpstr>
      <vt:lpstr>Content Optimization Benchmark</vt:lpstr>
      <vt:lpstr>Facebook Own Posts | 9 profiles</vt:lpstr>
      <vt:lpstr>Facebook Interaction Rate By Post Type | 9 profiles</vt:lpstr>
      <vt:lpstr>Facebook Own Posts Table | 9 profiles - 1 of 21</vt:lpstr>
      <vt:lpstr>Facebook Own Posts Table | 9 profiles - 2 of 21</vt:lpstr>
      <vt:lpstr>Facebook Own Posts Table | 9 profiles - 3 of 21</vt:lpstr>
      <vt:lpstr>Facebook Own Posts Table | 9 profiles - 4 of 21</vt:lpstr>
      <vt:lpstr>Facebook Own Posts Table | 9 profiles - 5 of 21</vt:lpstr>
      <vt:lpstr>Facebook Own Posts Table | 9 profiles - 6 of 21</vt:lpstr>
      <vt:lpstr>Facebook Own Posts Table | 9 profiles - 7 of 21</vt:lpstr>
      <vt:lpstr>Facebook Own Posts Table | 9 profiles - 8 of 21</vt:lpstr>
      <vt:lpstr>Facebook Own Posts Table | 9 profiles - 9 of 21</vt:lpstr>
      <vt:lpstr>Facebook Own Posts Table | 9 profiles - 10 of 21</vt:lpstr>
      <vt:lpstr>Facebook Own Posts Table | 9 profiles - 11 of 21</vt:lpstr>
      <vt:lpstr>Facebook Own Posts Table | 9 profiles - 12 of 21</vt:lpstr>
      <vt:lpstr>Facebook Own Posts Table | 9 profiles - 13 of 21</vt:lpstr>
      <vt:lpstr>Facebook Own Posts Table | 9 profiles - 14 of 21</vt:lpstr>
      <vt:lpstr>Facebook Own Posts Table | 9 profiles - 15 of 21</vt:lpstr>
      <vt:lpstr>Facebook Own Posts Table | 9 profiles - 16 of 21</vt:lpstr>
      <vt:lpstr>Facebook Own Posts Table | 9 profiles - 17 of 21</vt:lpstr>
      <vt:lpstr>Facebook Own Posts Table | 9 profiles - 18 of 21</vt:lpstr>
      <vt:lpstr>Facebook Own Posts Table | 9 profiles - 19 of 21</vt:lpstr>
      <vt:lpstr>Facebook Own Posts Table | 9 profiles - 20 of 21</vt:lpstr>
      <vt:lpstr>Facebook Own Posts Table | 9 profiles - 21 of 21</vt:lpstr>
      <vt:lpstr>Instagram Key Metrics: Followers | 9 profiles</vt:lpstr>
      <vt:lpstr>Instagram Key Metrics Table | 9 profiles</vt:lpstr>
      <vt:lpstr>Instagram Posts Table | 9 profiles - 1 of 5</vt:lpstr>
      <vt:lpstr>Instagram Posts Table | 9 profiles - 2 of 5</vt:lpstr>
      <vt:lpstr>Instagram Posts Table | 9 profiles - 3 of 5</vt:lpstr>
      <vt:lpstr>Instagram Posts Table | 9 profiles - 4 of 5</vt:lpstr>
      <vt:lpstr>Instagram Posts Table | 9 profiles - 5 of 5</vt:lpstr>
      <vt:lpstr>LinkedIn Followers Table | 9 profiles</vt:lpstr>
      <vt:lpstr>LinkedIn Followers Total | 9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Born</dc:creator>
  <cp:lastModifiedBy>Frederik Born</cp:lastModifiedBy>
  <cp:revision>1</cp:revision>
  <dcterms:created xsi:type="dcterms:W3CDTF">2025-07-09T08:18:31Z</dcterms:created>
  <dcterms:modified xsi:type="dcterms:W3CDTF">2025-07-09T08:19:53Z</dcterms:modified>
</cp:coreProperties>
</file>