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Lidl in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2756349</c:v>
                </c:pt>
                <c:pt idx="1">
                  <c:v>2756323</c:v>
                </c:pt>
                <c:pt idx="2">
                  <c:v>2756286</c:v>
                </c:pt>
                <c:pt idx="3">
                  <c:v>2756286</c:v>
                </c:pt>
                <c:pt idx="4">
                  <c:v>2756299</c:v>
                </c:pt>
                <c:pt idx="5">
                  <c:v>2756299</c:v>
                </c:pt>
                <c:pt idx="6">
                  <c:v>2756344</c:v>
                </c:pt>
                <c:pt idx="7">
                  <c:v>2756441</c:v>
                </c:pt>
                <c:pt idx="8">
                  <c:v>2756464</c:v>
                </c:pt>
                <c:pt idx="9">
                  <c:v>2756438</c:v>
                </c:pt>
                <c:pt idx="10">
                  <c:v>2756463</c:v>
                </c:pt>
                <c:pt idx="11">
                  <c:v>2756479</c:v>
                </c:pt>
                <c:pt idx="12">
                  <c:v>2756466</c:v>
                </c:pt>
                <c:pt idx="13">
                  <c:v>2756476</c:v>
                </c:pt>
                <c:pt idx="14">
                  <c:v>2756474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8-4693-BBB0-77401AF16D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446788</c:v>
                </c:pt>
                <c:pt idx="1">
                  <c:v>446794</c:v>
                </c:pt>
                <c:pt idx="2">
                  <c:v>446792</c:v>
                </c:pt>
                <c:pt idx="3">
                  <c:v>446792</c:v>
                </c:pt>
                <c:pt idx="4">
                  <c:v>446807</c:v>
                </c:pt>
                <c:pt idx="5">
                  <c:v>446815</c:v>
                </c:pt>
                <c:pt idx="6">
                  <c:v>446814</c:v>
                </c:pt>
                <c:pt idx="7">
                  <c:v>446801</c:v>
                </c:pt>
                <c:pt idx="8">
                  <c:v>446807</c:v>
                </c:pt>
                <c:pt idx="9">
                  <c:v>446808</c:v>
                </c:pt>
                <c:pt idx="10">
                  <c:v>446809</c:v>
                </c:pt>
                <c:pt idx="11">
                  <c:v>446805</c:v>
                </c:pt>
                <c:pt idx="12">
                  <c:v>446804</c:v>
                </c:pt>
                <c:pt idx="13">
                  <c:v>446801</c:v>
                </c:pt>
                <c:pt idx="14">
                  <c:v>446802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58-4693-BBB0-77401AF16D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Netto Marken-Discount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554736</c:v>
                </c:pt>
                <c:pt idx="1">
                  <c:v>554736</c:v>
                </c:pt>
                <c:pt idx="2">
                  <c:v>554722</c:v>
                </c:pt>
                <c:pt idx="3">
                  <c:v>554717</c:v>
                </c:pt>
                <c:pt idx="4">
                  <c:v>554712</c:v>
                </c:pt>
                <c:pt idx="5">
                  <c:v>554706</c:v>
                </c:pt>
                <c:pt idx="6">
                  <c:v>554694</c:v>
                </c:pt>
                <c:pt idx="7">
                  <c:v>554679</c:v>
                </c:pt>
                <c:pt idx="8">
                  <c:v>554672</c:v>
                </c:pt>
                <c:pt idx="9">
                  <c:v>554668</c:v>
                </c:pt>
                <c:pt idx="10">
                  <c:v>554675</c:v>
                </c:pt>
                <c:pt idx="11">
                  <c:v>554671</c:v>
                </c:pt>
                <c:pt idx="12">
                  <c:v>554671</c:v>
                </c:pt>
                <c:pt idx="13">
                  <c:v>554678</c:v>
                </c:pt>
                <c:pt idx="14">
                  <c:v>554675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8-4693-BBB0-77401AF16D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ALDI Nord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79614</c:v>
                </c:pt>
                <c:pt idx="1">
                  <c:v>79622</c:v>
                </c:pt>
                <c:pt idx="2">
                  <c:v>79638</c:v>
                </c:pt>
                <c:pt idx="3">
                  <c:v>79655</c:v>
                </c:pt>
                <c:pt idx="4">
                  <c:v>79673</c:v>
                </c:pt>
                <c:pt idx="5">
                  <c:v>79686</c:v>
                </c:pt>
                <c:pt idx="6">
                  <c:v>79700</c:v>
                </c:pt>
                <c:pt idx="7">
                  <c:v>79714</c:v>
                </c:pt>
                <c:pt idx="8">
                  <c:v>79721</c:v>
                </c:pt>
                <c:pt idx="9">
                  <c:v>79734</c:v>
                </c:pt>
                <c:pt idx="10">
                  <c:v>79754</c:v>
                </c:pt>
                <c:pt idx="11">
                  <c:v>79775</c:v>
                </c:pt>
                <c:pt idx="12">
                  <c:v>79794</c:v>
                </c:pt>
                <c:pt idx="13">
                  <c:v>79826</c:v>
                </c:pt>
                <c:pt idx="14">
                  <c:v>79856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58-4693-BBB0-77401AF16D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Agorapulse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59532</c:v>
                </c:pt>
                <c:pt idx="1">
                  <c:v>59530</c:v>
                </c:pt>
                <c:pt idx="2">
                  <c:v>59529</c:v>
                </c:pt>
                <c:pt idx="3">
                  <c:v>59558</c:v>
                </c:pt>
                <c:pt idx="4">
                  <c:v>59555</c:v>
                </c:pt>
                <c:pt idx="5">
                  <c:v>59555</c:v>
                </c:pt>
                <c:pt idx="6">
                  <c:v>59555</c:v>
                </c:pt>
                <c:pt idx="7">
                  <c:v>59554</c:v>
                </c:pt>
                <c:pt idx="8">
                  <c:v>59552</c:v>
                </c:pt>
                <c:pt idx="9">
                  <c:v>59553</c:v>
                </c:pt>
                <c:pt idx="10">
                  <c:v>59553</c:v>
                </c:pt>
                <c:pt idx="11">
                  <c:v>59553</c:v>
                </c:pt>
                <c:pt idx="12">
                  <c:v>59545</c:v>
                </c:pt>
                <c:pt idx="13">
                  <c:v>59542</c:v>
                </c:pt>
                <c:pt idx="14">
                  <c:v>59540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58-4693-BBB0-77401AF16D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Netto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60792</c:v>
                </c:pt>
                <c:pt idx="1">
                  <c:v>60796</c:v>
                </c:pt>
                <c:pt idx="2">
                  <c:v>60795</c:v>
                </c:pt>
                <c:pt idx="3">
                  <c:v>60795</c:v>
                </c:pt>
                <c:pt idx="4">
                  <c:v>60795</c:v>
                </c:pt>
                <c:pt idx="5">
                  <c:v>60796</c:v>
                </c:pt>
                <c:pt idx="6">
                  <c:v>60793</c:v>
                </c:pt>
                <c:pt idx="7">
                  <c:v>60790</c:v>
                </c:pt>
                <c:pt idx="8">
                  <c:v>60793</c:v>
                </c:pt>
                <c:pt idx="9">
                  <c:v>60792</c:v>
                </c:pt>
                <c:pt idx="10">
                  <c:v>60790</c:v>
                </c:pt>
                <c:pt idx="11">
                  <c:v>60789</c:v>
                </c:pt>
                <c:pt idx="12">
                  <c:v>60787</c:v>
                </c:pt>
                <c:pt idx="13">
                  <c:v>60860</c:v>
                </c:pt>
                <c:pt idx="14">
                  <c:v>60932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58-4693-BBB0-77401AF16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534568"/>
        <c:axId val="396532600"/>
      </c:lineChart>
      <c:dateAx>
        <c:axId val="39653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32600"/>
        <c:crosses val="autoZero"/>
        <c:auto val="1"/>
        <c:lblOffset val="100"/>
        <c:baseTimeUnit val="days"/>
      </c:dateAx>
      <c:valAx>
        <c:axId val="39653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3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Lidl in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46-47BE-BB1F-3A6BC7488E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PENNY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46-47BE-BB1F-3A6BC7488E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Netto Marken-Discount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46-47BE-BB1F-3A6BC7488E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ALDI Nord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46-47BE-BB1F-3A6BC7488E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Agorapulse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46-47BE-BB1F-3A6BC7488E3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Netto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46-47BE-BB1F-3A6BC7488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494312"/>
        <c:axId val="76497920"/>
      </c:lineChart>
      <c:dateAx>
        <c:axId val="7649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97920"/>
        <c:crosses val="autoZero"/>
        <c:auto val="1"/>
        <c:lblOffset val="100"/>
        <c:baseTimeUnit val="days"/>
      </c:dateAx>
      <c:valAx>
        <c:axId val="7649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9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lidlde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825333</c:v>
                </c:pt>
                <c:pt idx="1">
                  <c:v>825535</c:v>
                </c:pt>
                <c:pt idx="2">
                  <c:v>825692</c:v>
                </c:pt>
                <c:pt idx="3">
                  <c:v>825874</c:v>
                </c:pt>
                <c:pt idx="4">
                  <c:v>826038</c:v>
                </c:pt>
                <c:pt idx="5">
                  <c:v>826146</c:v>
                </c:pt>
                <c:pt idx="6">
                  <c:v>826379</c:v>
                </c:pt>
                <c:pt idx="7">
                  <c:v>826708</c:v>
                </c:pt>
                <c:pt idx="8">
                  <c:v>827006</c:v>
                </c:pt>
                <c:pt idx="9">
                  <c:v>827170</c:v>
                </c:pt>
                <c:pt idx="10">
                  <c:v>827234</c:v>
                </c:pt>
                <c:pt idx="11">
                  <c:v>827402</c:v>
                </c:pt>
                <c:pt idx="12">
                  <c:v>827507</c:v>
                </c:pt>
                <c:pt idx="13">
                  <c:v>827725</c:v>
                </c:pt>
                <c:pt idx="14">
                  <c:v>827768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01-4E46-B38E-4AD4205BC3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197641</c:v>
                </c:pt>
                <c:pt idx="1">
                  <c:v>197711</c:v>
                </c:pt>
                <c:pt idx="2">
                  <c:v>197798</c:v>
                </c:pt>
                <c:pt idx="3">
                  <c:v>197891</c:v>
                </c:pt>
                <c:pt idx="4">
                  <c:v>197960</c:v>
                </c:pt>
                <c:pt idx="5">
                  <c:v>198035</c:v>
                </c:pt>
                <c:pt idx="6">
                  <c:v>198109</c:v>
                </c:pt>
                <c:pt idx="7">
                  <c:v>198164</c:v>
                </c:pt>
                <c:pt idx="8">
                  <c:v>198186</c:v>
                </c:pt>
                <c:pt idx="9">
                  <c:v>198219</c:v>
                </c:pt>
                <c:pt idx="10">
                  <c:v>198264</c:v>
                </c:pt>
                <c:pt idx="11">
                  <c:v>198313</c:v>
                </c:pt>
                <c:pt idx="12">
                  <c:v>198370</c:v>
                </c:pt>
                <c:pt idx="13">
                  <c:v>198553</c:v>
                </c:pt>
                <c:pt idx="14">
                  <c:v>198715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01-4E46-B38E-4AD4205BC3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96688</c:v>
                </c:pt>
                <c:pt idx="1">
                  <c:v>96719</c:v>
                </c:pt>
                <c:pt idx="2">
                  <c:v>96733</c:v>
                </c:pt>
                <c:pt idx="3">
                  <c:v>96798</c:v>
                </c:pt>
                <c:pt idx="4">
                  <c:v>96835</c:v>
                </c:pt>
                <c:pt idx="5">
                  <c:v>96830</c:v>
                </c:pt>
                <c:pt idx="6">
                  <c:v>96828</c:v>
                </c:pt>
                <c:pt idx="7">
                  <c:v>96894</c:v>
                </c:pt>
                <c:pt idx="8">
                  <c:v>97208</c:v>
                </c:pt>
                <c:pt idx="9">
                  <c:v>97513</c:v>
                </c:pt>
                <c:pt idx="10">
                  <c:v>97741</c:v>
                </c:pt>
                <c:pt idx="11">
                  <c:v>97884</c:v>
                </c:pt>
                <c:pt idx="12">
                  <c:v>98052</c:v>
                </c:pt>
                <c:pt idx="13">
                  <c:v>98271</c:v>
                </c:pt>
                <c:pt idx="14">
                  <c:v>98537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01-4E46-B38E-4AD4205BC3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k.mbappe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122438833</c:v>
                </c:pt>
                <c:pt idx="1">
                  <c:v>122454851</c:v>
                </c:pt>
                <c:pt idx="2">
                  <c:v>122442829</c:v>
                </c:pt>
                <c:pt idx="3">
                  <c:v>122456989</c:v>
                </c:pt>
                <c:pt idx="4">
                  <c:v>122459217</c:v>
                </c:pt>
                <c:pt idx="5">
                  <c:v>122456277</c:v>
                </c:pt>
                <c:pt idx="6">
                  <c:v>122466805</c:v>
                </c:pt>
                <c:pt idx="7">
                  <c:v>122475355</c:v>
                </c:pt>
                <c:pt idx="8">
                  <c:v>122484512</c:v>
                </c:pt>
                <c:pt idx="9">
                  <c:v>122488081</c:v>
                </c:pt>
                <c:pt idx="10">
                  <c:v>122491241</c:v>
                </c:pt>
                <c:pt idx="11">
                  <c:v>122503499</c:v>
                </c:pt>
                <c:pt idx="12">
                  <c:v>122520498</c:v>
                </c:pt>
                <c:pt idx="13">
                  <c:v>122533837</c:v>
                </c:pt>
                <c:pt idx="14">
                  <c:v>122550814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01-4E46-B38E-4AD4205BC3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nettodeutschland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45614</c:v>
                </c:pt>
                <c:pt idx="1">
                  <c:v>45615</c:v>
                </c:pt>
                <c:pt idx="2">
                  <c:v>45616</c:v>
                </c:pt>
                <c:pt idx="3">
                  <c:v>45617</c:v>
                </c:pt>
                <c:pt idx="4">
                  <c:v>45618</c:v>
                </c:pt>
                <c:pt idx="5">
                  <c:v>45619</c:v>
                </c:pt>
                <c:pt idx="6">
                  <c:v>45620</c:v>
                </c:pt>
                <c:pt idx="7">
                  <c:v>45621</c:v>
                </c:pt>
                <c:pt idx="8">
                  <c:v>45622</c:v>
                </c:pt>
                <c:pt idx="9">
                  <c:v>45623</c:v>
                </c:pt>
                <c:pt idx="10">
                  <c:v>45624</c:v>
                </c:pt>
                <c:pt idx="11">
                  <c:v>45625</c:v>
                </c:pt>
                <c:pt idx="12">
                  <c:v>45626</c:v>
                </c:pt>
                <c:pt idx="13">
                  <c:v>45627</c:v>
                </c:pt>
                <c:pt idx="14">
                  <c:v>45628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14388</c:v>
                </c:pt>
                <c:pt idx="1">
                  <c:v>14397</c:v>
                </c:pt>
                <c:pt idx="2">
                  <c:v>14407</c:v>
                </c:pt>
                <c:pt idx="3">
                  <c:v>14420</c:v>
                </c:pt>
                <c:pt idx="4">
                  <c:v>14426</c:v>
                </c:pt>
                <c:pt idx="5">
                  <c:v>14420</c:v>
                </c:pt>
                <c:pt idx="6">
                  <c:v>14424</c:v>
                </c:pt>
                <c:pt idx="7">
                  <c:v>14429</c:v>
                </c:pt>
                <c:pt idx="8">
                  <c:v>14432</c:v>
                </c:pt>
                <c:pt idx="9">
                  <c:v>14449</c:v>
                </c:pt>
                <c:pt idx="10">
                  <c:v>14458</c:v>
                </c:pt>
                <c:pt idx="11">
                  <c:v>14450</c:v>
                </c:pt>
                <c:pt idx="12">
                  <c:v>14451</c:v>
                </c:pt>
                <c:pt idx="13">
                  <c:v>14911</c:v>
                </c:pt>
                <c:pt idx="14">
                  <c:v>15442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01-4E46-B38E-4AD4205BC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492672"/>
        <c:axId val="76499560"/>
      </c:lineChart>
      <c:dateAx>
        <c:axId val="76492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99560"/>
        <c:crosses val="autoZero"/>
        <c:auto val="1"/>
        <c:lblOffset val="100"/>
        <c:baseTimeUnit val="days"/>
      </c:dateAx>
      <c:valAx>
        <c:axId val="7649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9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Lidl in Deutschland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0.11444295389506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09-4267-AF2F-8D55484F92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PENNY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1.9919337872256599E-2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09-4267-AF2F-8D55484F92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Netto Marken-Discount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2.8168808921663201E-2</c:v>
                </c:pt>
                <c:pt idx="1">
                  <c:v>2.4699148149817499E-2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09-4267-AF2F-8D55484F92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ALDI Nord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09-4267-AF2F-8D55484F92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Agorapulse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09-4267-AF2F-8D55484F92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Netto Deutschland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2.8193877377804699</c:v>
                </c:pt>
                <c:pt idx="1">
                  <c:v>0.12131811590020999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09-4267-AF2F-8D55484F9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357128"/>
        <c:axId val="322136944"/>
      </c:barChart>
      <c:catAx>
        <c:axId val="39435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36944"/>
        <c:crosses val="autoZero"/>
        <c:auto val="1"/>
        <c:lblAlgn val="ctr"/>
        <c:lblOffset val="100"/>
        <c:noMultiLvlLbl val="0"/>
      </c:catAx>
      <c:valAx>
        <c:axId val="32213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5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18415</c:v>
                </c:pt>
                <c:pt idx="1">
                  <c:v>45</c:v>
                </c:pt>
                <c:pt idx="2">
                  <c:v>1185</c:v>
                </c:pt>
                <c:pt idx="3">
                  <c:v>0</c:v>
                </c:pt>
                <c:pt idx="4">
                  <c:v>0</c:v>
                </c:pt>
                <c:pt idx="5">
                  <c:v>2851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4-407F-B8DA-4CEA6E60AE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394</c:v>
                </c:pt>
                <c:pt idx="1">
                  <c:v>1</c:v>
                </c:pt>
                <c:pt idx="2">
                  <c:v>19</c:v>
                </c:pt>
                <c:pt idx="3">
                  <c:v>0</c:v>
                </c:pt>
                <c:pt idx="4">
                  <c:v>0</c:v>
                </c:pt>
                <c:pt idx="5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D4-407F-B8DA-4CEA6E60AE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4320</c:v>
                </c:pt>
                <c:pt idx="1">
                  <c:v>0</c:v>
                </c:pt>
                <c:pt idx="2">
                  <c:v>109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D4-407F-B8DA-4CEA6E60AE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D4-407F-B8DA-4CEA6E60AE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55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D4-407F-B8DA-4CEA6E60AE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572</c:v>
                </c:pt>
                <c:pt idx="1">
                  <c:v>2</c:v>
                </c:pt>
                <c:pt idx="2">
                  <c:v>68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D4-407F-B8DA-4CEA6E60AEE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3774</c:v>
                </c:pt>
                <c:pt idx="1">
                  <c:v>39</c:v>
                </c:pt>
                <c:pt idx="2">
                  <c:v>590</c:v>
                </c:pt>
                <c:pt idx="3">
                  <c:v>0</c:v>
                </c:pt>
                <c:pt idx="4">
                  <c:v>0</c:v>
                </c:pt>
                <c:pt idx="5">
                  <c:v>2790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D4-407F-B8DA-4CEA6E60AEE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Lidl in Deutschland</c:v>
                </c:pt>
                <c:pt idx="1">
                  <c:v>PENNY</c:v>
                </c:pt>
                <c:pt idx="2">
                  <c:v>Netto Marken-Discount</c:v>
                </c:pt>
                <c:pt idx="3">
                  <c:v>ALDI Nord</c:v>
                </c:pt>
                <c:pt idx="4">
                  <c:v>Agorapulse</c:v>
                </c:pt>
                <c:pt idx="5">
                  <c:v>Netto Deutschland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738</c:v>
                </c:pt>
                <c:pt idx="1">
                  <c:v>2</c:v>
                </c:pt>
                <c:pt idx="2">
                  <c:v>37</c:v>
                </c:pt>
                <c:pt idx="3">
                  <c:v>0</c:v>
                </c:pt>
                <c:pt idx="4">
                  <c:v>0</c:v>
                </c:pt>
                <c:pt idx="5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D4-407F-B8DA-4CEA6E60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259640"/>
        <c:axId val="395254392"/>
      </c:barChart>
      <c:catAx>
        <c:axId val="39525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54392"/>
        <c:crosses val="autoZero"/>
        <c:auto val="1"/>
        <c:lblAlgn val="ctr"/>
        <c:lblOffset val="100"/>
        <c:noMultiLvlLbl val="0"/>
      </c:catAx>
      <c:valAx>
        <c:axId val="39525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5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45138-A132-42EA-80A4-8D968FB4D8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Bank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C12E2-F8EB-4470-9621-8B8C41DB71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(Main account)</a:t>
            </a:r>
          </a:p>
        </p:txBody>
      </p:sp>
    </p:spTree>
    <p:extLst>
      <p:ext uri="{BB962C8B-B14F-4D97-AF65-F5344CB8AC3E}">
        <p14:creationId xmlns:p14="http://schemas.microsoft.com/office/powerpoint/2010/main" val="132088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86290-CD4B-4C70-A70A-CD8140FD9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13A1F-10D9-4771-84F9-040C681728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7401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443B5-7AE3-457A-8EE6-464ADE07B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E58EE-04DD-447A-8367-70A14574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409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83AA-E11A-4CB2-8A35-FECFC0AB3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2A4C4F-494D-47D6-84B8-A857FE370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693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C2390-D8D3-47F7-8942-EC01AEA65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B255B-30C5-439B-9139-91EF9653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31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88810-A342-4D6E-9F9F-1C412784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B19D0-7E82-4E4A-A232-AB831A899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836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26BD6-8EDE-4259-BD01-C24D52F04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FE48E-5FFB-4A4E-9CEA-204A7CC39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880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78900-1AD3-451F-8043-A01CC77BE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65CD5-1ABE-430B-B74E-1AE629BEF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0769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54615-A3D8-4310-B3DD-4CCFC8713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2AFF7-2087-4090-A97D-62DCC099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86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9B9C8-3465-4FFF-995E-2E3D835C4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2C8067-AAE0-4C15-9743-F2CE64543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4882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6774D-FA8C-42CA-9D16-C513B4E6D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11/18/2024 - 12/02/2024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6EA5E-0B94-40BD-9732-0C8695E6F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13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Bank</vt:lpstr>
      <vt:lpstr>Facebook Fans or Followers Total | 1 group and 3 profiles</vt:lpstr>
      <vt:lpstr>Facebook Own Posts | 1 group and 3 profiles</vt:lpstr>
      <vt:lpstr>Instagram Followers Total | 1 group and 3 profiles</vt:lpstr>
      <vt:lpstr>Facebook Interaction Rate By Post Type | 1 group and 3 profiles</vt:lpstr>
      <vt:lpstr>Facebook Interactions Distribution | 1 group and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</dc:title>
  <dc:creator>Frederik Born</dc:creator>
  <cp:lastModifiedBy>Frederik Born</cp:lastModifiedBy>
  <cp:revision>1</cp:revision>
  <dcterms:created xsi:type="dcterms:W3CDTF">2025-01-29T14:45:25Z</dcterms:created>
  <dcterms:modified xsi:type="dcterms:W3CDTF">2025-01-29T14:45:48Z</dcterms:modified>
</cp:coreProperties>
</file>