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 Data Studio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16072</c:v>
                </c:pt>
                <c:pt idx="1">
                  <c:v>16072</c:v>
                </c:pt>
                <c:pt idx="2">
                  <c:v>16072</c:v>
                </c:pt>
                <c:pt idx="3">
                  <c:v>16072</c:v>
                </c:pt>
                <c:pt idx="4">
                  <c:v>16072</c:v>
                </c:pt>
                <c:pt idx="5">
                  <c:v>16070</c:v>
                </c:pt>
                <c:pt idx="6">
                  <c:v>16070</c:v>
                </c:pt>
                <c:pt idx="7">
                  <c:v>16069</c:v>
                </c:pt>
                <c:pt idx="8">
                  <c:v>16071</c:v>
                </c:pt>
                <c:pt idx="9">
                  <c:v>16071</c:v>
                </c:pt>
                <c:pt idx="10">
                  <c:v>16071</c:v>
                </c:pt>
                <c:pt idx="11">
                  <c:v>16071</c:v>
                </c:pt>
                <c:pt idx="12">
                  <c:v>16070</c:v>
                </c:pt>
                <c:pt idx="13">
                  <c:v>16068</c:v>
                </c:pt>
                <c:pt idx="14">
                  <c:v>16066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84-4BE9-B156-F68DAE55AB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Emplifi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366026</c:v>
                </c:pt>
                <c:pt idx="1">
                  <c:v>366023</c:v>
                </c:pt>
                <c:pt idx="2">
                  <c:v>366008</c:v>
                </c:pt>
                <c:pt idx="3">
                  <c:v>366002</c:v>
                </c:pt>
                <c:pt idx="4">
                  <c:v>365994</c:v>
                </c:pt>
                <c:pt idx="5">
                  <c:v>365987</c:v>
                </c:pt>
                <c:pt idx="6">
                  <c:v>365977</c:v>
                </c:pt>
                <c:pt idx="7">
                  <c:v>365969</c:v>
                </c:pt>
                <c:pt idx="8">
                  <c:v>365956</c:v>
                </c:pt>
                <c:pt idx="9">
                  <c:v>365948</c:v>
                </c:pt>
                <c:pt idx="10">
                  <c:v>365936</c:v>
                </c:pt>
                <c:pt idx="11">
                  <c:v>365928</c:v>
                </c:pt>
                <c:pt idx="12">
                  <c:v>365917</c:v>
                </c:pt>
                <c:pt idx="13">
                  <c:v>365915</c:v>
                </c:pt>
                <c:pt idx="14">
                  <c:v>365901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84-4BE9-B156-F68DAE55AB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Thomas Hutter - Hutter Consult AG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33183</c:v>
                </c:pt>
                <c:pt idx="1">
                  <c:v>33183</c:v>
                </c:pt>
                <c:pt idx="2">
                  <c:v>33179</c:v>
                </c:pt>
                <c:pt idx="3">
                  <c:v>33178</c:v>
                </c:pt>
                <c:pt idx="4">
                  <c:v>33178</c:v>
                </c:pt>
                <c:pt idx="5">
                  <c:v>33177</c:v>
                </c:pt>
                <c:pt idx="6">
                  <c:v>33177</c:v>
                </c:pt>
                <c:pt idx="7">
                  <c:v>33176</c:v>
                </c:pt>
                <c:pt idx="8">
                  <c:v>33175</c:v>
                </c:pt>
                <c:pt idx="9">
                  <c:v>33173</c:v>
                </c:pt>
                <c:pt idx="10">
                  <c:v>33171</c:v>
                </c:pt>
                <c:pt idx="11">
                  <c:v>33171</c:v>
                </c:pt>
                <c:pt idx="12">
                  <c:v>33171</c:v>
                </c:pt>
                <c:pt idx="13">
                  <c:v>33171</c:v>
                </c:pt>
                <c:pt idx="14">
                  <c:v>33171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84-4BE9-B156-F68DAE55AB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2756349</c:v>
                </c:pt>
                <c:pt idx="1">
                  <c:v>2756323</c:v>
                </c:pt>
                <c:pt idx="2">
                  <c:v>2756286</c:v>
                </c:pt>
                <c:pt idx="3">
                  <c:v>2756286</c:v>
                </c:pt>
                <c:pt idx="4">
                  <c:v>2756299</c:v>
                </c:pt>
                <c:pt idx="5">
                  <c:v>2756299</c:v>
                </c:pt>
                <c:pt idx="6">
                  <c:v>2756344</c:v>
                </c:pt>
                <c:pt idx="7">
                  <c:v>2756441</c:v>
                </c:pt>
                <c:pt idx="8">
                  <c:v>2756464</c:v>
                </c:pt>
                <c:pt idx="9">
                  <c:v>2756438</c:v>
                </c:pt>
                <c:pt idx="10">
                  <c:v>2756463</c:v>
                </c:pt>
                <c:pt idx="11">
                  <c:v>2756479</c:v>
                </c:pt>
                <c:pt idx="12">
                  <c:v>2756466</c:v>
                </c:pt>
                <c:pt idx="13">
                  <c:v>2756476</c:v>
                </c:pt>
                <c:pt idx="14">
                  <c:v>2756474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84-4BE9-B156-F68DAE55AB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FanpageKarma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105973</c:v>
                </c:pt>
                <c:pt idx="1">
                  <c:v>105974</c:v>
                </c:pt>
                <c:pt idx="2">
                  <c:v>105965</c:v>
                </c:pt>
                <c:pt idx="3">
                  <c:v>105965</c:v>
                </c:pt>
                <c:pt idx="4">
                  <c:v>105962</c:v>
                </c:pt>
                <c:pt idx="5">
                  <c:v>105959</c:v>
                </c:pt>
                <c:pt idx="6">
                  <c:v>105959</c:v>
                </c:pt>
                <c:pt idx="7">
                  <c:v>105954</c:v>
                </c:pt>
                <c:pt idx="8">
                  <c:v>105957</c:v>
                </c:pt>
                <c:pt idx="9">
                  <c:v>105956</c:v>
                </c:pt>
                <c:pt idx="10">
                  <c:v>105947</c:v>
                </c:pt>
                <c:pt idx="11">
                  <c:v>105931</c:v>
                </c:pt>
                <c:pt idx="12">
                  <c:v>105924</c:v>
                </c:pt>
                <c:pt idx="13">
                  <c:v>105935</c:v>
                </c:pt>
                <c:pt idx="14">
                  <c:v>105936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84-4BE9-B156-F68DAE55AB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Talkwalker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1202</c:v>
                </c:pt>
                <c:pt idx="1">
                  <c:v>1202</c:v>
                </c:pt>
                <c:pt idx="2">
                  <c:v>1202</c:v>
                </c:pt>
                <c:pt idx="3">
                  <c:v>1202</c:v>
                </c:pt>
                <c:pt idx="4">
                  <c:v>1202</c:v>
                </c:pt>
                <c:pt idx="5">
                  <c:v>1202</c:v>
                </c:pt>
                <c:pt idx="6">
                  <c:v>1202</c:v>
                </c:pt>
                <c:pt idx="7">
                  <c:v>1202</c:v>
                </c:pt>
                <c:pt idx="8">
                  <c:v>1202</c:v>
                </c:pt>
                <c:pt idx="9">
                  <c:v>1202</c:v>
                </c:pt>
                <c:pt idx="10">
                  <c:v>1202</c:v>
                </c:pt>
                <c:pt idx="11">
                  <c:v>1202</c:v>
                </c:pt>
                <c:pt idx="12">
                  <c:v>1202</c:v>
                </c:pt>
                <c:pt idx="13">
                  <c:v>1202</c:v>
                </c:pt>
                <c:pt idx="14">
                  <c:v>1202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84-4BE9-B156-F68DAE55AB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Sprout Social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87037</c:v>
                </c:pt>
                <c:pt idx="1">
                  <c:v>87041</c:v>
                </c:pt>
                <c:pt idx="2">
                  <c:v>87041</c:v>
                </c:pt>
                <c:pt idx="3">
                  <c:v>87043</c:v>
                </c:pt>
                <c:pt idx="4">
                  <c:v>87041</c:v>
                </c:pt>
                <c:pt idx="5">
                  <c:v>87036</c:v>
                </c:pt>
                <c:pt idx="6">
                  <c:v>87028</c:v>
                </c:pt>
                <c:pt idx="7">
                  <c:v>87027</c:v>
                </c:pt>
                <c:pt idx="8">
                  <c:v>87024</c:v>
                </c:pt>
                <c:pt idx="9">
                  <c:v>87020</c:v>
                </c:pt>
                <c:pt idx="10">
                  <c:v>87022</c:v>
                </c:pt>
                <c:pt idx="11">
                  <c:v>87020</c:v>
                </c:pt>
                <c:pt idx="12">
                  <c:v>87019</c:v>
                </c:pt>
                <c:pt idx="13">
                  <c:v>87013</c:v>
                </c:pt>
                <c:pt idx="14">
                  <c:v>87011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284-4BE9-B156-F68DAE55AB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Onclusive Social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4552</c:v>
                </c:pt>
                <c:pt idx="1">
                  <c:v>4552</c:v>
                </c:pt>
                <c:pt idx="2">
                  <c:v>4552</c:v>
                </c:pt>
                <c:pt idx="3">
                  <c:v>4552</c:v>
                </c:pt>
                <c:pt idx="4">
                  <c:v>4552</c:v>
                </c:pt>
                <c:pt idx="5">
                  <c:v>4552</c:v>
                </c:pt>
                <c:pt idx="6">
                  <c:v>4552</c:v>
                </c:pt>
                <c:pt idx="7">
                  <c:v>4552</c:v>
                </c:pt>
                <c:pt idx="8">
                  <c:v>4552</c:v>
                </c:pt>
                <c:pt idx="9">
                  <c:v>4552</c:v>
                </c:pt>
                <c:pt idx="10">
                  <c:v>4552</c:v>
                </c:pt>
                <c:pt idx="11">
                  <c:v>4552</c:v>
                </c:pt>
                <c:pt idx="12">
                  <c:v>4552</c:v>
                </c:pt>
                <c:pt idx="13">
                  <c:v>4552</c:v>
                </c:pt>
                <c:pt idx="1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284-4BE9-B156-F68DAE55ABC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Brandwatch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15105</c:v>
                </c:pt>
                <c:pt idx="1">
                  <c:v>15106</c:v>
                </c:pt>
                <c:pt idx="2">
                  <c:v>15107</c:v>
                </c:pt>
                <c:pt idx="3">
                  <c:v>15113</c:v>
                </c:pt>
                <c:pt idx="4">
                  <c:v>15113</c:v>
                </c:pt>
                <c:pt idx="5">
                  <c:v>15115</c:v>
                </c:pt>
                <c:pt idx="6">
                  <c:v>15119</c:v>
                </c:pt>
                <c:pt idx="7">
                  <c:v>15119</c:v>
                </c:pt>
                <c:pt idx="8">
                  <c:v>15118</c:v>
                </c:pt>
                <c:pt idx="9">
                  <c:v>15119</c:v>
                </c:pt>
                <c:pt idx="10">
                  <c:v>15120</c:v>
                </c:pt>
                <c:pt idx="11">
                  <c:v>15124</c:v>
                </c:pt>
                <c:pt idx="12">
                  <c:v>15124</c:v>
                </c:pt>
                <c:pt idx="13">
                  <c:v>15125</c:v>
                </c:pt>
                <c:pt idx="14">
                  <c:v>15127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284-4BE9-B156-F68DAE55ABC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446788</c:v>
                </c:pt>
                <c:pt idx="1">
                  <c:v>446794</c:v>
                </c:pt>
                <c:pt idx="2">
                  <c:v>446792</c:v>
                </c:pt>
                <c:pt idx="3">
                  <c:v>446792</c:v>
                </c:pt>
                <c:pt idx="4">
                  <c:v>446807</c:v>
                </c:pt>
                <c:pt idx="5">
                  <c:v>446815</c:v>
                </c:pt>
                <c:pt idx="6">
                  <c:v>446814</c:v>
                </c:pt>
                <c:pt idx="7">
                  <c:v>446801</c:v>
                </c:pt>
                <c:pt idx="8">
                  <c:v>446807</c:v>
                </c:pt>
                <c:pt idx="9">
                  <c:v>446808</c:v>
                </c:pt>
                <c:pt idx="10">
                  <c:v>446809</c:v>
                </c:pt>
                <c:pt idx="11">
                  <c:v>446805</c:v>
                </c:pt>
                <c:pt idx="12">
                  <c:v>446804</c:v>
                </c:pt>
                <c:pt idx="13">
                  <c:v>446801</c:v>
                </c:pt>
                <c:pt idx="14">
                  <c:v>446802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284-4BE9-B156-F68DAE55ABC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Sprinklr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35099</c:v>
                </c:pt>
                <c:pt idx="1">
                  <c:v>35084</c:v>
                </c:pt>
                <c:pt idx="2">
                  <c:v>35092</c:v>
                </c:pt>
                <c:pt idx="3">
                  <c:v>35083</c:v>
                </c:pt>
                <c:pt idx="4">
                  <c:v>35074</c:v>
                </c:pt>
                <c:pt idx="5">
                  <c:v>35110</c:v>
                </c:pt>
                <c:pt idx="6">
                  <c:v>35128</c:v>
                </c:pt>
                <c:pt idx="7">
                  <c:v>35127</c:v>
                </c:pt>
                <c:pt idx="8">
                  <c:v>35130</c:v>
                </c:pt>
                <c:pt idx="9">
                  <c:v>35135</c:v>
                </c:pt>
                <c:pt idx="10">
                  <c:v>35137</c:v>
                </c:pt>
                <c:pt idx="11">
                  <c:v>35137</c:v>
                </c:pt>
                <c:pt idx="12">
                  <c:v>35130</c:v>
                </c:pt>
                <c:pt idx="13">
                  <c:v>35131</c:v>
                </c:pt>
                <c:pt idx="14">
                  <c:v>35132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284-4BE9-B156-F68DAE55ABC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Meltwater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30320</c:v>
                </c:pt>
                <c:pt idx="1">
                  <c:v>30320</c:v>
                </c:pt>
                <c:pt idx="2">
                  <c:v>30322</c:v>
                </c:pt>
                <c:pt idx="3">
                  <c:v>30325</c:v>
                </c:pt>
                <c:pt idx="4">
                  <c:v>30327</c:v>
                </c:pt>
                <c:pt idx="5">
                  <c:v>30327</c:v>
                </c:pt>
                <c:pt idx="6">
                  <c:v>30326</c:v>
                </c:pt>
                <c:pt idx="7">
                  <c:v>30324</c:v>
                </c:pt>
                <c:pt idx="8">
                  <c:v>30322</c:v>
                </c:pt>
                <c:pt idx="9">
                  <c:v>30322</c:v>
                </c:pt>
                <c:pt idx="10">
                  <c:v>30323</c:v>
                </c:pt>
                <c:pt idx="11">
                  <c:v>30323</c:v>
                </c:pt>
                <c:pt idx="12">
                  <c:v>30323</c:v>
                </c:pt>
                <c:pt idx="13">
                  <c:v>30322</c:v>
                </c:pt>
                <c:pt idx="14">
                  <c:v>30323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284-4BE9-B156-F68DAE55ABC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Scompler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1114</c:v>
                </c:pt>
                <c:pt idx="1">
                  <c:v>1114</c:v>
                </c:pt>
                <c:pt idx="2">
                  <c:v>1114</c:v>
                </c:pt>
                <c:pt idx="3">
                  <c:v>1114</c:v>
                </c:pt>
                <c:pt idx="4">
                  <c:v>1114</c:v>
                </c:pt>
                <c:pt idx="5">
                  <c:v>1115</c:v>
                </c:pt>
                <c:pt idx="6">
                  <c:v>1115</c:v>
                </c:pt>
                <c:pt idx="7">
                  <c:v>1115</c:v>
                </c:pt>
                <c:pt idx="8">
                  <c:v>1115</c:v>
                </c:pt>
                <c:pt idx="9">
                  <c:v>1115</c:v>
                </c:pt>
                <c:pt idx="10">
                  <c:v>1115</c:v>
                </c:pt>
                <c:pt idx="11">
                  <c:v>1115</c:v>
                </c:pt>
                <c:pt idx="12">
                  <c:v>1115</c:v>
                </c:pt>
                <c:pt idx="13">
                  <c:v>1115</c:v>
                </c:pt>
                <c:pt idx="14">
                  <c:v>1115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284-4BE9-B156-F68DAE55ABC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554736</c:v>
                </c:pt>
                <c:pt idx="1">
                  <c:v>554736</c:v>
                </c:pt>
                <c:pt idx="2">
                  <c:v>554722</c:v>
                </c:pt>
                <c:pt idx="3">
                  <c:v>554717</c:v>
                </c:pt>
                <c:pt idx="4">
                  <c:v>554712</c:v>
                </c:pt>
                <c:pt idx="5">
                  <c:v>554706</c:v>
                </c:pt>
                <c:pt idx="6">
                  <c:v>554694</c:v>
                </c:pt>
                <c:pt idx="7">
                  <c:v>554679</c:v>
                </c:pt>
                <c:pt idx="8">
                  <c:v>554672</c:v>
                </c:pt>
                <c:pt idx="9">
                  <c:v>554668</c:v>
                </c:pt>
                <c:pt idx="10">
                  <c:v>554675</c:v>
                </c:pt>
                <c:pt idx="11">
                  <c:v>554671</c:v>
                </c:pt>
                <c:pt idx="12">
                  <c:v>554671</c:v>
                </c:pt>
                <c:pt idx="13">
                  <c:v>554678</c:v>
                </c:pt>
                <c:pt idx="14">
                  <c:v>554675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284-4BE9-B156-F68DAE55ABC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Rival IQ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7482</c:v>
                </c:pt>
                <c:pt idx="1">
                  <c:v>7481</c:v>
                </c:pt>
                <c:pt idx="2">
                  <c:v>7481</c:v>
                </c:pt>
                <c:pt idx="3">
                  <c:v>7482</c:v>
                </c:pt>
                <c:pt idx="4">
                  <c:v>7482</c:v>
                </c:pt>
                <c:pt idx="5">
                  <c:v>7483</c:v>
                </c:pt>
                <c:pt idx="6">
                  <c:v>7483</c:v>
                </c:pt>
                <c:pt idx="7">
                  <c:v>7483</c:v>
                </c:pt>
                <c:pt idx="8">
                  <c:v>7483</c:v>
                </c:pt>
                <c:pt idx="9">
                  <c:v>7483</c:v>
                </c:pt>
                <c:pt idx="10">
                  <c:v>7482</c:v>
                </c:pt>
                <c:pt idx="11">
                  <c:v>7482</c:v>
                </c:pt>
                <c:pt idx="12">
                  <c:v>7482</c:v>
                </c:pt>
                <c:pt idx="13">
                  <c:v>7482</c:v>
                </c:pt>
                <c:pt idx="14">
                  <c:v>7482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284-4BE9-B156-F68DAE55ABC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14425</c:v>
                </c:pt>
                <c:pt idx="1">
                  <c:v>14424</c:v>
                </c:pt>
                <c:pt idx="2">
                  <c:v>14424</c:v>
                </c:pt>
                <c:pt idx="3">
                  <c:v>14424</c:v>
                </c:pt>
                <c:pt idx="4">
                  <c:v>14424</c:v>
                </c:pt>
                <c:pt idx="5">
                  <c:v>14423</c:v>
                </c:pt>
                <c:pt idx="6">
                  <c:v>14423</c:v>
                </c:pt>
                <c:pt idx="7">
                  <c:v>14422</c:v>
                </c:pt>
                <c:pt idx="8">
                  <c:v>14422</c:v>
                </c:pt>
                <c:pt idx="9">
                  <c:v>14422</c:v>
                </c:pt>
                <c:pt idx="10">
                  <c:v>14420</c:v>
                </c:pt>
                <c:pt idx="11">
                  <c:v>14420</c:v>
                </c:pt>
                <c:pt idx="12">
                  <c:v>14420</c:v>
                </c:pt>
                <c:pt idx="13">
                  <c:v>14420</c:v>
                </c:pt>
                <c:pt idx="14">
                  <c:v>14420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284-4BE9-B156-F68DAE55ABC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Hootsuite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867151</c:v>
                </c:pt>
                <c:pt idx="1">
                  <c:v>866526</c:v>
                </c:pt>
                <c:pt idx="2">
                  <c:v>866303</c:v>
                </c:pt>
                <c:pt idx="3">
                  <c:v>866742</c:v>
                </c:pt>
                <c:pt idx="4">
                  <c:v>876126</c:v>
                </c:pt>
                <c:pt idx="5">
                  <c:v>876122</c:v>
                </c:pt>
                <c:pt idx="6">
                  <c:v>876114</c:v>
                </c:pt>
                <c:pt idx="7">
                  <c:v>876115</c:v>
                </c:pt>
                <c:pt idx="8">
                  <c:v>876124</c:v>
                </c:pt>
                <c:pt idx="9">
                  <c:v>876170</c:v>
                </c:pt>
                <c:pt idx="10">
                  <c:v>876215</c:v>
                </c:pt>
                <c:pt idx="11">
                  <c:v>876255</c:v>
                </c:pt>
                <c:pt idx="12">
                  <c:v>876067</c:v>
                </c:pt>
                <c:pt idx="13">
                  <c:v>876068</c:v>
                </c:pt>
                <c:pt idx="14">
                  <c:v>876077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284-4BE9-B156-F68DAE55ABC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SocialHub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5779</c:v>
                </c:pt>
                <c:pt idx="1">
                  <c:v>5779</c:v>
                </c:pt>
                <c:pt idx="2">
                  <c:v>5779</c:v>
                </c:pt>
                <c:pt idx="3">
                  <c:v>5779</c:v>
                </c:pt>
                <c:pt idx="4">
                  <c:v>5779</c:v>
                </c:pt>
                <c:pt idx="5">
                  <c:v>5780</c:v>
                </c:pt>
                <c:pt idx="6">
                  <c:v>5780</c:v>
                </c:pt>
                <c:pt idx="7">
                  <c:v>5780</c:v>
                </c:pt>
                <c:pt idx="8">
                  <c:v>5780</c:v>
                </c:pt>
                <c:pt idx="9">
                  <c:v>5779</c:v>
                </c:pt>
                <c:pt idx="10">
                  <c:v>5781</c:v>
                </c:pt>
                <c:pt idx="11">
                  <c:v>5781</c:v>
                </c:pt>
                <c:pt idx="12">
                  <c:v>5781</c:v>
                </c:pt>
                <c:pt idx="13">
                  <c:v>5781</c:v>
                </c:pt>
                <c:pt idx="14">
                  <c:v>5782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284-4BE9-B156-F68DAE55ABC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Hutter Consult AG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704</c:v>
                </c:pt>
                <c:pt idx="1">
                  <c:v>704</c:v>
                </c:pt>
                <c:pt idx="2">
                  <c:v>704</c:v>
                </c:pt>
                <c:pt idx="3">
                  <c:v>704</c:v>
                </c:pt>
                <c:pt idx="4">
                  <c:v>704</c:v>
                </c:pt>
                <c:pt idx="5">
                  <c:v>704</c:v>
                </c:pt>
                <c:pt idx="6">
                  <c:v>704</c:v>
                </c:pt>
                <c:pt idx="7">
                  <c:v>704</c:v>
                </c:pt>
                <c:pt idx="8">
                  <c:v>704</c:v>
                </c:pt>
                <c:pt idx="9">
                  <c:v>704</c:v>
                </c:pt>
                <c:pt idx="10">
                  <c:v>704</c:v>
                </c:pt>
                <c:pt idx="11">
                  <c:v>704</c:v>
                </c:pt>
                <c:pt idx="12">
                  <c:v>704</c:v>
                </c:pt>
                <c:pt idx="13">
                  <c:v>704</c:v>
                </c:pt>
                <c:pt idx="14">
                  <c:v>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284-4BE9-B156-F68DAE55ABC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Auxipress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545</c:v>
                </c:pt>
                <c:pt idx="1">
                  <c:v>545</c:v>
                </c:pt>
                <c:pt idx="2">
                  <c:v>545</c:v>
                </c:pt>
                <c:pt idx="3">
                  <c:v>545</c:v>
                </c:pt>
                <c:pt idx="4">
                  <c:v>545</c:v>
                </c:pt>
                <c:pt idx="5">
                  <c:v>545</c:v>
                </c:pt>
                <c:pt idx="6">
                  <c:v>545</c:v>
                </c:pt>
                <c:pt idx="7">
                  <c:v>546</c:v>
                </c:pt>
                <c:pt idx="8">
                  <c:v>546</c:v>
                </c:pt>
                <c:pt idx="9">
                  <c:v>546</c:v>
                </c:pt>
                <c:pt idx="10">
                  <c:v>546</c:v>
                </c:pt>
                <c:pt idx="11">
                  <c:v>546</c:v>
                </c:pt>
                <c:pt idx="12">
                  <c:v>546</c:v>
                </c:pt>
                <c:pt idx="13">
                  <c:v>546</c:v>
                </c:pt>
                <c:pt idx="14">
                  <c:v>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284-4BE9-B156-F68DAE55ABC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Oktopost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3310</c:v>
                </c:pt>
                <c:pt idx="1">
                  <c:v>3311</c:v>
                </c:pt>
                <c:pt idx="2">
                  <c:v>3311</c:v>
                </c:pt>
                <c:pt idx="3">
                  <c:v>3312</c:v>
                </c:pt>
                <c:pt idx="4">
                  <c:v>3312</c:v>
                </c:pt>
                <c:pt idx="5">
                  <c:v>3312</c:v>
                </c:pt>
                <c:pt idx="6">
                  <c:v>3312</c:v>
                </c:pt>
                <c:pt idx="7">
                  <c:v>3311</c:v>
                </c:pt>
                <c:pt idx="8">
                  <c:v>3311</c:v>
                </c:pt>
                <c:pt idx="9">
                  <c:v>3311</c:v>
                </c:pt>
                <c:pt idx="10">
                  <c:v>3310</c:v>
                </c:pt>
                <c:pt idx="11">
                  <c:v>3309</c:v>
                </c:pt>
                <c:pt idx="12">
                  <c:v>3309</c:v>
                </c:pt>
                <c:pt idx="13">
                  <c:v>3309</c:v>
                </c:pt>
                <c:pt idx="14">
                  <c:v>3309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4284-4BE9-B156-F68DAE55ABC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Swat.io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3902</c:v>
                </c:pt>
                <c:pt idx="1">
                  <c:v>3901</c:v>
                </c:pt>
                <c:pt idx="2">
                  <c:v>3902</c:v>
                </c:pt>
                <c:pt idx="3">
                  <c:v>3902</c:v>
                </c:pt>
                <c:pt idx="4">
                  <c:v>3905</c:v>
                </c:pt>
                <c:pt idx="5">
                  <c:v>3905</c:v>
                </c:pt>
                <c:pt idx="6">
                  <c:v>3907</c:v>
                </c:pt>
                <c:pt idx="7">
                  <c:v>3908</c:v>
                </c:pt>
                <c:pt idx="8">
                  <c:v>3908</c:v>
                </c:pt>
                <c:pt idx="9">
                  <c:v>3909</c:v>
                </c:pt>
                <c:pt idx="10">
                  <c:v>3909</c:v>
                </c:pt>
                <c:pt idx="11">
                  <c:v>3910</c:v>
                </c:pt>
                <c:pt idx="12">
                  <c:v>3910</c:v>
                </c:pt>
                <c:pt idx="13">
                  <c:v>3909</c:v>
                </c:pt>
                <c:pt idx="14">
                  <c:v>3912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4284-4BE9-B156-F68DAE55ABC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ALDI Nord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79614</c:v>
                </c:pt>
                <c:pt idx="1">
                  <c:v>79622</c:v>
                </c:pt>
                <c:pt idx="2">
                  <c:v>79638</c:v>
                </c:pt>
                <c:pt idx="3">
                  <c:v>79655</c:v>
                </c:pt>
                <c:pt idx="4">
                  <c:v>79673</c:v>
                </c:pt>
                <c:pt idx="5">
                  <c:v>79686</c:v>
                </c:pt>
                <c:pt idx="6">
                  <c:v>79700</c:v>
                </c:pt>
                <c:pt idx="7">
                  <c:v>79714</c:v>
                </c:pt>
                <c:pt idx="8">
                  <c:v>79721</c:v>
                </c:pt>
                <c:pt idx="9">
                  <c:v>79734</c:v>
                </c:pt>
                <c:pt idx="10">
                  <c:v>79754</c:v>
                </c:pt>
                <c:pt idx="11">
                  <c:v>79775</c:v>
                </c:pt>
                <c:pt idx="12">
                  <c:v>79794</c:v>
                </c:pt>
                <c:pt idx="13">
                  <c:v>79826</c:v>
                </c:pt>
                <c:pt idx="14">
                  <c:v>79856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4284-4BE9-B156-F68DAE55ABC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Keyhole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31017</c:v>
                </c:pt>
                <c:pt idx="1">
                  <c:v>31016</c:v>
                </c:pt>
                <c:pt idx="2">
                  <c:v>31016</c:v>
                </c:pt>
                <c:pt idx="3">
                  <c:v>31017</c:v>
                </c:pt>
                <c:pt idx="4">
                  <c:v>31015</c:v>
                </c:pt>
                <c:pt idx="5">
                  <c:v>31014</c:v>
                </c:pt>
                <c:pt idx="6">
                  <c:v>31014</c:v>
                </c:pt>
                <c:pt idx="7">
                  <c:v>31013</c:v>
                </c:pt>
                <c:pt idx="8">
                  <c:v>31013</c:v>
                </c:pt>
                <c:pt idx="9">
                  <c:v>31013</c:v>
                </c:pt>
                <c:pt idx="10">
                  <c:v>31012</c:v>
                </c:pt>
                <c:pt idx="11">
                  <c:v>31012</c:v>
                </c:pt>
                <c:pt idx="12">
                  <c:v>31011</c:v>
                </c:pt>
                <c:pt idx="13">
                  <c:v>31012</c:v>
                </c:pt>
                <c:pt idx="14">
                  <c:v>31011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284-4BE9-B156-F68DAE55ABC8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Visibrain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1137</c:v>
                </c:pt>
                <c:pt idx="1">
                  <c:v>1137</c:v>
                </c:pt>
                <c:pt idx="2">
                  <c:v>1137</c:v>
                </c:pt>
                <c:pt idx="3">
                  <c:v>1137</c:v>
                </c:pt>
                <c:pt idx="4">
                  <c:v>1137</c:v>
                </c:pt>
                <c:pt idx="5">
                  <c:v>1137</c:v>
                </c:pt>
                <c:pt idx="6">
                  <c:v>1137</c:v>
                </c:pt>
                <c:pt idx="7">
                  <c:v>1137</c:v>
                </c:pt>
                <c:pt idx="8">
                  <c:v>1137</c:v>
                </c:pt>
                <c:pt idx="9">
                  <c:v>1137</c:v>
                </c:pt>
                <c:pt idx="10">
                  <c:v>1137</c:v>
                </c:pt>
                <c:pt idx="11">
                  <c:v>1137</c:v>
                </c:pt>
                <c:pt idx="12">
                  <c:v>1137</c:v>
                </c:pt>
                <c:pt idx="13">
                  <c:v>1137</c:v>
                </c:pt>
                <c:pt idx="14">
                  <c:v>1137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284-4BE9-B156-F68DAE55ABC8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Agorapulse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59532</c:v>
                </c:pt>
                <c:pt idx="1">
                  <c:v>59530</c:v>
                </c:pt>
                <c:pt idx="2">
                  <c:v>59529</c:v>
                </c:pt>
                <c:pt idx="3">
                  <c:v>59558</c:v>
                </c:pt>
                <c:pt idx="4">
                  <c:v>59555</c:v>
                </c:pt>
                <c:pt idx="5">
                  <c:v>59555</c:v>
                </c:pt>
                <c:pt idx="6">
                  <c:v>59555</c:v>
                </c:pt>
                <c:pt idx="7">
                  <c:v>59554</c:v>
                </c:pt>
                <c:pt idx="8">
                  <c:v>59552</c:v>
                </c:pt>
                <c:pt idx="9">
                  <c:v>59553</c:v>
                </c:pt>
                <c:pt idx="10">
                  <c:v>59553</c:v>
                </c:pt>
                <c:pt idx="11">
                  <c:v>59553</c:v>
                </c:pt>
                <c:pt idx="12">
                  <c:v>59545</c:v>
                </c:pt>
                <c:pt idx="13">
                  <c:v>59542</c:v>
                </c:pt>
                <c:pt idx="14">
                  <c:v>59540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284-4BE9-B156-F68DAE55ABC8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Imory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4284-4BE9-B156-F68DAE55ABC8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Netto Deutschland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60792</c:v>
                </c:pt>
                <c:pt idx="1">
                  <c:v>60796</c:v>
                </c:pt>
                <c:pt idx="2">
                  <c:v>60795</c:v>
                </c:pt>
                <c:pt idx="3">
                  <c:v>60795</c:v>
                </c:pt>
                <c:pt idx="4">
                  <c:v>60795</c:v>
                </c:pt>
                <c:pt idx="5">
                  <c:v>60796</c:v>
                </c:pt>
                <c:pt idx="6">
                  <c:v>60793</c:v>
                </c:pt>
                <c:pt idx="7">
                  <c:v>60790</c:v>
                </c:pt>
                <c:pt idx="8">
                  <c:v>60793</c:v>
                </c:pt>
                <c:pt idx="9">
                  <c:v>60792</c:v>
                </c:pt>
                <c:pt idx="10">
                  <c:v>60790</c:v>
                </c:pt>
                <c:pt idx="11">
                  <c:v>60789</c:v>
                </c:pt>
                <c:pt idx="12">
                  <c:v>60787</c:v>
                </c:pt>
                <c:pt idx="13">
                  <c:v>60860</c:v>
                </c:pt>
                <c:pt idx="14">
                  <c:v>60932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4284-4BE9-B156-F68DAE55ABC8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Dash Social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4284-4BE9-B156-F68DAE55ABC8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NU Bacolod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4284-4BE9-B156-F68DAE55ABC8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NU Cebu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4284-4BE9-B156-F68DAE55A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36096"/>
        <c:axId val="399641344"/>
      </c:lineChart>
      <c:dateAx>
        <c:axId val="39963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1344"/>
        <c:crosses val="autoZero"/>
        <c:auto val="1"/>
        <c:lblOffset val="100"/>
        <c:baseTimeUnit val="days"/>
      </c:dateAx>
      <c:valAx>
        <c:axId val="39964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 Data Studio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BC-4BD0-A639-F1DACA1BF8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Emplifi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BC-4BD0-A639-F1DACA1BF8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Thomas Hutter - Hutter Consult AG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BC-4BD0-A639-F1DACA1BF8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BC-4BD0-A639-F1DACA1BF8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FanpageKarma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BC-4BD0-A639-F1DACA1BF8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Talkwalker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1BC-4BD0-A639-F1DACA1BF89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Sprout Social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1BC-4BD0-A639-F1DACA1BF89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Onclusive Social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1BC-4BD0-A639-F1DACA1BF89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Brandwatch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1BC-4BD0-A639-F1DACA1BF89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BC-4BD0-A639-F1DACA1BF89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Sprinklr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1BC-4BD0-A639-F1DACA1BF89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Meltwater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1BC-4BD0-A639-F1DACA1BF89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Scompler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1BC-4BD0-A639-F1DACA1BF89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1BC-4BD0-A639-F1DACA1BF89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Rival IQ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1BC-4BD0-A639-F1DACA1BF89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1BC-4BD0-A639-F1DACA1BF89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Hootsuite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1BC-4BD0-A639-F1DACA1BF89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SocialHub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1BC-4BD0-A639-F1DACA1BF89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Hutter Consult AG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1BC-4BD0-A639-F1DACA1BF89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Auxipress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1BC-4BD0-A639-F1DACA1BF89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Oktopost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1BC-4BD0-A639-F1DACA1BF89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Swat.io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1BC-4BD0-A639-F1DACA1BF89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ALDI Nord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1BC-4BD0-A639-F1DACA1BF89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Keyhole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1BC-4BD0-A639-F1DACA1BF89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Visibrain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1BC-4BD0-A639-F1DACA1BF89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Agorapulse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A1BC-4BD0-A639-F1DACA1BF89E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Imory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A1BC-4BD0-A639-F1DACA1BF89E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Netto Deutschland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A1BC-4BD0-A639-F1DACA1BF89E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Dash Social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A1BC-4BD0-A639-F1DACA1BF89E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NU Bacolod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9</c:v>
                </c:pt>
                <c:pt idx="9">
                  <c:v>4</c:v>
                </c:pt>
                <c:pt idx="10">
                  <c:v>5</c:v>
                </c:pt>
                <c:pt idx="11">
                  <c:v>10</c:v>
                </c:pt>
                <c:pt idx="12">
                  <c:v>7</c:v>
                </c:pt>
                <c:pt idx="13">
                  <c:v>5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A1BC-4BD0-A639-F1DACA1BF89E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NU Cebu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A1BC-4BD0-A639-F1DACA1BF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112984"/>
        <c:axId val="395008568"/>
      </c:lineChart>
      <c:dateAx>
        <c:axId val="39411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8568"/>
        <c:crosses val="autoZero"/>
        <c:auto val="1"/>
        <c:lblOffset val="100"/>
        <c:baseTimeUnit val="days"/>
      </c:dateAx>
      <c:valAx>
        <c:axId val="39500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1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faceliftdatastudio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2448</c:v>
                </c:pt>
                <c:pt idx="1">
                  <c:v>2447</c:v>
                </c:pt>
                <c:pt idx="2">
                  <c:v>2448</c:v>
                </c:pt>
                <c:pt idx="3">
                  <c:v>2448</c:v>
                </c:pt>
                <c:pt idx="4">
                  <c:v>2448</c:v>
                </c:pt>
                <c:pt idx="5">
                  <c:v>2449</c:v>
                </c:pt>
                <c:pt idx="6">
                  <c:v>2446</c:v>
                </c:pt>
                <c:pt idx="7">
                  <c:v>2449</c:v>
                </c:pt>
                <c:pt idx="8">
                  <c:v>2449</c:v>
                </c:pt>
                <c:pt idx="9">
                  <c:v>2449</c:v>
                </c:pt>
                <c:pt idx="10">
                  <c:v>2449</c:v>
                </c:pt>
                <c:pt idx="11">
                  <c:v>2450</c:v>
                </c:pt>
                <c:pt idx="12">
                  <c:v>2451</c:v>
                </c:pt>
                <c:pt idx="13">
                  <c:v>2451</c:v>
                </c:pt>
                <c:pt idx="14">
                  <c:v>2451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E-4B5C-BFD8-527215E104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agorapulse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11994</c:v>
                </c:pt>
                <c:pt idx="1">
                  <c:v>11994</c:v>
                </c:pt>
                <c:pt idx="2">
                  <c:v>11994</c:v>
                </c:pt>
                <c:pt idx="3">
                  <c:v>11997</c:v>
                </c:pt>
                <c:pt idx="4">
                  <c:v>11996</c:v>
                </c:pt>
                <c:pt idx="5">
                  <c:v>11997</c:v>
                </c:pt>
                <c:pt idx="6">
                  <c:v>11995</c:v>
                </c:pt>
                <c:pt idx="7">
                  <c:v>11992</c:v>
                </c:pt>
                <c:pt idx="8">
                  <c:v>11989</c:v>
                </c:pt>
                <c:pt idx="9">
                  <c:v>11987</c:v>
                </c:pt>
                <c:pt idx="10">
                  <c:v>11986</c:v>
                </c:pt>
                <c:pt idx="11">
                  <c:v>11983</c:v>
                </c:pt>
                <c:pt idx="12">
                  <c:v>11979</c:v>
                </c:pt>
                <c:pt idx="13">
                  <c:v>11977</c:v>
                </c:pt>
                <c:pt idx="14">
                  <c:v>11974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DE-4B5C-BFD8-527215E104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hootsuite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213774</c:v>
                </c:pt>
                <c:pt idx="1">
                  <c:v>213819</c:v>
                </c:pt>
                <c:pt idx="2">
                  <c:v>213838</c:v>
                </c:pt>
                <c:pt idx="3">
                  <c:v>213897</c:v>
                </c:pt>
                <c:pt idx="4">
                  <c:v>213927</c:v>
                </c:pt>
                <c:pt idx="5">
                  <c:v>213944</c:v>
                </c:pt>
                <c:pt idx="6">
                  <c:v>213952</c:v>
                </c:pt>
                <c:pt idx="7">
                  <c:v>213963</c:v>
                </c:pt>
                <c:pt idx="8">
                  <c:v>213984</c:v>
                </c:pt>
                <c:pt idx="9">
                  <c:v>214021</c:v>
                </c:pt>
                <c:pt idx="10">
                  <c:v>214028</c:v>
                </c:pt>
                <c:pt idx="11">
                  <c:v>214083</c:v>
                </c:pt>
                <c:pt idx="12">
                  <c:v>214096</c:v>
                </c:pt>
                <c:pt idx="13">
                  <c:v>214097</c:v>
                </c:pt>
                <c:pt idx="14">
                  <c:v>214087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DE-4B5C-BFD8-527215E104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sproutsocial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59307</c:v>
                </c:pt>
                <c:pt idx="1">
                  <c:v>59361</c:v>
                </c:pt>
                <c:pt idx="2">
                  <c:v>59429</c:v>
                </c:pt>
                <c:pt idx="3">
                  <c:v>59517</c:v>
                </c:pt>
                <c:pt idx="4">
                  <c:v>59612</c:v>
                </c:pt>
                <c:pt idx="5">
                  <c:v>59662</c:v>
                </c:pt>
                <c:pt idx="6">
                  <c:v>59709</c:v>
                </c:pt>
                <c:pt idx="7">
                  <c:v>59712</c:v>
                </c:pt>
                <c:pt idx="8">
                  <c:v>59717</c:v>
                </c:pt>
                <c:pt idx="9">
                  <c:v>59732</c:v>
                </c:pt>
                <c:pt idx="10">
                  <c:v>59736</c:v>
                </c:pt>
                <c:pt idx="11">
                  <c:v>59759</c:v>
                </c:pt>
                <c:pt idx="12">
                  <c:v>59766</c:v>
                </c:pt>
                <c:pt idx="13">
                  <c:v>59786</c:v>
                </c:pt>
                <c:pt idx="14">
                  <c:v>59787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DE-4B5C-BFD8-527215E104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emplifi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73036</c:v>
                </c:pt>
                <c:pt idx="1">
                  <c:v>73026</c:v>
                </c:pt>
                <c:pt idx="2">
                  <c:v>73020</c:v>
                </c:pt>
                <c:pt idx="3">
                  <c:v>73023</c:v>
                </c:pt>
                <c:pt idx="4">
                  <c:v>73015</c:v>
                </c:pt>
                <c:pt idx="5">
                  <c:v>73006</c:v>
                </c:pt>
                <c:pt idx="6">
                  <c:v>73002</c:v>
                </c:pt>
                <c:pt idx="7">
                  <c:v>73013</c:v>
                </c:pt>
                <c:pt idx="8">
                  <c:v>73006</c:v>
                </c:pt>
                <c:pt idx="9">
                  <c:v>72999</c:v>
                </c:pt>
                <c:pt idx="10">
                  <c:v>72984</c:v>
                </c:pt>
                <c:pt idx="11">
                  <c:v>72985</c:v>
                </c:pt>
                <c:pt idx="12">
                  <c:v>72977</c:v>
                </c:pt>
                <c:pt idx="13">
                  <c:v>72972</c:v>
                </c:pt>
                <c:pt idx="14">
                  <c:v>72966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DE-4B5C-BFD8-527215E104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lidlde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825333</c:v>
                </c:pt>
                <c:pt idx="1">
                  <c:v>825535</c:v>
                </c:pt>
                <c:pt idx="2">
                  <c:v>825692</c:v>
                </c:pt>
                <c:pt idx="3">
                  <c:v>825874</c:v>
                </c:pt>
                <c:pt idx="4">
                  <c:v>826038</c:v>
                </c:pt>
                <c:pt idx="5">
                  <c:v>826146</c:v>
                </c:pt>
                <c:pt idx="6">
                  <c:v>826379</c:v>
                </c:pt>
                <c:pt idx="7">
                  <c:v>826708</c:v>
                </c:pt>
                <c:pt idx="8">
                  <c:v>827006</c:v>
                </c:pt>
                <c:pt idx="9">
                  <c:v>827170</c:v>
                </c:pt>
                <c:pt idx="10">
                  <c:v>827234</c:v>
                </c:pt>
                <c:pt idx="11">
                  <c:v>827402</c:v>
                </c:pt>
                <c:pt idx="12">
                  <c:v>827507</c:v>
                </c:pt>
                <c:pt idx="13">
                  <c:v>827725</c:v>
                </c:pt>
                <c:pt idx="14">
                  <c:v>827768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1DE-4B5C-BFD8-527215E104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sprinklr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9615</c:v>
                </c:pt>
                <c:pt idx="1">
                  <c:v>9617</c:v>
                </c:pt>
                <c:pt idx="2">
                  <c:v>9618</c:v>
                </c:pt>
                <c:pt idx="3">
                  <c:v>9623</c:v>
                </c:pt>
                <c:pt idx="4">
                  <c:v>9624</c:v>
                </c:pt>
                <c:pt idx="5">
                  <c:v>9620</c:v>
                </c:pt>
                <c:pt idx="6">
                  <c:v>9615</c:v>
                </c:pt>
                <c:pt idx="7">
                  <c:v>9614</c:v>
                </c:pt>
                <c:pt idx="8">
                  <c:v>9619</c:v>
                </c:pt>
                <c:pt idx="9">
                  <c:v>9621</c:v>
                </c:pt>
                <c:pt idx="10">
                  <c:v>9623</c:v>
                </c:pt>
                <c:pt idx="11">
                  <c:v>9625</c:v>
                </c:pt>
                <c:pt idx="12">
                  <c:v>9620</c:v>
                </c:pt>
                <c:pt idx="13">
                  <c:v>9619</c:v>
                </c:pt>
                <c:pt idx="14">
                  <c:v>9619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1DE-4B5C-BFD8-527215E104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brandwatch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30049</c:v>
                </c:pt>
                <c:pt idx="1">
                  <c:v>30067</c:v>
                </c:pt>
                <c:pt idx="2">
                  <c:v>30083</c:v>
                </c:pt>
                <c:pt idx="3">
                  <c:v>30096</c:v>
                </c:pt>
                <c:pt idx="4">
                  <c:v>30104</c:v>
                </c:pt>
                <c:pt idx="5">
                  <c:v>30121</c:v>
                </c:pt>
                <c:pt idx="6">
                  <c:v>30128</c:v>
                </c:pt>
                <c:pt idx="7">
                  <c:v>30163</c:v>
                </c:pt>
                <c:pt idx="8">
                  <c:v>30193</c:v>
                </c:pt>
                <c:pt idx="9">
                  <c:v>30222</c:v>
                </c:pt>
                <c:pt idx="10">
                  <c:v>30242</c:v>
                </c:pt>
                <c:pt idx="11">
                  <c:v>30258</c:v>
                </c:pt>
                <c:pt idx="12">
                  <c:v>30269</c:v>
                </c:pt>
                <c:pt idx="13">
                  <c:v>30288</c:v>
                </c:pt>
                <c:pt idx="14">
                  <c:v>30311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1DE-4B5C-BFD8-527215E104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harrykane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17323027</c:v>
                </c:pt>
                <c:pt idx="1">
                  <c:v>17324521</c:v>
                </c:pt>
                <c:pt idx="2">
                  <c:v>17327467</c:v>
                </c:pt>
                <c:pt idx="3">
                  <c:v>17325107</c:v>
                </c:pt>
                <c:pt idx="4">
                  <c:v>17328517</c:v>
                </c:pt>
                <c:pt idx="5">
                  <c:v>17328381</c:v>
                </c:pt>
                <c:pt idx="6">
                  <c:v>17332429</c:v>
                </c:pt>
                <c:pt idx="7">
                  <c:v>17334775</c:v>
                </c:pt>
                <c:pt idx="8">
                  <c:v>17335874</c:v>
                </c:pt>
                <c:pt idx="9">
                  <c:v>17339535</c:v>
                </c:pt>
                <c:pt idx="10">
                  <c:v>17344002</c:v>
                </c:pt>
                <c:pt idx="11">
                  <c:v>17347047</c:v>
                </c:pt>
                <c:pt idx="12">
                  <c:v>17348966</c:v>
                </c:pt>
                <c:pt idx="13">
                  <c:v>17349760</c:v>
                </c:pt>
                <c:pt idx="14">
                  <c:v>17352701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1DE-4B5C-BFD8-527215E1047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mediamarktsaturn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1DE-4B5C-BFD8-527215E1047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rival_iq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1686</c:v>
                </c:pt>
                <c:pt idx="1">
                  <c:v>1686</c:v>
                </c:pt>
                <c:pt idx="2">
                  <c:v>1683</c:v>
                </c:pt>
                <c:pt idx="3">
                  <c:v>1687</c:v>
                </c:pt>
                <c:pt idx="4">
                  <c:v>1687</c:v>
                </c:pt>
                <c:pt idx="5">
                  <c:v>1687</c:v>
                </c:pt>
                <c:pt idx="6">
                  <c:v>1686</c:v>
                </c:pt>
                <c:pt idx="7">
                  <c:v>1688</c:v>
                </c:pt>
                <c:pt idx="8">
                  <c:v>1686</c:v>
                </c:pt>
                <c:pt idx="9">
                  <c:v>1685</c:v>
                </c:pt>
                <c:pt idx="10">
                  <c:v>1684</c:v>
                </c:pt>
                <c:pt idx="11">
                  <c:v>1685</c:v>
                </c:pt>
                <c:pt idx="12">
                  <c:v>1684</c:v>
                </c:pt>
                <c:pt idx="13">
                  <c:v>1685</c:v>
                </c:pt>
                <c:pt idx="14">
                  <c:v>1686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1DE-4B5C-BFD8-527215E1047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fanpagekarma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6734</c:v>
                </c:pt>
                <c:pt idx="1">
                  <c:v>6733</c:v>
                </c:pt>
                <c:pt idx="2">
                  <c:v>6739</c:v>
                </c:pt>
                <c:pt idx="3">
                  <c:v>6740</c:v>
                </c:pt>
                <c:pt idx="4">
                  <c:v>6741</c:v>
                </c:pt>
                <c:pt idx="5">
                  <c:v>6740</c:v>
                </c:pt>
                <c:pt idx="6">
                  <c:v>6746</c:v>
                </c:pt>
                <c:pt idx="7">
                  <c:v>6748</c:v>
                </c:pt>
                <c:pt idx="8">
                  <c:v>6750</c:v>
                </c:pt>
                <c:pt idx="9">
                  <c:v>6748</c:v>
                </c:pt>
                <c:pt idx="10">
                  <c:v>6751</c:v>
                </c:pt>
                <c:pt idx="11">
                  <c:v>6750</c:v>
                </c:pt>
                <c:pt idx="12">
                  <c:v>6755</c:v>
                </c:pt>
                <c:pt idx="13">
                  <c:v>6759</c:v>
                </c:pt>
                <c:pt idx="14">
                  <c:v>6760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1DE-4B5C-BFD8-527215E1047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197641</c:v>
                </c:pt>
                <c:pt idx="1">
                  <c:v>197711</c:v>
                </c:pt>
                <c:pt idx="2">
                  <c:v>197798</c:v>
                </c:pt>
                <c:pt idx="3">
                  <c:v>197891</c:v>
                </c:pt>
                <c:pt idx="4">
                  <c:v>197960</c:v>
                </c:pt>
                <c:pt idx="5">
                  <c:v>198035</c:v>
                </c:pt>
                <c:pt idx="6">
                  <c:v>198109</c:v>
                </c:pt>
                <c:pt idx="7">
                  <c:v>198164</c:v>
                </c:pt>
                <c:pt idx="8">
                  <c:v>198186</c:v>
                </c:pt>
                <c:pt idx="9">
                  <c:v>198219</c:v>
                </c:pt>
                <c:pt idx="10">
                  <c:v>198264</c:v>
                </c:pt>
                <c:pt idx="11">
                  <c:v>198313</c:v>
                </c:pt>
                <c:pt idx="12">
                  <c:v>198370</c:v>
                </c:pt>
                <c:pt idx="13">
                  <c:v>198553</c:v>
                </c:pt>
                <c:pt idx="14">
                  <c:v>198715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1DE-4B5C-BFD8-527215E1047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hutterconsult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2599</c:v>
                </c:pt>
                <c:pt idx="1">
                  <c:v>2599</c:v>
                </c:pt>
                <c:pt idx="2">
                  <c:v>2596</c:v>
                </c:pt>
                <c:pt idx="3">
                  <c:v>2595</c:v>
                </c:pt>
                <c:pt idx="4">
                  <c:v>2595</c:v>
                </c:pt>
                <c:pt idx="5">
                  <c:v>2597</c:v>
                </c:pt>
                <c:pt idx="6">
                  <c:v>2597</c:v>
                </c:pt>
                <c:pt idx="7">
                  <c:v>2598</c:v>
                </c:pt>
                <c:pt idx="8">
                  <c:v>2599</c:v>
                </c:pt>
                <c:pt idx="9">
                  <c:v>2598</c:v>
                </c:pt>
                <c:pt idx="10">
                  <c:v>2598</c:v>
                </c:pt>
                <c:pt idx="11">
                  <c:v>2600</c:v>
                </c:pt>
                <c:pt idx="12">
                  <c:v>2597</c:v>
                </c:pt>
                <c:pt idx="13">
                  <c:v>2596</c:v>
                </c:pt>
                <c:pt idx="14">
                  <c:v>2595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1DE-4B5C-BFD8-527215E1047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96688</c:v>
                </c:pt>
                <c:pt idx="1">
                  <c:v>96719</c:v>
                </c:pt>
                <c:pt idx="2">
                  <c:v>96733</c:v>
                </c:pt>
                <c:pt idx="3">
                  <c:v>96798</c:v>
                </c:pt>
                <c:pt idx="4">
                  <c:v>96835</c:v>
                </c:pt>
                <c:pt idx="5">
                  <c:v>96830</c:v>
                </c:pt>
                <c:pt idx="6">
                  <c:v>96828</c:v>
                </c:pt>
                <c:pt idx="7">
                  <c:v>96894</c:v>
                </c:pt>
                <c:pt idx="8">
                  <c:v>97208</c:v>
                </c:pt>
                <c:pt idx="9">
                  <c:v>97513</c:v>
                </c:pt>
                <c:pt idx="10">
                  <c:v>97741</c:v>
                </c:pt>
                <c:pt idx="11">
                  <c:v>97884</c:v>
                </c:pt>
                <c:pt idx="12">
                  <c:v>98052</c:v>
                </c:pt>
                <c:pt idx="13">
                  <c:v>98271</c:v>
                </c:pt>
                <c:pt idx="14">
                  <c:v>98537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1DE-4B5C-BFD8-527215E1047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socialhub.io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4275</c:v>
                </c:pt>
                <c:pt idx="1">
                  <c:v>4279</c:v>
                </c:pt>
                <c:pt idx="2">
                  <c:v>4279</c:v>
                </c:pt>
                <c:pt idx="3">
                  <c:v>4280</c:v>
                </c:pt>
                <c:pt idx="4">
                  <c:v>4283</c:v>
                </c:pt>
                <c:pt idx="5">
                  <c:v>4283</c:v>
                </c:pt>
                <c:pt idx="6">
                  <c:v>4283</c:v>
                </c:pt>
                <c:pt idx="7">
                  <c:v>4287</c:v>
                </c:pt>
                <c:pt idx="8">
                  <c:v>4288</c:v>
                </c:pt>
                <c:pt idx="9">
                  <c:v>4293</c:v>
                </c:pt>
                <c:pt idx="10">
                  <c:v>4305</c:v>
                </c:pt>
                <c:pt idx="11">
                  <c:v>4302</c:v>
                </c:pt>
                <c:pt idx="12">
                  <c:v>4300</c:v>
                </c:pt>
                <c:pt idx="13">
                  <c:v>4303</c:v>
                </c:pt>
                <c:pt idx="14">
                  <c:v>4305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1DE-4B5C-BFD8-527215E1047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k.mbappe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122438833</c:v>
                </c:pt>
                <c:pt idx="1">
                  <c:v>122454851</c:v>
                </c:pt>
                <c:pt idx="2">
                  <c:v>122442829</c:v>
                </c:pt>
                <c:pt idx="3">
                  <c:v>122456989</c:v>
                </c:pt>
                <c:pt idx="4">
                  <c:v>122459217</c:v>
                </c:pt>
                <c:pt idx="5">
                  <c:v>122456277</c:v>
                </c:pt>
                <c:pt idx="6">
                  <c:v>122466805</c:v>
                </c:pt>
                <c:pt idx="7">
                  <c:v>122475355</c:v>
                </c:pt>
                <c:pt idx="8">
                  <c:v>122484512</c:v>
                </c:pt>
                <c:pt idx="9">
                  <c:v>122488081</c:v>
                </c:pt>
                <c:pt idx="10">
                  <c:v>122491241</c:v>
                </c:pt>
                <c:pt idx="11">
                  <c:v>122503499</c:v>
                </c:pt>
                <c:pt idx="12">
                  <c:v>122520498</c:v>
                </c:pt>
                <c:pt idx="13">
                  <c:v>122533837</c:v>
                </c:pt>
                <c:pt idx="14">
                  <c:v>122550814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1DE-4B5C-BFD8-527215E1047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contentbird.io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907</c:v>
                </c:pt>
                <c:pt idx="1">
                  <c:v>907</c:v>
                </c:pt>
                <c:pt idx="2">
                  <c:v>907</c:v>
                </c:pt>
                <c:pt idx="3">
                  <c:v>905</c:v>
                </c:pt>
                <c:pt idx="4">
                  <c:v>904</c:v>
                </c:pt>
                <c:pt idx="5">
                  <c:v>904</c:v>
                </c:pt>
                <c:pt idx="6">
                  <c:v>904</c:v>
                </c:pt>
                <c:pt idx="7">
                  <c:v>903</c:v>
                </c:pt>
                <c:pt idx="8">
                  <c:v>903</c:v>
                </c:pt>
                <c:pt idx="9">
                  <c:v>902</c:v>
                </c:pt>
                <c:pt idx="10">
                  <c:v>902</c:v>
                </c:pt>
                <c:pt idx="11">
                  <c:v>901</c:v>
                </c:pt>
                <c:pt idx="12">
                  <c:v>901</c:v>
                </c:pt>
                <c:pt idx="13">
                  <c:v>901</c:v>
                </c:pt>
                <c:pt idx="14">
                  <c:v>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1DE-4B5C-BFD8-527215E1047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faceliftbbt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1843</c:v>
                </c:pt>
                <c:pt idx="1">
                  <c:v>1843</c:v>
                </c:pt>
                <c:pt idx="2">
                  <c:v>1842</c:v>
                </c:pt>
                <c:pt idx="3">
                  <c:v>1843</c:v>
                </c:pt>
                <c:pt idx="4">
                  <c:v>1843</c:v>
                </c:pt>
                <c:pt idx="5">
                  <c:v>1843</c:v>
                </c:pt>
                <c:pt idx="6">
                  <c:v>1843</c:v>
                </c:pt>
                <c:pt idx="7">
                  <c:v>1843</c:v>
                </c:pt>
                <c:pt idx="8">
                  <c:v>1843</c:v>
                </c:pt>
                <c:pt idx="9">
                  <c:v>1842</c:v>
                </c:pt>
                <c:pt idx="10">
                  <c:v>1842</c:v>
                </c:pt>
                <c:pt idx="11">
                  <c:v>1842</c:v>
                </c:pt>
                <c:pt idx="12">
                  <c:v>1841</c:v>
                </c:pt>
                <c:pt idx="13">
                  <c:v>1841</c:v>
                </c:pt>
                <c:pt idx="14">
                  <c:v>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B1DE-4B5C-BFD8-527215E1047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oktopost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532</c:v>
                </c:pt>
                <c:pt idx="1">
                  <c:v>532</c:v>
                </c:pt>
                <c:pt idx="2">
                  <c:v>532</c:v>
                </c:pt>
                <c:pt idx="3">
                  <c:v>533</c:v>
                </c:pt>
                <c:pt idx="4">
                  <c:v>533</c:v>
                </c:pt>
                <c:pt idx="5">
                  <c:v>534</c:v>
                </c:pt>
                <c:pt idx="6">
                  <c:v>534</c:v>
                </c:pt>
                <c:pt idx="7">
                  <c:v>534</c:v>
                </c:pt>
                <c:pt idx="8">
                  <c:v>533</c:v>
                </c:pt>
                <c:pt idx="9">
                  <c:v>534</c:v>
                </c:pt>
                <c:pt idx="10">
                  <c:v>534</c:v>
                </c:pt>
                <c:pt idx="11">
                  <c:v>534</c:v>
                </c:pt>
                <c:pt idx="12">
                  <c:v>534</c:v>
                </c:pt>
                <c:pt idx="13">
                  <c:v>535</c:v>
                </c:pt>
                <c:pt idx="14">
                  <c:v>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B1DE-4B5C-BFD8-527215E1047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meltwater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9011</c:v>
                </c:pt>
                <c:pt idx="1">
                  <c:v>9028</c:v>
                </c:pt>
                <c:pt idx="2">
                  <c:v>9047</c:v>
                </c:pt>
                <c:pt idx="3">
                  <c:v>9064</c:v>
                </c:pt>
                <c:pt idx="4">
                  <c:v>9078</c:v>
                </c:pt>
                <c:pt idx="5">
                  <c:v>9087</c:v>
                </c:pt>
                <c:pt idx="6">
                  <c:v>9091</c:v>
                </c:pt>
                <c:pt idx="7">
                  <c:v>9091</c:v>
                </c:pt>
                <c:pt idx="8">
                  <c:v>9106</c:v>
                </c:pt>
                <c:pt idx="9">
                  <c:v>9127</c:v>
                </c:pt>
                <c:pt idx="10">
                  <c:v>9140</c:v>
                </c:pt>
                <c:pt idx="11">
                  <c:v>9148</c:v>
                </c:pt>
                <c:pt idx="12">
                  <c:v>9153</c:v>
                </c:pt>
                <c:pt idx="13">
                  <c:v>9154</c:v>
                </c:pt>
                <c:pt idx="14">
                  <c:v>9162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B1DE-4B5C-BFD8-527215E1047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auxipress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222</c:v>
                </c:pt>
                <c:pt idx="1">
                  <c:v>222</c:v>
                </c:pt>
                <c:pt idx="2">
                  <c:v>222</c:v>
                </c:pt>
                <c:pt idx="3">
                  <c:v>222</c:v>
                </c:pt>
                <c:pt idx="4">
                  <c:v>222</c:v>
                </c:pt>
                <c:pt idx="5">
                  <c:v>222</c:v>
                </c:pt>
                <c:pt idx="6">
                  <c:v>222</c:v>
                </c:pt>
                <c:pt idx="7">
                  <c:v>223</c:v>
                </c:pt>
                <c:pt idx="8">
                  <c:v>223</c:v>
                </c:pt>
                <c:pt idx="9">
                  <c:v>223</c:v>
                </c:pt>
                <c:pt idx="10">
                  <c:v>223</c:v>
                </c:pt>
                <c:pt idx="11">
                  <c:v>222</c:v>
                </c:pt>
                <c:pt idx="12">
                  <c:v>223</c:v>
                </c:pt>
                <c:pt idx="13">
                  <c:v>222</c:v>
                </c:pt>
                <c:pt idx="14">
                  <c:v>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B1DE-4B5C-BFD8-527215E1047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konektra_de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9385</c:v>
                </c:pt>
                <c:pt idx="1">
                  <c:v>9396</c:v>
                </c:pt>
                <c:pt idx="2">
                  <c:v>9399</c:v>
                </c:pt>
                <c:pt idx="3">
                  <c:v>9399</c:v>
                </c:pt>
                <c:pt idx="4">
                  <c:v>9408</c:v>
                </c:pt>
                <c:pt idx="5">
                  <c:v>9412</c:v>
                </c:pt>
                <c:pt idx="6">
                  <c:v>9416</c:v>
                </c:pt>
                <c:pt idx="7">
                  <c:v>9425</c:v>
                </c:pt>
                <c:pt idx="8">
                  <c:v>9426</c:v>
                </c:pt>
                <c:pt idx="9">
                  <c:v>9422</c:v>
                </c:pt>
                <c:pt idx="10">
                  <c:v>9423</c:v>
                </c:pt>
                <c:pt idx="11">
                  <c:v>9428</c:v>
                </c:pt>
                <c:pt idx="12">
                  <c:v>9427</c:v>
                </c:pt>
                <c:pt idx="13">
                  <c:v>9428</c:v>
                </c:pt>
                <c:pt idx="14">
                  <c:v>9427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B1DE-4B5C-BFD8-527215E1047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squarelovin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1885</c:v>
                </c:pt>
                <c:pt idx="1">
                  <c:v>1886</c:v>
                </c:pt>
                <c:pt idx="2">
                  <c:v>1886</c:v>
                </c:pt>
                <c:pt idx="3">
                  <c:v>1883</c:v>
                </c:pt>
                <c:pt idx="4">
                  <c:v>1883</c:v>
                </c:pt>
                <c:pt idx="5">
                  <c:v>1883</c:v>
                </c:pt>
                <c:pt idx="6">
                  <c:v>1883</c:v>
                </c:pt>
                <c:pt idx="7">
                  <c:v>1883</c:v>
                </c:pt>
                <c:pt idx="8">
                  <c:v>1883</c:v>
                </c:pt>
                <c:pt idx="9">
                  <c:v>1883</c:v>
                </c:pt>
                <c:pt idx="10">
                  <c:v>1882</c:v>
                </c:pt>
                <c:pt idx="11">
                  <c:v>1882</c:v>
                </c:pt>
                <c:pt idx="12">
                  <c:v>1882</c:v>
                </c:pt>
                <c:pt idx="13">
                  <c:v>1880</c:v>
                </c:pt>
                <c:pt idx="14">
                  <c:v>1882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B1DE-4B5C-BFD8-527215E1047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iroin.io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159</c:v>
                </c:pt>
                <c:pt idx="1">
                  <c:v>159</c:v>
                </c:pt>
                <c:pt idx="2">
                  <c:v>159</c:v>
                </c:pt>
                <c:pt idx="3">
                  <c:v>159</c:v>
                </c:pt>
                <c:pt idx="4">
                  <c:v>159</c:v>
                </c:pt>
                <c:pt idx="5">
                  <c:v>159</c:v>
                </c:pt>
                <c:pt idx="6">
                  <c:v>159</c:v>
                </c:pt>
                <c:pt idx="7">
                  <c:v>158</c:v>
                </c:pt>
                <c:pt idx="8">
                  <c:v>158</c:v>
                </c:pt>
                <c:pt idx="9">
                  <c:v>159</c:v>
                </c:pt>
                <c:pt idx="10">
                  <c:v>159</c:v>
                </c:pt>
                <c:pt idx="11">
                  <c:v>159</c:v>
                </c:pt>
                <c:pt idx="12">
                  <c:v>159</c:v>
                </c:pt>
                <c:pt idx="13">
                  <c:v>159</c:v>
                </c:pt>
                <c:pt idx="14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B1DE-4B5C-BFD8-527215E1047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toni.kr8s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49221600</c:v>
                </c:pt>
                <c:pt idx="1">
                  <c:v>49223175</c:v>
                </c:pt>
                <c:pt idx="2">
                  <c:v>49216603</c:v>
                </c:pt>
                <c:pt idx="3">
                  <c:v>49217714</c:v>
                </c:pt>
                <c:pt idx="4">
                  <c:v>49215234</c:v>
                </c:pt>
                <c:pt idx="5">
                  <c:v>49210584</c:v>
                </c:pt>
                <c:pt idx="6">
                  <c:v>49209548</c:v>
                </c:pt>
                <c:pt idx="7">
                  <c:v>49211459</c:v>
                </c:pt>
                <c:pt idx="8">
                  <c:v>49212925</c:v>
                </c:pt>
                <c:pt idx="9">
                  <c:v>49213195</c:v>
                </c:pt>
                <c:pt idx="10">
                  <c:v>49213387</c:v>
                </c:pt>
                <c:pt idx="11">
                  <c:v>49215905</c:v>
                </c:pt>
                <c:pt idx="12">
                  <c:v>49216706</c:v>
                </c:pt>
                <c:pt idx="13">
                  <c:v>49220254</c:v>
                </c:pt>
                <c:pt idx="14">
                  <c:v>49222637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B1DE-4B5C-BFD8-527215E10472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judebellingham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37569652</c:v>
                </c:pt>
                <c:pt idx="1">
                  <c:v>37576216</c:v>
                </c:pt>
                <c:pt idx="2">
                  <c:v>37576563</c:v>
                </c:pt>
                <c:pt idx="3">
                  <c:v>37580399</c:v>
                </c:pt>
                <c:pt idx="4">
                  <c:v>37582481</c:v>
                </c:pt>
                <c:pt idx="5">
                  <c:v>37583437</c:v>
                </c:pt>
                <c:pt idx="6">
                  <c:v>37589022</c:v>
                </c:pt>
                <c:pt idx="7">
                  <c:v>37600155</c:v>
                </c:pt>
                <c:pt idx="8">
                  <c:v>37608371</c:v>
                </c:pt>
                <c:pt idx="9">
                  <c:v>37617710</c:v>
                </c:pt>
                <c:pt idx="10">
                  <c:v>37627401</c:v>
                </c:pt>
                <c:pt idx="11">
                  <c:v>37632698</c:v>
                </c:pt>
                <c:pt idx="12">
                  <c:v>37638187</c:v>
                </c:pt>
                <c:pt idx="13">
                  <c:v>37646846</c:v>
                </c:pt>
                <c:pt idx="14">
                  <c:v>37676708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B1DE-4B5C-BFD8-527215E10472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nettodeutschland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14388</c:v>
                </c:pt>
                <c:pt idx="1">
                  <c:v>14397</c:v>
                </c:pt>
                <c:pt idx="2">
                  <c:v>14407</c:v>
                </c:pt>
                <c:pt idx="3">
                  <c:v>14420</c:v>
                </c:pt>
                <c:pt idx="4">
                  <c:v>14426</c:v>
                </c:pt>
                <c:pt idx="5">
                  <c:v>14420</c:v>
                </c:pt>
                <c:pt idx="6">
                  <c:v>14424</c:v>
                </c:pt>
                <c:pt idx="7">
                  <c:v>14429</c:v>
                </c:pt>
                <c:pt idx="8">
                  <c:v>14432</c:v>
                </c:pt>
                <c:pt idx="9">
                  <c:v>14449</c:v>
                </c:pt>
                <c:pt idx="10">
                  <c:v>14458</c:v>
                </c:pt>
                <c:pt idx="11">
                  <c:v>14450</c:v>
                </c:pt>
                <c:pt idx="12">
                  <c:v>14451</c:v>
                </c:pt>
                <c:pt idx="13">
                  <c:v>14911</c:v>
                </c:pt>
                <c:pt idx="14">
                  <c:v>15442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B1DE-4B5C-BFD8-527215E10472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dashhudson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B1DE-4B5C-BFD8-527215E10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860496"/>
        <c:axId val="397862464"/>
      </c:lineChart>
      <c:dateAx>
        <c:axId val="39786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62464"/>
        <c:crosses val="autoZero"/>
        <c:auto val="1"/>
        <c:lblOffset val="100"/>
        <c:baseTimeUnit val="days"/>
      </c:dateAx>
      <c:valAx>
        <c:axId val="39786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 Data Studio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F-45BD-820E-8D93099D49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Emplifi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5.4650886586782104E-4</c:v>
                </c:pt>
                <c:pt idx="2">
                  <c:v>2.7322255069644401E-3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F-45BD-820E-8D93099D49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Thomas Hutter - Hutter Consult AG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6.0286361087432197E-3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7F-45BD-820E-8D93099D49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0.11444295389506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7F-45BD-820E-8D93099D49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FanpageKarma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7F-45BD-820E-8D93099D49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Talkwalker Deutschland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7F-45BD-820E-8D93099D49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1.34058893518721E-3</c:v>
                </c:pt>
                <c:pt idx="2">
                  <c:v>0</c:v>
                </c:pt>
                <c:pt idx="3">
                  <c:v>0.119483921370389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7F-45BD-820E-8D93099D49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Onclusive Social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7F-45BD-820E-8D93099D49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Brandwatch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Sheet1!$J$2:$J$5</c:f>
              <c:numCache>
                <c:formatCode>General</c:formatCode>
                <c:ptCount val="4"/>
                <c:pt idx="0">
                  <c:v>8.5070909180646106E-3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7F-45BD-820E-8D93099D490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PENNY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Sheet1!$K$2:$K$5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1.9919337872256599E-2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7F-45BD-820E-8D93099D490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Sheet1!$L$2:$L$5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1.32953252351926E-2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D7F-45BD-820E-8D93099D490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Meltwater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Sheet1!$M$2:$M$5</c:f>
              <c:numCache>
                <c:formatCode>General</c:formatCode>
                <c:ptCount val="4"/>
                <c:pt idx="0">
                  <c:v>0</c:v>
                </c:pt>
                <c:pt idx="1">
                  <c:v>3.29789923898234E-3</c:v>
                </c:pt>
                <c:pt idx="2">
                  <c:v>0</c:v>
                </c:pt>
                <c:pt idx="3">
                  <c:v>3.2975439944001798E-3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D7F-45BD-820E-8D93099D490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Scompler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Sheet1!$N$2:$N$5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7F-45BD-820E-8D93099D490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Sheet1!$O$2:$O$5</c:f>
              <c:numCache>
                <c:formatCode>General</c:formatCode>
                <c:ptCount val="4"/>
                <c:pt idx="0">
                  <c:v>0</c:v>
                </c:pt>
                <c:pt idx="1">
                  <c:v>2.8168808921663201E-2</c:v>
                </c:pt>
                <c:pt idx="2">
                  <c:v>2.4699148149817499E-2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D7F-45BD-820E-8D93099D490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Rival IQ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Sheet1!$P$2:$P$5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D7F-45BD-820E-8D93099D490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Sheet1!$Q$2:$Q$5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D7F-45BD-820E-8D93099D490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Sheet1!$R$2:$R$5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D7F-45BD-820E-8D93099D490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SocialHub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Sheet1!$S$2:$S$5</c:f>
              <c:numCache>
                <c:formatCode>General</c:formatCode>
                <c:ptCount val="4"/>
                <c:pt idx="0">
                  <c:v>0</c:v>
                </c:pt>
                <c:pt idx="1">
                  <c:v>2.5950060722723101E-2</c:v>
                </c:pt>
                <c:pt idx="2">
                  <c:v>3.4608063678837203E-2</c:v>
                </c:pt>
                <c:pt idx="3">
                  <c:v>6.3444125732174894E-2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D7F-45BD-820E-8D93099D490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Hutter Consult AG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Sheet1!$T$2:$T$5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D7F-45BD-820E-8D93099D490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Auxipress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Sheet1!$U$2:$U$5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DD7F-45BD-820E-8D93099D490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Oktopost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Sheet1!$V$2:$V$5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7.5505889459377799E-3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D7F-45BD-820E-8D93099D490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Swat.io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Sheet1!$W$2:$W$5</c:f>
              <c:numCache>
                <c:formatCode>General</c:formatCode>
                <c:ptCount val="4"/>
                <c:pt idx="0">
                  <c:v>0</c:v>
                </c:pt>
                <c:pt idx="1">
                  <c:v>5.1255766273705802E-2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DD7F-45BD-820E-8D93099D490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ALDI Nord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Sheet1!$X$2:$X$5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DD7F-45BD-820E-8D93099D490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Keyhole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Sheet1!$Y$2:$Y$5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DD7F-45BD-820E-8D93099D490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Visibrain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Sheet1!$Z$2:$Z$5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DD7F-45BD-820E-8D93099D490C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Agorapulse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Sheet1!$AA$2:$AA$5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DD7F-45BD-820E-8D93099D490C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Imory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Sheet1!$AB$2:$AB$5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DD7F-45BD-820E-8D93099D490C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Netto Deutschland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Sheet1!$AC$2:$AC$5</c:f>
              <c:numCache>
                <c:formatCode>General</c:formatCode>
                <c:ptCount val="4"/>
                <c:pt idx="0">
                  <c:v>0</c:v>
                </c:pt>
                <c:pt idx="1">
                  <c:v>2.8193877377804699</c:v>
                </c:pt>
                <c:pt idx="2">
                  <c:v>0.12131811590020999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DD7F-45BD-820E-8D93099D490C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Dash Social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Sheet1!$AD$2:$AD$5</c:f>
              <c:numCache>
                <c:formatCode>General</c:formatCode>
                <c:ptCount val="4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DD7F-45BD-820E-8D93099D490C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NU Bacolod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Sheet1!$AE$2:$AE$5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DD7F-45BD-820E-8D93099D490C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NU Cebu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Sheet1!$AF$2:$AF$5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DD7F-45BD-820E-8D93099D4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767832"/>
        <c:axId val="317769472"/>
      </c:barChart>
      <c:catAx>
        <c:axId val="31776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69472"/>
        <c:crosses val="autoZero"/>
        <c:auto val="1"/>
        <c:lblAlgn val="ctr"/>
        <c:lblOffset val="100"/>
        <c:noMultiLvlLbl val="0"/>
      </c:catAx>
      <c:valAx>
        <c:axId val="31776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6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13</c:v>
                </c:pt>
                <c:pt idx="2">
                  <c:v>3</c:v>
                </c:pt>
                <c:pt idx="3">
                  <c:v>18415</c:v>
                </c:pt>
                <c:pt idx="4">
                  <c:v>0</c:v>
                </c:pt>
                <c:pt idx="5">
                  <c:v>0</c:v>
                </c:pt>
                <c:pt idx="6">
                  <c:v>73</c:v>
                </c:pt>
                <c:pt idx="7">
                  <c:v>0</c:v>
                </c:pt>
                <c:pt idx="8">
                  <c:v>9</c:v>
                </c:pt>
                <c:pt idx="9">
                  <c:v>45</c:v>
                </c:pt>
                <c:pt idx="10">
                  <c:v>11</c:v>
                </c:pt>
                <c:pt idx="11">
                  <c:v>6</c:v>
                </c:pt>
                <c:pt idx="12">
                  <c:v>0</c:v>
                </c:pt>
                <c:pt idx="13">
                  <c:v>1185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2851</c:v>
                </c:pt>
                <c:pt idx="28">
                  <c:v>2</c:v>
                </c:pt>
                <c:pt idx="29">
                  <c:v>608</c:v>
                </c:pt>
                <c:pt idx="3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7C-4B38-8194-84AD642F03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394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36</c:v>
                </c:pt>
                <c:pt idx="28">
                  <c:v>4</c:v>
                </c:pt>
                <c:pt idx="29">
                  <c:v>2257</c:v>
                </c:pt>
                <c:pt idx="30">
                  <c:v>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7C-4B38-8194-84AD642F03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4320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109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7C-4B38-8194-84AD642F03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122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19</c:v>
                </c:pt>
                <c:pt idx="3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7C-4B38-8194-84AD642F03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14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7C-4B38-8194-84AD642F03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572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9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7C-4B38-8194-84AD642F03A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3774</c:v>
                </c:pt>
                <c:pt idx="4">
                  <c:v>0</c:v>
                </c:pt>
                <c:pt idx="5">
                  <c:v>0</c:v>
                </c:pt>
                <c:pt idx="6">
                  <c:v>24</c:v>
                </c:pt>
                <c:pt idx="7">
                  <c:v>0</c:v>
                </c:pt>
                <c:pt idx="8">
                  <c:v>0</c:v>
                </c:pt>
                <c:pt idx="9">
                  <c:v>39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590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2790</c:v>
                </c:pt>
                <c:pt idx="28">
                  <c:v>0</c:v>
                </c:pt>
                <c:pt idx="29">
                  <c:v>121</c:v>
                </c:pt>
                <c:pt idx="3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7C-4B38-8194-84AD642F03A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Facelift Data Studio</c:v>
                </c:pt>
                <c:pt idx="1">
                  <c:v>Emplifi</c:v>
                </c:pt>
                <c:pt idx="2">
                  <c:v>Thomas Hutter - Hutter Consult AG</c:v>
                </c:pt>
                <c:pt idx="3">
                  <c:v>Lidl in Deutschland</c:v>
                </c:pt>
                <c:pt idx="4">
                  <c:v>FanpageKarma</c:v>
                </c:pt>
                <c:pt idx="5">
                  <c:v>Talkwalker Deutschland</c:v>
                </c:pt>
                <c:pt idx="6">
                  <c:v>Sprout Social</c:v>
                </c:pt>
                <c:pt idx="7">
                  <c:v>Onclusive Social</c:v>
                </c:pt>
                <c:pt idx="8">
                  <c:v>Brandwatch</c:v>
                </c:pt>
                <c:pt idx="9">
                  <c:v>PENNY</c:v>
                </c:pt>
                <c:pt idx="10">
                  <c:v>Sprinklr</c:v>
                </c:pt>
                <c:pt idx="11">
                  <c:v>Meltwater</c:v>
                </c:pt>
                <c:pt idx="12">
                  <c:v>Scompler</c:v>
                </c:pt>
                <c:pt idx="13">
                  <c:v>Netto Marken-Discount</c:v>
                </c:pt>
                <c:pt idx="14">
                  <c:v>Rival IQ</c:v>
                </c:pt>
                <c:pt idx="15">
                  <c:v>facelift</c:v>
                </c:pt>
                <c:pt idx="16">
                  <c:v>Hootsuite</c:v>
                </c:pt>
                <c:pt idx="17">
                  <c:v>SocialHub</c:v>
                </c:pt>
                <c:pt idx="18">
                  <c:v>Hutter Consult AG</c:v>
                </c:pt>
                <c:pt idx="19">
                  <c:v>Auxipress</c:v>
                </c:pt>
                <c:pt idx="20">
                  <c:v>Oktopost</c:v>
                </c:pt>
                <c:pt idx="21">
                  <c:v>Swat.io</c:v>
                </c:pt>
                <c:pt idx="22">
                  <c:v>ALDI Nord</c:v>
                </c:pt>
                <c:pt idx="23">
                  <c:v>Keyhole</c:v>
                </c:pt>
                <c:pt idx="24">
                  <c:v>Visibrain</c:v>
                </c:pt>
                <c:pt idx="25">
                  <c:v>Agorapulse</c:v>
                </c:pt>
                <c:pt idx="26">
                  <c:v>Imory</c:v>
                </c:pt>
                <c:pt idx="27">
                  <c:v>Netto Deutschland</c:v>
                </c:pt>
                <c:pt idx="28">
                  <c:v>Dash Social</c:v>
                </c:pt>
                <c:pt idx="29">
                  <c:v>NU Bacolod</c:v>
                </c:pt>
                <c:pt idx="30">
                  <c:v>NU Cebu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738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122</c:v>
                </c:pt>
                <c:pt idx="28">
                  <c:v>0</c:v>
                </c:pt>
                <c:pt idx="29">
                  <c:v>313</c:v>
                </c:pt>
                <c:pt idx="30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7C-4B38-8194-84AD642F0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919480"/>
        <c:axId val="76915872"/>
      </c:barChart>
      <c:catAx>
        <c:axId val="7691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15872"/>
        <c:crosses val="autoZero"/>
        <c:auto val="1"/>
        <c:lblAlgn val="ctr"/>
        <c:lblOffset val="100"/>
        <c:noMultiLvlLbl val="0"/>
      </c:catAx>
      <c:valAx>
        <c:axId val="769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1AFE-3118-4D65-8DB9-BD17D3A48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Bank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C5291-B56B-472A-96D4-187EA8DDC7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313415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DCAEE-59A0-413D-89A0-3CE98A39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A31BA-66E7-4F72-BF95-8E6D12BA7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648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C0C75-E9A4-4184-8825-8D3EC6356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E5C82-7FE0-4E5E-93A3-C27289BA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11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CC28-20EF-470A-AA33-E62D57D4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7E958-7BAA-49BB-BDFD-BB1DA689D3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420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1D824-6BFA-41B6-BD25-3AE38BC5E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5C275-9CB9-48D7-843C-5FC6261E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00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2F7A-49B0-4CAE-A9A5-4345F189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8E77B-6F70-439D-A2C5-CB9254085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400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39158-534E-4FB6-8DB3-E08CA6CBD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BD85C-967E-438C-B453-798F03637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00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5D27-D4DB-4CD4-A674-32BB2E29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564B0-B7CC-4FE8-82D5-DB69C1CFF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2466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9DA75-88AA-48B4-ABA0-19CDA513D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ADAF0-96CC-441D-99CC-D539367B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06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D1381-0F19-4235-8C7D-6807DA6C4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41712-0F05-4449-AC87-FB5207EAD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844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2784B-FBDE-42DC-854B-A84235169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421EC-5168-4C6D-93B6-6A57EAB7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46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Bank</vt:lpstr>
      <vt:lpstr>Facebook Fans or Followers Total | All profiles</vt:lpstr>
      <vt:lpstr>Facebook Own Posts | All profiles</vt:lpstr>
      <vt:lpstr>Instagram Followers Total | All profiles</vt:lpstr>
      <vt:lpstr>Facebook Interaction Rate By Post Type | All profiles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</dc:title>
  <dc:creator>Frederik Born</dc:creator>
  <cp:lastModifiedBy>Frederik Born</cp:lastModifiedBy>
  <cp:revision>1</cp:revision>
  <dcterms:created xsi:type="dcterms:W3CDTF">2025-01-29T13:21:41Z</dcterms:created>
  <dcterms:modified xsi:type="dcterms:W3CDTF">2025-01-29T13:22:03Z</dcterms:modified>
</cp:coreProperties>
</file>