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4DB7-FC38-453D-B3EA-DF2CBEAA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Private level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AEEA4E-1B8C-4AF7-9D9C-1AFC53544C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9041919"/>
              </p:ext>
            </p:extLst>
          </p:nvPr>
        </p:nvGraphicFramePr>
        <p:xfrm>
          <a:off x="457200" y="1731963"/>
          <a:ext cx="7324344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9736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12454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54236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129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315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258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124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004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341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9399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191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1324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267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101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096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96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26.01.2024 09:11:51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26.01.2024 09:11:51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366.6667 %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28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24.08.2023 12:24:18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24.08.2023 12:24:18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12.06.2023 11:50:28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12.06.2023 11:50:28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963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B6FEE-17CD-43FA-B0B3-7BA0F6F2E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17.12.2022 - 16.12.2024</a:t>
            </a:r>
          </a:p>
        </p:txBody>
      </p:sp>
    </p:spTree>
    <p:extLst>
      <p:ext uri="{BB962C8B-B14F-4D97-AF65-F5344CB8AC3E}">
        <p14:creationId xmlns:p14="http://schemas.microsoft.com/office/powerpoint/2010/main" val="2923488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1478C-F656-4261-8A1F-0614CA744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Private level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EF9A1-DEE6-45CF-8C1C-AACA9917DC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4042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365423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90744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21992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263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8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156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615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61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136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383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814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782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687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3615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176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420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10.10.2023 14:43:51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10.10.2023 14:43:51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57.1429 %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09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08.08.2023 19:00:10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08.08.2023 19:00:10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61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03.01.2023 11:14:00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03.01.2023 11:14:00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7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04.01.2023 11:03:14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04.01.2023 11:03:14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65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78208-A008-4A09-A289-A4C3E9DF4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17.12.2022 - 16.12.2024</a:t>
            </a:r>
          </a:p>
        </p:txBody>
      </p:sp>
    </p:spTree>
    <p:extLst>
      <p:ext uri="{BB962C8B-B14F-4D97-AF65-F5344CB8AC3E}">
        <p14:creationId xmlns:p14="http://schemas.microsoft.com/office/powerpoint/2010/main" val="3799700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F5B78-1357-4C39-AAF0-3DF7DE1F1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Private level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5877C6-288C-4325-82B3-3E2AC6535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875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751764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81944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51559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314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143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31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9882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670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6887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925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6261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507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001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599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882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10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10.06.2024 10:03:22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10.06.2024 10:03:22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48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21.09.2023 10:37:14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21.09.2023 10:37:14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40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22.09.2023 13:31:45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22.09.2023 13:31:45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593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7928D-6E90-4DE2-B62E-3A85FB5CA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17.12.2022 - 16.12.2024</a:t>
            </a:r>
          </a:p>
        </p:txBody>
      </p:sp>
    </p:spTree>
    <p:extLst>
      <p:ext uri="{BB962C8B-B14F-4D97-AF65-F5344CB8AC3E}">
        <p14:creationId xmlns:p14="http://schemas.microsoft.com/office/powerpoint/2010/main" val="3252572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C8D4-C0FB-455B-A166-D3977795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Private level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C469F-1F14-4154-95E8-2D035EDB6D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170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424222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76182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8303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2442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8992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089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947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4865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096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807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637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348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609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493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2287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55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28.05.2024 14:46:03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28.05.2024 14:46:03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30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04.04.2024 15:46:53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04.04.2024 15:46:53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11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25.05.2023 14:50:01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25.05.2023 14:50:01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885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A6540-E2C6-4DF3-AC68-D7B68BE7F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17.12.2022 - 16.12.2024</a:t>
            </a:r>
          </a:p>
        </p:txBody>
      </p:sp>
    </p:spTree>
    <p:extLst>
      <p:ext uri="{BB962C8B-B14F-4D97-AF65-F5344CB8AC3E}">
        <p14:creationId xmlns:p14="http://schemas.microsoft.com/office/powerpoint/2010/main" val="2039206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6CABC-167B-4F21-9933-914F995E6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Private level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8BE1F2-F7B5-494B-B4CA-08535B7E10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7257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28704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82533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24331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5075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564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109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630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400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6365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364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6272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296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287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561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869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8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17.01.2023 12:23:53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17.01.2023 12:23:53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21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23.07.2024 13:18:44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23.07.2024 13:18:44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8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17.10.2024 13:58:56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17.10.2024 13:58:56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648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EE1C0-25C1-4AE8-ACAF-B298891D8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17.12.2022 - 16.12.2024</a:t>
            </a:r>
          </a:p>
        </p:txBody>
      </p:sp>
    </p:spTree>
    <p:extLst>
      <p:ext uri="{BB962C8B-B14F-4D97-AF65-F5344CB8AC3E}">
        <p14:creationId xmlns:p14="http://schemas.microsoft.com/office/powerpoint/2010/main" val="2198974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BDC3B-C728-40F2-8461-535715F6F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Private level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E0FE9F-942B-4D4B-B9D2-47138DA8A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866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823774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71858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96503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420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1111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412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9278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969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602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086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239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966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5056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714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6669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87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23.10.2024 15:10:45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23.10.2024 15:10:45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35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19.02.2023 05:25:00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19.02.2023 05:25:00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78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05.05.2023 16:00:59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05.05.2023 16:00:59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403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2B7AF-41DE-4F58-94C3-33DBC2779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17.12.2022 - 16.12.2024</a:t>
            </a:r>
          </a:p>
        </p:txBody>
      </p:sp>
    </p:spTree>
    <p:extLst>
      <p:ext uri="{BB962C8B-B14F-4D97-AF65-F5344CB8AC3E}">
        <p14:creationId xmlns:p14="http://schemas.microsoft.com/office/powerpoint/2010/main" val="422501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B5C72-2E8E-4C8B-A0D7-AD0489CCB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Private level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0DACBE-3DA1-4A3F-86FA-EC92E7C100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800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90480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1386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78521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749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8363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078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061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949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967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397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011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627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672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060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39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79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05.05.2023 16:02:41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05.05.2023 16:02:41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66.6667 %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6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08.06.2023 13:44:10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08.06.2023 13:44:10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81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04.08.2023 18:45:04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04.08.2023 18:45:04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400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76A02-9517-49A2-ACB7-68AE7C0DC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17.12.2022 - 16.12.2024</a:t>
            </a:r>
          </a:p>
        </p:txBody>
      </p:sp>
    </p:spTree>
    <p:extLst>
      <p:ext uri="{BB962C8B-B14F-4D97-AF65-F5344CB8AC3E}">
        <p14:creationId xmlns:p14="http://schemas.microsoft.com/office/powerpoint/2010/main" val="1188003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52033-DA9D-488A-8034-9471323F4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Private level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8E18D-6863-43B6-B9F0-6D84AD4A7E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1762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59093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87663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90169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0803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633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521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439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2930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329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313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5187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328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803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687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184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72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05.03.2024 12:20:54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05.03.2024 12:20:54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14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25.07.2024 12:38:21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25.07.2024 12:38:21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38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17.01.2023 22:00:15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17.01.2023 22:00:15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96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CC220-968D-4484-981E-AF43EDE20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17.12.2022 - 16.12.2024</a:t>
            </a:r>
          </a:p>
        </p:txBody>
      </p:sp>
    </p:spTree>
    <p:extLst>
      <p:ext uri="{BB962C8B-B14F-4D97-AF65-F5344CB8AC3E}">
        <p14:creationId xmlns:p14="http://schemas.microsoft.com/office/powerpoint/2010/main" val="14561868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738</Words>
  <Application>Microsoft Office PowerPoint</Application>
  <PresentationFormat>On-screen Show (4:3)</PresentationFormat>
  <Paragraphs>486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Published Posts Table | Private level - 1 of 8</vt:lpstr>
      <vt:lpstr>Facebook Published Posts Table | Private level - 2 of 8</vt:lpstr>
      <vt:lpstr>Facebook Published Posts Table | Private level - 3 of 8</vt:lpstr>
      <vt:lpstr>Facebook Published Posts Table | Private level - 4 of 8</vt:lpstr>
      <vt:lpstr>Facebook Published Posts Table | Private level - 5 of 8</vt:lpstr>
      <vt:lpstr>Facebook Published Posts Table | Private level - 6 of 8</vt:lpstr>
      <vt:lpstr>Facebook Published Posts Table | Private level - 7 of 8</vt:lpstr>
      <vt:lpstr>Facebook Published Posts Table | Private level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Published Posts Table | Private level - 1 of 8</dc:title>
  <dc:creator>Frederik Born</dc:creator>
  <cp:lastModifiedBy>Frederik Born</cp:lastModifiedBy>
  <cp:revision>1</cp:revision>
  <dcterms:created xsi:type="dcterms:W3CDTF">2024-12-17T14:16:54Z</dcterms:created>
  <dcterms:modified xsi:type="dcterms:W3CDTF">2024-12-17T14:20:35Z</dcterms:modified>
</cp:coreProperties>
</file>