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michael.hasenberg2</c:v>
                </c:pt>
                <c:pt idx="1">
                  <c:v>jws_fl_t</c:v>
                </c:pt>
                <c:pt idx="2">
                  <c:v>fcld.support</c:v>
                </c:pt>
                <c:pt idx="3">
                  <c:v>a.kusnezow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A0-445F-839E-6C05CDF416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michael.hasenberg2</c:v>
                </c:pt>
                <c:pt idx="1">
                  <c:v>jws_fl_t</c:v>
                </c:pt>
                <c:pt idx="2">
                  <c:v>fcld.support</c:v>
                </c:pt>
                <c:pt idx="3">
                  <c:v>a.kusnezow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A0-445F-839E-6C05CDF416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michael.hasenberg2</c:v>
                </c:pt>
                <c:pt idx="1">
                  <c:v>jws_fl_t</c:v>
                </c:pt>
                <c:pt idx="2">
                  <c:v>fcld.support</c:v>
                </c:pt>
                <c:pt idx="3">
                  <c:v>a.kusnezow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A0-445F-839E-6C05CDF416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michael.hasenberg2</c:v>
                </c:pt>
                <c:pt idx="1">
                  <c:v>jws_fl_t</c:v>
                </c:pt>
                <c:pt idx="2">
                  <c:v>fcld.support</c:v>
                </c:pt>
                <c:pt idx="3">
                  <c:v>a.kusnezow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A0-445F-839E-6C05CDF4164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michael.hasenberg2</c:v>
                </c:pt>
                <c:pt idx="1">
                  <c:v>jws_fl_t</c:v>
                </c:pt>
                <c:pt idx="2">
                  <c:v>fcld.support</c:v>
                </c:pt>
                <c:pt idx="3">
                  <c:v>a.kusnezow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6A0-445F-839E-6C05CDF4164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michael.hasenberg2</c:v>
                </c:pt>
                <c:pt idx="1">
                  <c:v>jws_fl_t</c:v>
                </c:pt>
                <c:pt idx="2">
                  <c:v>fcld.support</c:v>
                </c:pt>
                <c:pt idx="3">
                  <c:v>a.kusnezow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6A0-445F-839E-6C05CDF416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914648"/>
        <c:axId val="389915960"/>
      </c:barChart>
      <c:catAx>
        <c:axId val="38991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15960"/>
        <c:crosses val="autoZero"/>
        <c:auto val="1"/>
        <c:lblAlgn val="ctr"/>
        <c:lblOffset val="100"/>
        <c:noMultiLvlLbl val="0"/>
      </c:catAx>
      <c:valAx>
        <c:axId val="38991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1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BB83B-3F92-421D-9A03-36ACC73481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EDCF77-82C0-4438-A965-3DD4A9BF04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(Main account)</a:t>
            </a:r>
          </a:p>
        </p:txBody>
      </p:sp>
    </p:spTree>
    <p:extLst>
      <p:ext uri="{BB962C8B-B14F-4D97-AF65-F5344CB8AC3E}">
        <p14:creationId xmlns:p14="http://schemas.microsoft.com/office/powerpoint/2010/main" val="599123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4E9E7-549E-4ED9-A941-B63FCD5E3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Reached Audience Age Breakdown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18CD49-5FAD-43A6-8640-AE09AC7A28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8783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98F42-B077-4CEF-810F-61741FA677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01/25/2024 - 02/08/2024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36D3D-ADA0-462F-877E-7AAF84C5C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5888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Deep Insights</vt:lpstr>
      <vt:lpstr>Instagram Reached Audience Age Breakdown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Born</dc:creator>
  <cp:lastModifiedBy>Frederik Born</cp:lastModifiedBy>
  <cp:revision>1</cp:revision>
  <dcterms:created xsi:type="dcterms:W3CDTF">2024-06-28T13:36:01Z</dcterms:created>
  <dcterms:modified xsi:type="dcterms:W3CDTF">2024-06-28T13:36:17Z</dcterms:modified>
</cp:coreProperties>
</file>