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lightupartofficial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45120</c:v>
                </c:pt>
                <c:pt idx="1">
                  <c:v>45121</c:v>
                </c:pt>
                <c:pt idx="2">
                  <c:v>45122</c:v>
                </c:pt>
                <c:pt idx="3">
                  <c:v>45123</c:v>
                </c:pt>
                <c:pt idx="4">
                  <c:v>45124</c:v>
                </c:pt>
                <c:pt idx="5">
                  <c:v>45125</c:v>
                </c:pt>
                <c:pt idx="6">
                  <c:v>45126</c:v>
                </c:pt>
                <c:pt idx="7">
                  <c:v>45127</c:v>
                </c:pt>
                <c:pt idx="8">
                  <c:v>45128</c:v>
                </c:pt>
                <c:pt idx="9">
                  <c:v>45129</c:v>
                </c:pt>
                <c:pt idx="10">
                  <c:v>45130</c:v>
                </c:pt>
                <c:pt idx="11">
                  <c:v>45131</c:v>
                </c:pt>
                <c:pt idx="12">
                  <c:v>45132</c:v>
                </c:pt>
                <c:pt idx="13">
                  <c:v>45133</c:v>
                </c:pt>
                <c:pt idx="14">
                  <c:v>45134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01-46EF-A7D8-9BF910ED8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473328"/>
        <c:axId val="358881736"/>
      </c:lineChart>
      <c:dateAx>
        <c:axId val="36147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81736"/>
        <c:crosses val="autoZero"/>
        <c:auto val="1"/>
        <c:lblOffset val="100"/>
        <c:baseTimeUnit val="days"/>
      </c:dateAx>
      <c:valAx>
        <c:axId val="35888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7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lightupartofficial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7-45D1-A6AE-09BBCCC5F1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lightupartofficial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27-45D1-A6AE-09BBCCC5F1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lightupartofficial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27-45D1-A6AE-09BBCCC5F1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lightupartofficial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27-45D1-A6AE-09BBCCC5F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117960"/>
        <c:axId val="47117632"/>
      </c:barChart>
      <c:catAx>
        <c:axId val="4711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17632"/>
        <c:crosses val="autoZero"/>
        <c:auto val="1"/>
        <c:lblAlgn val="ctr"/>
        <c:lblOffset val="100"/>
        <c:noMultiLvlLbl val="0"/>
      </c:catAx>
      <c:valAx>
        <c:axId val="4711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1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8AF6-1E26-476B-A43E-AE4E14B4FF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602D6-C169-45E5-8B29-2477E738A9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(Main account)</a:t>
            </a:r>
          </a:p>
        </p:txBody>
      </p:sp>
    </p:spTree>
    <p:extLst>
      <p:ext uri="{BB962C8B-B14F-4D97-AF65-F5344CB8AC3E}">
        <p14:creationId xmlns:p14="http://schemas.microsoft.com/office/powerpoint/2010/main" val="417447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FA4C1-ADB3-4B70-AFE9-4EB7A862C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5F7431-226D-4BA4-96F6-1D7C76951A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854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E77A4-65A6-4C82-89DA-8DEA04C22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07/13/2023 - 07/27/2023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672C5-7728-4B56-BC4D-9DA34E8A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926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50532-B90B-478A-B8BE-87334BFCB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BB5718-604F-4F9C-BDD3-B65C57C95B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760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2D342-11DD-4436-83E1-9DC030A26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07/13/2023 - 07/27/2023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69B58-E081-484D-9917-C67FBB4F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67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Content Optimization Benchmark</vt:lpstr>
      <vt:lpstr>Instagram Posts | All profiles</vt:lpstr>
      <vt:lpstr>Instagram Post Type Distribution Per Profile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Born</dc:creator>
  <cp:lastModifiedBy>Frederik Born</cp:lastModifiedBy>
  <cp:revision>1</cp:revision>
  <dcterms:created xsi:type="dcterms:W3CDTF">2023-07-28T10:48:29Z</dcterms:created>
  <dcterms:modified xsi:type="dcterms:W3CDTF">2023-07-28T10:48:46Z</dcterms:modified>
</cp:coreProperties>
</file>