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SpaceOutfitters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10.02.2019</c:v>
                </c:pt>
                <c:pt idx="1">
                  <c:v>11.02.2019</c:v>
                </c:pt>
                <c:pt idx="2">
                  <c:v>12.02.2019</c:v>
                </c:pt>
                <c:pt idx="3">
                  <c:v>13.02.2019</c:v>
                </c:pt>
                <c:pt idx="4">
                  <c:v>14.02.2019</c:v>
                </c:pt>
                <c:pt idx="5">
                  <c:v>15.02.2019</c:v>
                </c:pt>
                <c:pt idx="6">
                  <c:v>16.02.2019</c:v>
                </c:pt>
                <c:pt idx="7">
                  <c:v>17.02.2019</c:v>
                </c:pt>
                <c:pt idx="8">
                  <c:v>18.02.2019</c:v>
                </c:pt>
                <c:pt idx="9">
                  <c:v>19.02.2019</c:v>
                </c:pt>
                <c:pt idx="10">
                  <c:v>20.02.2019</c:v>
                </c:pt>
                <c:pt idx="11">
                  <c:v>21.02.2019</c:v>
                </c:pt>
                <c:pt idx="12">
                  <c:v>22.02.2019</c:v>
                </c:pt>
                <c:pt idx="13">
                  <c:v>23.02.2019</c:v>
                </c:pt>
                <c:pt idx="14">
                  <c:v>24.02.2019</c:v>
                </c:pt>
                <c:pt idx="15">
                  <c:v>25.02.2019</c:v>
                </c:pt>
                <c:pt idx="16">
                  <c:v>26.02.2019</c:v>
                </c:pt>
                <c:pt idx="17">
                  <c:v>27.02.2019</c:v>
                </c:pt>
                <c:pt idx="18">
                  <c:v>28.02.2019</c:v>
                </c:pt>
                <c:pt idx="19">
                  <c:v>01.03.2019</c:v>
                </c:pt>
                <c:pt idx="20">
                  <c:v>02.03.2019</c:v>
                </c:pt>
                <c:pt idx="21">
                  <c:v>03.03.2019</c:v>
                </c:pt>
                <c:pt idx="22">
                  <c:v>04.03.2019</c:v>
                </c:pt>
                <c:pt idx="23">
                  <c:v>05.03.2019</c:v>
                </c:pt>
                <c:pt idx="24">
                  <c:v>06.03.2019</c:v>
                </c:pt>
                <c:pt idx="25">
                  <c:v>07.03.2019</c:v>
                </c:pt>
                <c:pt idx="26">
                  <c:v>08.03.2019</c:v>
                </c:pt>
                <c:pt idx="27">
                  <c:v>09.03.2019</c:v>
                </c:pt>
                <c:pt idx="28">
                  <c:v>10.03.2019</c:v>
                </c:pt>
                <c:pt idx="29">
                  <c:v>11.03.2019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49-4CA5-A082-8D3F50A90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70008"/>
        <c:axId val="298670336"/>
      </c:lineChart>
      <c:catAx>
        <c:axId val="29867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70336"/>
        <c:crosses val="autoZero"/>
        <c:auto val="1"/>
        <c:lblAlgn val="ctr"/>
        <c:lblOffset val="100"/>
        <c:noMultiLvlLbl val="0"/>
      </c:catAx>
      <c:valAx>
        <c:axId val="29867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7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SpaceOutfitters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0.43103448275862499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1-4292-8F1D-A1AAD2E02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123840"/>
        <c:axId val="174122856"/>
      </c:barChart>
      <c:catAx>
        <c:axId val="17412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22856"/>
        <c:crosses val="autoZero"/>
        <c:auto val="1"/>
        <c:lblAlgn val="ctr"/>
        <c:lblOffset val="100"/>
        <c:noMultiLvlLbl val="0"/>
      </c:catAx>
      <c:valAx>
        <c:axId val="17412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2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SpaceOutfitters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38-4FC7-859D-53B24B22C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175304"/>
        <c:axId val="386170712"/>
      </c:barChart>
      <c:catAx>
        <c:axId val="38617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70712"/>
        <c:crosses val="autoZero"/>
        <c:auto val="1"/>
        <c:lblAlgn val="ctr"/>
        <c:lblOffset val="100"/>
        <c:noMultiLvlLbl val="0"/>
      </c:catAx>
      <c:valAx>
        <c:axId val="3861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7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28379-2382-4F54-87A1-0D8522B283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BDECD0-26FA-47AF-BED9-3437BA081A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bbt GmbH</a:t>
            </a:r>
          </a:p>
        </p:txBody>
      </p:sp>
    </p:spTree>
    <p:extLst>
      <p:ext uri="{BB962C8B-B14F-4D97-AF65-F5344CB8AC3E}">
        <p14:creationId xmlns:p14="http://schemas.microsoft.com/office/powerpoint/2010/main" val="1300181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3C58-ECF9-44CF-AC2B-3B5E73F8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SpaceOutfitters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D45827-45DD-4EF8-95D0-3DE14937E7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0000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8F71B-B752-4456-BCA8-B0889CD7E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3B274-5D74-4D85-8ECF-41F44EF86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14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7A55-C09B-4CD5-BE94-57919A01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SpaceOutfitters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7E2538-D1BC-4880-AD7B-E32A32996F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862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32A51-E111-41B6-BC1D-7D3626E5F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CA4D1-EE21-4974-B0BA-0FB814F7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88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43E68-B0DF-4ED9-BA77-6554960E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C7A47A-FD08-4742-98D6-CDFCDDBC8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6743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013624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2069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508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966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551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478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79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17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859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375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174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909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708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909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863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943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54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144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981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64B8-F360-4EE4-A4B5-FD831E93E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3962179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4A800-E137-4B0A-BF71-F6EA1A606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40359-ED3C-4C8C-A08F-6A6E0B2BD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984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697097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4049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726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045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474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687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825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828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080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3233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455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61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178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870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08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8659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934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947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10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- 2019-03-10 11:06:04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Bildern am Tisch sitzt es sich noch besser!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https://scontent.xx.fbcdn.net/v/t1.0-9/s720x720/53614371_909042102760042_7167160524113707008_n.jpg?_nc_cat=100&amp;_nc_oc=AQkyMifjAzYnUs6-eC1osXeDC25QJ70MK7JfkTNf24v6PbjsOrQlhSjrWT73Ga-40Ng&amp;_nc_ht=scontent.xx&amp;oh=94aff16c4b9f4e6da474fb80ee88fe5e&amp;oe=5E0C5423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97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F80C1-8232-4E15-B9D2-0D2530B22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2199092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518F4-ED5D-4F97-A89E-4B4566EEE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DCE90-6FDC-46BE-BE91-0E5049304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251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703865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1063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1170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064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5687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757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993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899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566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0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477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99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127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326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328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124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6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173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9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- 2019-03-08 13:25:01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Stühlen bequem in die Ferne driften.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https://scontent.xx.fbcdn.net/v/t1.0-9/s720x720/53392956_907972462867006_1460041524883488768_o.jpg?_nc_cat=107&amp;_nc_oc=AQk2OfND9rnRnr61q5KuMGzfmA4j0NFU0kSuLZ4PGyTrg-B-24za3Yhp_TcYyvjQjC4&amp;_nc_ht=scontent.xx&amp;oh=a40bd978126ad1a7a9d6ce670aa9bc9a&amp;oe=5DFFAE17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405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E64DD-A6AA-4E62-912F-9EFC2AE7E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93780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B781-45E8-415C-B23D-B3D3B0C1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1F32D-9CF4-4010-884F-C80E3AADC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928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01846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6067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361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424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883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098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536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418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69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804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456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719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73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6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520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575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90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656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9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- 2019-03-01 12:25:01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eine tolle, gemütliche Aussicht!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https://scontent.xx.fbcdn.net/v/t1.0-9/s720x720/53060124_903775173286735_2465696490765418496_o.jpg?_nc_cat=100&amp;_nc_oc=AQlcCtXeY_JC5umw99goEryjtvrW33xLG92F1C7Z4eb2Ne6jkvdr9ixwUcDwHVHoHdQ&amp;_nc_ht=scontent.xx&amp;oh=1551660db30ea9ddf92b99036127b16a&amp;oe=5DF8A841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6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D69E3-E428-4D23-8A05-95EEE7E86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3960178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95A34-A3FA-4FCF-921F-2F4020963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0C472-D77F-4DF9-AC3D-28B9682B3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399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233019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6639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834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866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959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81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639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418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890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840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628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247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934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544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7327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117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234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884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3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- 2019-03-01 11:11:01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neuen gemütlichen Couches sind angekommen.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https://scontent.xx.fbcdn.net/v/t1.0-9/52803039_903737046623881_2202879500528648192_n.jpg?_nc_cat=108&amp;_nc_oc=AQkrMUJRRXr7W_FqQ2yYKDDpm1tjnEf5_S770HlVDpu95-qNTIIX1_O_o8sL6EqL0tY&amp;_nc_ht=scontent.xx&amp;oh=726a7f5c3b7498ba9ee1d26ca7b36a10&amp;oe=5E00B416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08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EA504-64DE-48C8-9F16-2E26C3FCB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2486128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85B86-89E4-49E6-8ACF-674691E8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F51BA6-C8BC-4DBE-B4A6-319B4F737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956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575678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6562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000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533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709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984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224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655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701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354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101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58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430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982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319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31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987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077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25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- 2019-02-19 10:36:04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im Sale – der Stuhl "Youcando"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https://scontent.xx.fbcdn.net/v/t1.0-9/52146386_897618977235688_8830475446593257472_n.png?_nc_cat=102&amp;_nc_oc=AQnwtAB3muqa-Henr20jERHHhTmruH_QLyluEY_XqdKKKiLuB2fwegVk_oKY5hfQYC0&amp;_nc_ht=scontent.xx&amp;oh=b7523465a35cf036120faa922acd64dc&amp;oe=5E159B7E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430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154F7-32A4-4F72-B081-65648C02A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3474011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58830-7C1D-47A6-AA24-94D34DB73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AF764-335B-4520-B352-4A4383DDA1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453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67403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7005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258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545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808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91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654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888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8227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356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118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32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409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668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645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956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6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744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5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- 2019-02-19 09:53:25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Entdecke in einem der neuen SpaceOutfitters Lofts auf der ganzen Welt neuen Möglichkeiten, Horizonte und lerne viele nette Menschen kennen🌻👍💂✌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https://scontent.xx.fbcdn.net/v/t1.0-9/s720x720/52598004_897604810570438_9193784337865113600_o.jpg?_nc_cat=109&amp;_nc_oc=AQlOAPsAAsrkNyl7zK1MG6bm_saKlHzxW1OLA8rzqZK-vcwJ-EpQaCZJ1YrnqzxJG9Q&amp;_nc_ht=scontent.xx&amp;oh=88d6ef5ca5cdd30f9614d57fca1cf222&amp;oe=5E045064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419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2A8C9-4AD5-4B25-A22C-BDC68ADC4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1688002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BA43-19C1-4202-82CC-2F8A37C47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95EE87-183E-4489-AF5D-995E677C28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914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788791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29335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7065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872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072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627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519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893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560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854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623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4143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183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7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807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012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814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149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3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- 2019-02-17 17:05:02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Sessel sind sehr bequem!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https://scontent.xx.fbcdn.net/v/t1.0-9/s720x720/52365705_896596174004635_3330346954470195200_n.jpg?_nc_cat=100&amp;_nc_oc=AQlpbhIu5V1GBZQ3h3Q7DOtG4ip3O4YsVx2OCYhIRkUTOZSMYWihCfZRJGnMw7Ob5A4&amp;_nc_ht=scontent.xx&amp;oh=af70035235721f96a069872435cf0d2a&amp;oe=5E13A8C4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197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743BC-1421-48C4-B4FF-C02CEAE4E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846613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43392-EBB6-458E-9AA9-41E4E70A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9FB11-D932-4167-81F0-285CB0D5BA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4903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504512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2134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2282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424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178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754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386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427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778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897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38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453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377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988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436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04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233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766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- 2019-02-14 16:36:04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have a lot of new furniture for you! Come see! www.link.com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https://scontent.xx.fbcdn.net/v/t1.0-9/s720x720/51969869_894686297528956_576860682478157824_n.jpg?_nc_cat=104&amp;_nc_oc=AQmFwzpM_98XxaQPTv31n6XN9VSz_kB_QZgd5TT9hhkBayMyfN2x_iXtoTC8wmutPLY&amp;_nc_ht=scontent.xx&amp;oh=ca85f505f9774ef0135f50442b39f0c6&amp;oe=5E0EB9AD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77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3E992-0B2A-4A6E-940C-BCE2AF0C7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2256026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81689-5F9A-4461-81BD-B8A573B60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SpaceOutfitters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A6A068-8769-443E-B8E7-1E896CFF3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439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014827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8987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656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029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860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103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053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972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189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45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542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81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759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438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185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03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906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6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 - 2019-02-10 15:05:02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Bequem geht immer!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https://scontent.xx.fbcdn.net/v/t1.0-9/s720x720/51993402_892085971122322_6649633436145287168_o.jpg?_nc_cat=103&amp;_nc_oc=AQmUysRPatpDN9KlOvLYOSPaWxqfKRneAzWFvLony598Fs4Gum62D6XFzXTwwbja0zI&amp;_nc_ht=scontent.xx&amp;oh=cc7783685fe62700684beecf521fe20c&amp;oe=5DF82312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07.09.2019 10:55:42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702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3A54F-272D-4847-8A49-64D2D0098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1362769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837DE-5904-484D-B19B-B7E678DD1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SpaceOutfitters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677CF9-61E7-49B8-8379-289A24B5A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618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72BA9-91A2-4724-AF03-9D593E23A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90FCC-5D08-46B8-9F90-585029160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2659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1068</Words>
  <Application>Microsoft Office PowerPoint</Application>
  <PresentationFormat>On-screen Show (4:3)</PresentationFormat>
  <Paragraphs>373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Content Optimization Benchmark</vt:lpstr>
      <vt:lpstr>Facebook Own Posts | SpaceOutfitters</vt:lpstr>
      <vt:lpstr>Facebook Interaction Rate By Post Type | SpaceOutfitters</vt:lpstr>
      <vt:lpstr>Facebook Own Posts Table | SpaceOutfitters - 1 of 10</vt:lpstr>
      <vt:lpstr>Facebook Own Posts Table | SpaceOutfitters - 2 of 10</vt:lpstr>
      <vt:lpstr>Facebook Own Posts Table | SpaceOutfitters - 3 of 10</vt:lpstr>
      <vt:lpstr>Facebook Own Posts Table | SpaceOutfitters - 4 of 10</vt:lpstr>
      <vt:lpstr>Facebook Own Posts Table | SpaceOutfitters - 5 of 10</vt:lpstr>
      <vt:lpstr>Facebook Own Posts Table | SpaceOutfitters - 6 of 10</vt:lpstr>
      <vt:lpstr>Facebook Own Posts Table | SpaceOutfitters - 7 of 10</vt:lpstr>
      <vt:lpstr>Facebook Own Posts Table | SpaceOutfitters - 8 of 10</vt:lpstr>
      <vt:lpstr>Facebook Own Posts Table | SpaceOutfitters - 9 of 10</vt:lpstr>
      <vt:lpstr>Facebook Own Posts Table | SpaceOutfitters - 10 of 10</vt:lpstr>
      <vt:lpstr>Facebook Own Posts App Usage | SpaceOutfitters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Peiniger</dc:creator>
  <cp:lastModifiedBy>Frederik Peiniger</cp:lastModifiedBy>
  <cp:revision>1</cp:revision>
  <dcterms:created xsi:type="dcterms:W3CDTF">2019-11-20T15:31:42Z</dcterms:created>
  <dcterms:modified xsi:type="dcterms:W3CDTF">2019-11-20T15:32:11Z</dcterms:modified>
</cp:coreProperties>
</file>