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B66DB-1AA5-4339-B7D1-C83F98EA3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spaceoutfittersde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B05096-B8F0-4B85-9016-F5468FFE36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6155965"/>
              </p:ext>
            </p:extLst>
          </p:nvPr>
        </p:nvGraphicFramePr>
        <p:xfrm>
          <a:off x="457200" y="1731963"/>
          <a:ext cx="8229598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08956891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4490914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59095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48025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89459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29182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819154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74419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77565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31737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3969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859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spaceoutfittersde - 2019-08-14 11:20:15</a:t>
                      </a:r>
                      <a:r>
                        <a:rPr lang="de-DE" sz="1000"/>
                        <a:t>
 Neuer Donnerstag – neue Designs. Wir lieben diese Lampe im Industrial Style. Und ihr findet sie ab sofort in all unseren Stores.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https://www.instagram.com/p/B1IsMmgjQqy/media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27.08.2019 10:26:01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725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DA2F74-12C2-484A-A1F4-348F64DEF4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28.07.2019 - 26.08.2019</a:t>
            </a:r>
          </a:p>
        </p:txBody>
      </p:sp>
    </p:spTree>
    <p:extLst>
      <p:ext uri="{BB962C8B-B14F-4D97-AF65-F5344CB8AC3E}">
        <p14:creationId xmlns:p14="http://schemas.microsoft.com/office/powerpoint/2010/main" val="13069469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49</Words>
  <Application>Microsoft Office PowerPoint</Application>
  <PresentationFormat>On-screen Show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Table | spaceoutfittersde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spaceoutfittersde</dc:title>
  <dc:creator>Frederik Peiniger</dc:creator>
  <cp:lastModifiedBy>Frederik Peiniger</cp:lastModifiedBy>
  <cp:revision>1</cp:revision>
  <dcterms:created xsi:type="dcterms:W3CDTF">2019-08-27T12:07:24Z</dcterms:created>
  <dcterms:modified xsi:type="dcterms:W3CDTF">2019-08-27T12:07:30Z</dcterms:modified>
</cp:coreProperties>
</file>