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@Facelift_France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43586</c:v>
                </c:pt>
                <c:pt idx="1">
                  <c:v>43587</c:v>
                </c:pt>
                <c:pt idx="2">
                  <c:v>43588</c:v>
                </c:pt>
                <c:pt idx="3">
                  <c:v>43589</c:v>
                </c:pt>
                <c:pt idx="4">
                  <c:v>43590</c:v>
                </c:pt>
                <c:pt idx="5">
                  <c:v>43591</c:v>
                </c:pt>
                <c:pt idx="6">
                  <c:v>43592</c:v>
                </c:pt>
                <c:pt idx="7">
                  <c:v>43593</c:v>
                </c:pt>
                <c:pt idx="8">
                  <c:v>43594</c:v>
                </c:pt>
                <c:pt idx="9">
                  <c:v>43595</c:v>
                </c:pt>
                <c:pt idx="10">
                  <c:v>43596</c:v>
                </c:pt>
                <c:pt idx="11">
                  <c:v>43597</c:v>
                </c:pt>
                <c:pt idx="12">
                  <c:v>43598</c:v>
                </c:pt>
                <c:pt idx="13">
                  <c:v>43599</c:v>
                </c:pt>
                <c:pt idx="14">
                  <c:v>43600</c:v>
                </c:pt>
                <c:pt idx="15">
                  <c:v>43601</c:v>
                </c:pt>
                <c:pt idx="16">
                  <c:v>43602</c:v>
                </c:pt>
                <c:pt idx="17">
                  <c:v>43603</c:v>
                </c:pt>
                <c:pt idx="18">
                  <c:v>43604</c:v>
                </c:pt>
                <c:pt idx="19">
                  <c:v>43605</c:v>
                </c:pt>
                <c:pt idx="20">
                  <c:v>43606</c:v>
                </c:pt>
                <c:pt idx="21">
                  <c:v>43607</c:v>
                </c:pt>
                <c:pt idx="22">
                  <c:v>43608</c:v>
                </c:pt>
                <c:pt idx="23">
                  <c:v>43609</c:v>
                </c:pt>
                <c:pt idx="24">
                  <c:v>43610</c:v>
                </c:pt>
                <c:pt idx="25">
                  <c:v>43611</c:v>
                </c:pt>
                <c:pt idx="26">
                  <c:v>43612</c:v>
                </c:pt>
                <c:pt idx="27">
                  <c:v>43613</c:v>
                </c:pt>
                <c:pt idx="28">
                  <c:v>43614</c:v>
                </c:pt>
                <c:pt idx="29">
                  <c:v>43615</c:v>
                </c:pt>
                <c:pt idx="30">
                  <c:v>43616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433</c:v>
                </c:pt>
                <c:pt idx="1">
                  <c:v>433</c:v>
                </c:pt>
                <c:pt idx="2">
                  <c:v>433</c:v>
                </c:pt>
                <c:pt idx="3">
                  <c:v>433</c:v>
                </c:pt>
                <c:pt idx="4">
                  <c:v>433</c:v>
                </c:pt>
                <c:pt idx="5">
                  <c:v>433</c:v>
                </c:pt>
                <c:pt idx="6">
                  <c:v>434</c:v>
                </c:pt>
                <c:pt idx="7">
                  <c:v>435</c:v>
                </c:pt>
                <c:pt idx="8">
                  <c:v>435</c:v>
                </c:pt>
                <c:pt idx="9">
                  <c:v>436</c:v>
                </c:pt>
                <c:pt idx="10">
                  <c:v>435</c:v>
                </c:pt>
                <c:pt idx="11">
                  <c:v>435</c:v>
                </c:pt>
                <c:pt idx="12">
                  <c:v>435</c:v>
                </c:pt>
                <c:pt idx="13">
                  <c:v>435</c:v>
                </c:pt>
                <c:pt idx="14">
                  <c:v>435</c:v>
                </c:pt>
                <c:pt idx="15">
                  <c:v>434</c:v>
                </c:pt>
                <c:pt idx="16">
                  <c:v>436</c:v>
                </c:pt>
                <c:pt idx="17">
                  <c:v>436</c:v>
                </c:pt>
                <c:pt idx="18">
                  <c:v>436</c:v>
                </c:pt>
                <c:pt idx="19">
                  <c:v>437</c:v>
                </c:pt>
                <c:pt idx="20">
                  <c:v>436</c:v>
                </c:pt>
                <c:pt idx="21">
                  <c:v>437</c:v>
                </c:pt>
                <c:pt idx="22">
                  <c:v>437</c:v>
                </c:pt>
                <c:pt idx="23">
                  <c:v>439</c:v>
                </c:pt>
                <c:pt idx="24">
                  <c:v>439</c:v>
                </c:pt>
                <c:pt idx="25">
                  <c:v>438</c:v>
                </c:pt>
                <c:pt idx="26">
                  <c:v>437</c:v>
                </c:pt>
                <c:pt idx="27">
                  <c:v>437</c:v>
                </c:pt>
                <c:pt idx="28">
                  <c:v>437</c:v>
                </c:pt>
                <c:pt idx="29">
                  <c:v>437</c:v>
                </c:pt>
                <c:pt idx="30">
                  <c:v>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FD-4B48-B7F9-3EA0ED18D2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@OutfittersSpace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43586</c:v>
                </c:pt>
                <c:pt idx="1">
                  <c:v>43587</c:v>
                </c:pt>
                <c:pt idx="2">
                  <c:v>43588</c:v>
                </c:pt>
                <c:pt idx="3">
                  <c:v>43589</c:v>
                </c:pt>
                <c:pt idx="4">
                  <c:v>43590</c:v>
                </c:pt>
                <c:pt idx="5">
                  <c:v>43591</c:v>
                </c:pt>
                <c:pt idx="6">
                  <c:v>43592</c:v>
                </c:pt>
                <c:pt idx="7">
                  <c:v>43593</c:v>
                </c:pt>
                <c:pt idx="8">
                  <c:v>43594</c:v>
                </c:pt>
                <c:pt idx="9">
                  <c:v>43595</c:v>
                </c:pt>
                <c:pt idx="10">
                  <c:v>43596</c:v>
                </c:pt>
                <c:pt idx="11">
                  <c:v>43597</c:v>
                </c:pt>
                <c:pt idx="12">
                  <c:v>43598</c:v>
                </c:pt>
                <c:pt idx="13">
                  <c:v>43599</c:v>
                </c:pt>
                <c:pt idx="14">
                  <c:v>43600</c:v>
                </c:pt>
                <c:pt idx="15">
                  <c:v>43601</c:v>
                </c:pt>
                <c:pt idx="16">
                  <c:v>43602</c:v>
                </c:pt>
                <c:pt idx="17">
                  <c:v>43603</c:v>
                </c:pt>
                <c:pt idx="18">
                  <c:v>43604</c:v>
                </c:pt>
                <c:pt idx="19">
                  <c:v>43605</c:v>
                </c:pt>
                <c:pt idx="20">
                  <c:v>43606</c:v>
                </c:pt>
                <c:pt idx="21">
                  <c:v>43607</c:v>
                </c:pt>
                <c:pt idx="22">
                  <c:v>43608</c:v>
                </c:pt>
                <c:pt idx="23">
                  <c:v>43609</c:v>
                </c:pt>
                <c:pt idx="24">
                  <c:v>43610</c:v>
                </c:pt>
                <c:pt idx="25">
                  <c:v>43611</c:v>
                </c:pt>
                <c:pt idx="26">
                  <c:v>43612</c:v>
                </c:pt>
                <c:pt idx="27">
                  <c:v>43613</c:v>
                </c:pt>
                <c:pt idx="28">
                  <c:v>43614</c:v>
                </c:pt>
                <c:pt idx="29">
                  <c:v>43615</c:v>
                </c:pt>
                <c:pt idx="30">
                  <c:v>43616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17</c:v>
                </c:pt>
                <c:pt idx="1">
                  <c:v>17</c:v>
                </c:pt>
                <c:pt idx="2">
                  <c:v>17</c:v>
                </c:pt>
                <c:pt idx="3">
                  <c:v>17</c:v>
                </c:pt>
                <c:pt idx="4">
                  <c:v>17</c:v>
                </c:pt>
                <c:pt idx="5">
                  <c:v>17</c:v>
                </c:pt>
                <c:pt idx="6">
                  <c:v>17</c:v>
                </c:pt>
                <c:pt idx="7">
                  <c:v>17</c:v>
                </c:pt>
                <c:pt idx="8">
                  <c:v>17</c:v>
                </c:pt>
                <c:pt idx="9">
                  <c:v>17</c:v>
                </c:pt>
                <c:pt idx="10">
                  <c:v>17</c:v>
                </c:pt>
                <c:pt idx="11">
                  <c:v>17</c:v>
                </c:pt>
                <c:pt idx="12">
                  <c:v>17</c:v>
                </c:pt>
                <c:pt idx="13">
                  <c:v>17</c:v>
                </c:pt>
                <c:pt idx="14">
                  <c:v>17</c:v>
                </c:pt>
                <c:pt idx="15">
                  <c:v>17</c:v>
                </c:pt>
                <c:pt idx="16">
                  <c:v>17</c:v>
                </c:pt>
                <c:pt idx="17">
                  <c:v>17</c:v>
                </c:pt>
                <c:pt idx="18">
                  <c:v>17</c:v>
                </c:pt>
                <c:pt idx="19">
                  <c:v>17</c:v>
                </c:pt>
                <c:pt idx="20">
                  <c:v>17</c:v>
                </c:pt>
                <c:pt idx="21">
                  <c:v>17</c:v>
                </c:pt>
                <c:pt idx="22">
                  <c:v>17</c:v>
                </c:pt>
                <c:pt idx="23">
                  <c:v>17</c:v>
                </c:pt>
                <c:pt idx="24">
                  <c:v>17</c:v>
                </c:pt>
                <c:pt idx="25">
                  <c:v>17</c:v>
                </c:pt>
                <c:pt idx="26">
                  <c:v>17</c:v>
                </c:pt>
                <c:pt idx="27">
                  <c:v>17</c:v>
                </c:pt>
                <c:pt idx="28">
                  <c:v>17</c:v>
                </c:pt>
                <c:pt idx="29">
                  <c:v>16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FD-4B48-B7F9-3EA0ED18D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585672"/>
        <c:axId val="299587640"/>
      </c:lineChart>
      <c:dateAx>
        <c:axId val="299585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87640"/>
        <c:crosses val="autoZero"/>
        <c:auto val="1"/>
        <c:lblOffset val="100"/>
        <c:baseTimeUnit val="days"/>
      </c:dateAx>
      <c:valAx>
        <c:axId val="29958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8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@Facelift_France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43586</c:v>
                </c:pt>
                <c:pt idx="1">
                  <c:v>43587</c:v>
                </c:pt>
                <c:pt idx="2">
                  <c:v>43588</c:v>
                </c:pt>
                <c:pt idx="3">
                  <c:v>43589</c:v>
                </c:pt>
                <c:pt idx="4">
                  <c:v>43590</c:v>
                </c:pt>
                <c:pt idx="5">
                  <c:v>43591</c:v>
                </c:pt>
                <c:pt idx="6">
                  <c:v>43592</c:v>
                </c:pt>
                <c:pt idx="7">
                  <c:v>43593</c:v>
                </c:pt>
                <c:pt idx="8">
                  <c:v>43594</c:v>
                </c:pt>
                <c:pt idx="9">
                  <c:v>43595</c:v>
                </c:pt>
                <c:pt idx="10">
                  <c:v>43596</c:v>
                </c:pt>
                <c:pt idx="11">
                  <c:v>43597</c:v>
                </c:pt>
                <c:pt idx="12">
                  <c:v>43598</c:v>
                </c:pt>
                <c:pt idx="13">
                  <c:v>43599</c:v>
                </c:pt>
                <c:pt idx="14">
                  <c:v>43600</c:v>
                </c:pt>
                <c:pt idx="15">
                  <c:v>43601</c:v>
                </c:pt>
                <c:pt idx="16">
                  <c:v>43602</c:v>
                </c:pt>
                <c:pt idx="17">
                  <c:v>43603</c:v>
                </c:pt>
                <c:pt idx="18">
                  <c:v>43604</c:v>
                </c:pt>
                <c:pt idx="19">
                  <c:v>43605</c:v>
                </c:pt>
                <c:pt idx="20">
                  <c:v>43606</c:v>
                </c:pt>
                <c:pt idx="21">
                  <c:v>43607</c:v>
                </c:pt>
                <c:pt idx="22">
                  <c:v>43608</c:v>
                </c:pt>
                <c:pt idx="23">
                  <c:v>43609</c:v>
                </c:pt>
                <c:pt idx="24">
                  <c:v>43610</c:v>
                </c:pt>
                <c:pt idx="25">
                  <c:v>43611</c:v>
                </c:pt>
                <c:pt idx="26">
                  <c:v>43612</c:v>
                </c:pt>
                <c:pt idx="27">
                  <c:v>43613</c:v>
                </c:pt>
                <c:pt idx="28">
                  <c:v>43614</c:v>
                </c:pt>
                <c:pt idx="29">
                  <c:v>43615</c:v>
                </c:pt>
                <c:pt idx="30">
                  <c:v>43616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1.3824884792626699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0.91743119266055095</c:v>
                </c:pt>
                <c:pt idx="21">
                  <c:v>0</c:v>
                </c:pt>
                <c:pt idx="22">
                  <c:v>1.6018306636155599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DF-4F55-8CF2-DEBADFBEFC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@OutfittersSpace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43586</c:v>
                </c:pt>
                <c:pt idx="1">
                  <c:v>43587</c:v>
                </c:pt>
                <c:pt idx="2">
                  <c:v>43588</c:v>
                </c:pt>
                <c:pt idx="3">
                  <c:v>43589</c:v>
                </c:pt>
                <c:pt idx="4">
                  <c:v>43590</c:v>
                </c:pt>
                <c:pt idx="5">
                  <c:v>43591</c:v>
                </c:pt>
                <c:pt idx="6">
                  <c:v>43592</c:v>
                </c:pt>
                <c:pt idx="7">
                  <c:v>43593</c:v>
                </c:pt>
                <c:pt idx="8">
                  <c:v>43594</c:v>
                </c:pt>
                <c:pt idx="9">
                  <c:v>43595</c:v>
                </c:pt>
                <c:pt idx="10">
                  <c:v>43596</c:v>
                </c:pt>
                <c:pt idx="11">
                  <c:v>43597</c:v>
                </c:pt>
                <c:pt idx="12">
                  <c:v>43598</c:v>
                </c:pt>
                <c:pt idx="13">
                  <c:v>43599</c:v>
                </c:pt>
                <c:pt idx="14">
                  <c:v>43600</c:v>
                </c:pt>
                <c:pt idx="15">
                  <c:v>43601</c:v>
                </c:pt>
                <c:pt idx="16">
                  <c:v>43602</c:v>
                </c:pt>
                <c:pt idx="17">
                  <c:v>43603</c:v>
                </c:pt>
                <c:pt idx="18">
                  <c:v>43604</c:v>
                </c:pt>
                <c:pt idx="19">
                  <c:v>43605</c:v>
                </c:pt>
                <c:pt idx="20">
                  <c:v>43606</c:v>
                </c:pt>
                <c:pt idx="21">
                  <c:v>43607</c:v>
                </c:pt>
                <c:pt idx="22">
                  <c:v>43608</c:v>
                </c:pt>
                <c:pt idx="23">
                  <c:v>43609</c:v>
                </c:pt>
                <c:pt idx="24">
                  <c:v>43610</c:v>
                </c:pt>
                <c:pt idx="25">
                  <c:v>43611</c:v>
                </c:pt>
                <c:pt idx="26">
                  <c:v>43612</c:v>
                </c:pt>
                <c:pt idx="27">
                  <c:v>43613</c:v>
                </c:pt>
                <c:pt idx="28">
                  <c:v>43614</c:v>
                </c:pt>
                <c:pt idx="29">
                  <c:v>43615</c:v>
                </c:pt>
                <c:pt idx="30">
                  <c:v>43616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5.8823529411764701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DF-4F55-8CF2-DEBADFBEF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884232"/>
        <c:axId val="352884560"/>
      </c:lineChart>
      <c:dateAx>
        <c:axId val="352884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84560"/>
        <c:crosses val="autoZero"/>
        <c:auto val="1"/>
        <c:lblOffset val="100"/>
        <c:baseTimeUnit val="days"/>
      </c:dateAx>
      <c:valAx>
        <c:axId val="35288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8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@Facelift_France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50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E-4AD8-B238-8CE78D599A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@OutfittersSpace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3.653</c:v>
                </c:pt>
                <c:pt idx="1">
                  <c:v>100</c:v>
                </c:pt>
                <c:pt idx="2">
                  <c:v>0</c:v>
                </c:pt>
                <c:pt idx="3">
                  <c:v>79.963200000000001</c:v>
                </c:pt>
                <c:pt idx="4">
                  <c:v>33.333300000000001</c:v>
                </c:pt>
                <c:pt idx="5">
                  <c:v>0</c:v>
                </c:pt>
                <c:pt idx="6">
                  <c:v>-509.41180000000003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EE-4AD8-B238-8CE78D599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2878656"/>
        <c:axId val="352874064"/>
      </c:radarChart>
      <c:catAx>
        <c:axId val="35287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74064"/>
        <c:crosses val="autoZero"/>
        <c:auto val="1"/>
        <c:lblAlgn val="ctr"/>
        <c:lblOffset val="100"/>
        <c:noMultiLvlLbl val="0"/>
      </c:catAx>
      <c:valAx>
        <c:axId val="35287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7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7-4EBE-B5CF-4C8F6F3D1D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SpaceOutfitters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27-4EBE-B5CF-4C8F6F3D1D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27-4EBE-B5CF-4C8F6F3D1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872752"/>
        <c:axId val="352870784"/>
      </c:barChart>
      <c:catAx>
        <c:axId val="35287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70784"/>
        <c:crosses val="autoZero"/>
        <c:auto val="1"/>
        <c:lblAlgn val="ctr"/>
        <c:lblOffset val="100"/>
        <c:noMultiLvlLbl val="0"/>
      </c:catAx>
      <c:valAx>
        <c:axId val="35287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7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7B563-C11F-41C5-82D7-656EE43ABE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Facelift_France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1A0D64-9E45-4D97-B28C-275173BE5C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bbt GmbH</a:t>
            </a:r>
          </a:p>
        </p:txBody>
      </p:sp>
    </p:spTree>
    <p:extLst>
      <p:ext uri="{BB962C8B-B14F-4D97-AF65-F5344CB8AC3E}">
        <p14:creationId xmlns:p14="http://schemas.microsoft.com/office/powerpoint/2010/main" val="3754324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95310-38BD-4B94-868C-948E2F3FF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Facelift_France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D1500D-CF8A-472F-B090-C03AECC87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334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35800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6122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785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0461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2148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15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4994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5827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659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592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8466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260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0430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786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566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@Facelift_France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9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@OutfittersSpace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460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21D2B-81D2-4CB0-BB9B-7B741E0EB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49922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3ECB7-D82B-4D27-A267-7B78EF99F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Facelift_France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1B7E1E-D8E1-4C4E-8FFF-C5101716CE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1106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B9889-7AB2-4C3E-A6FE-ABFED1A8C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D7459-3441-4115-95DE-468DA3FBB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464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5F89D-EB95-4E19-8722-51FB2D8A5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Facelift_France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3C84B-6676-4474-9C13-9FF5B790B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739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471485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4919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270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3865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386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1913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8523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51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@Facelift_France - 2019-05-31 12:48:30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@LinkfluenceFR: Le #webinar que nous co-animerons avec @Facelift_France sur une belle résussite en #SocialMediaManagement, c'est déjà la…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06/05/2019 18:15:46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47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@Facelift_France - 2019-05-23 08:08:32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C'est parti pour 2 jours à The Digital Benchmark à Berlin 🇪🇺🇩🇪✌🚀!
Retrouvez Jules, Karl et Alex sur notre Stand 43 pour parler Social Media Marketing 😍 !
#ebg #digibench19 https://t.co/812wHBeJoe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06/17/2019 18:16:05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4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@Facelift_France - 2019-05-21 15:20:29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🎰 [SAVE THE DATE] Les 4-5 juin ce sera les #SocialIntelligenceDays de @Linkfluence !
Retrouvez-nous lors d'une session sur le #SocialMedia comme levier de conquête illustrée par la success story Dessange International.
Inscriptions 👉 https://t.co/9fvNyhtOSd https://t.co/0DJlyS7kUG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05/22/2019 18:16:24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66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C3E15-1EE8-40C1-9506-E691425C1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793436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9C969-F8EF-4A9B-AE8C-83EC7A853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Facelift_France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2CD552-A92B-4E1D-94A8-881B9552A9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3475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825409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3039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470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569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8268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642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1544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08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@OutfittersSpace - 2019-05-17 10:00:12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An unserem #Tisch arbeitet es sich gut. https://t.co/eggrG2bpuh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05/17/2019 18:17:12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11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@OutfittersSpace - 2019-05-16 14:10:39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room looks brighter with our #lamps! https://t.co/p0iyYdVyvi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18:16:42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@Facelift_France - 2019-05-15 12:28:00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@LinkfluenceFR: Le #SocialMediaManagement, ce n'est pas toujours une réussite. 😔
Et puis il y les marques qui s'en sortent bien, voire 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06/01/2019 18:16:29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854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B061B-F929-4F4C-8CE6-A25E1F74E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077541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89B78-9CD5-4E65-9992-7D27F4F0C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Facelift_France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0CA779-0CC3-4DE4-8B57-0ECA110689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2493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80723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939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112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365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158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523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503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9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@OutfittersSpace - 2019-05-12 07:47:19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Fröhlichen #muttertag! 💜
Heute ist der perfekte Tag um mit Euren Müttern in unseren bequemen "Cabana" Sesseln zu entspannen. https://t.co/n56mSuOn9o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18:17:22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33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@OutfittersSpace - 2019-05-10 09:10:12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Immer die richtige Wahl - #Spacecouch! https://t.co/UYt3PHoaRz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05/10/2019 18:16:37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83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@OutfittersSpace - 2019-05-09 13:30:37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Everyone needs to #sit comfortably. https://t.co/IUOmTdGdDW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18:17:12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533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85AD1-8C75-42FD-A31E-20AD9B1F8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42473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F888E-368D-4951-A5C6-81FA90A67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Facelift_France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34F96-9190-433B-AD54-823333EBA6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121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778043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1483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5162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7864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516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7520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3045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39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@Facelift_France - 2019-05-08 16:30:38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 l'#OMR19 à Hambourg, AUDI a expliqué comment notre module Business Hub leur permettait de gérer efficacement des campagnes Ads sur Facebook et Instagram pour tout leur réseau de concessionnaires automobiles ! 🚗💪🙌 #SocialAds #Masterclass https://t.co/g21ADQbDuy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06/17/2019 18:16:05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31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@OutfittersSpace - 2019-05-07 12:30:23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Gut gesessen ist #gut gearbeitet. https://t.co/SfvqkP5Umw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18:17:26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5.8824 %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509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CE258-BE21-45E3-A121-1E89799E1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427824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0E93B-6D5E-49AD-AB4B-7A1EA5D92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Facelift_France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392A45-081A-4E98-A7E2-1791E83AC5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1801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CB6AD-8C32-4DD6-9D41-66F3DE8EE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DF202-C5F5-4E96-940C-6619FEA1F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950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926C6-6675-44BD-81A1-6F8453925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Facelift_France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394F74-F831-426F-8A6C-7D485DA015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4434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7312D-73E7-448A-9213-C2696E637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10DC2-8892-4B42-A0C8-839404693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409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F125E-2D33-4C5A-AC74-EBF7271F7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Per Post By Post Type | Facelift_France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AE8CDA-1ACC-4EA9-9EEA-43855432DA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1269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C44E8-4112-4CAE-BD84-D75910372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3B388-62E6-4DD7-BDC6-19F39C8AF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10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3181-803F-4448-8A94-3E2DAB43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Facelift_France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D532CE-CFE9-4A36-BF8D-0D92524500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7975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69469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879079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3632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8168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9688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43863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492726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798488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2336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63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53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spaceoutfittersde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8.2353 %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648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2C754-F3F3-4FA2-A13A-4EC16B574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392045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3B93D-14E7-42BB-9670-89166587E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Facelift_France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7F703B-EAD8-4E3C-9D6F-900450BD5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9378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496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2121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5185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976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4792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835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860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4195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04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#paradise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63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#relax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29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13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436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A6EDE-4005-42FE-8B1E-055B758AEC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209735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524</Words>
  <Application>Microsoft Office PowerPoint</Application>
  <PresentationFormat>On-screen Show (4:3)</PresentationFormat>
  <Paragraphs>235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Facelift_France</vt:lpstr>
      <vt:lpstr>Twitter Key Metrics Table | Facelift_France</vt:lpstr>
      <vt:lpstr>Twitter Followers Total | Facelift_France</vt:lpstr>
      <vt:lpstr>Twitter Own and Retweeted Tweets Table | Facelift_France - 1 of 4</vt:lpstr>
      <vt:lpstr>Twitter Own and Retweeted Tweets Table | Facelift_France - 2 of 4</vt:lpstr>
      <vt:lpstr>Twitter Own and Retweeted Tweets Table | Facelift_France - 3 of 4</vt:lpstr>
      <vt:lpstr>Twitter Own and Retweeted Tweets Table | Facelift_France - 4 of 4</vt:lpstr>
      <vt:lpstr>Twitter Interaction Rate | Facelift_France</vt:lpstr>
      <vt:lpstr>Twitter Key Metrics Radar | Facelift_France</vt:lpstr>
      <vt:lpstr>Facebook Interactions Per Post By Post Type | Facelift_France</vt:lpstr>
      <vt:lpstr>Instagram Key Metrics Table | Facelift_France</vt:lpstr>
      <vt:lpstr>Instagram Hashtag Detection | Facelift_France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Facelift_France</dc:title>
  <dc:creator>Frederik Peiniger</dc:creator>
  <cp:lastModifiedBy>Frederik Peiniger</cp:lastModifiedBy>
  <cp:revision>1</cp:revision>
  <dcterms:created xsi:type="dcterms:W3CDTF">2019-06-20T16:43:09Z</dcterms:created>
  <dcterms:modified xsi:type="dcterms:W3CDTF">2019-06-20T16:43:28Z</dcterms:modified>
</cp:coreProperties>
</file>