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spaceoutfittersde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21.625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79-4F5B-9634-CE7F7E598C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spaceoutfittersde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79-4F5B-9634-CE7F7E598C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227960"/>
        <c:axId val="282198848"/>
      </c:barChart>
      <c:catAx>
        <c:axId val="28322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98848"/>
        <c:crosses val="autoZero"/>
        <c:auto val="1"/>
        <c:lblAlgn val="ctr"/>
        <c:lblOffset val="100"/>
        <c:noMultiLvlLbl val="0"/>
      </c:catAx>
      <c:valAx>
        <c:axId val="28219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2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spaceoutfittersde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</c:v>
                </c:pt>
                <c:pt idx="1">
                  <c:v>18</c:v>
                </c:pt>
                <c:pt idx="2">
                  <c:v>0</c:v>
                </c:pt>
                <c:pt idx="3">
                  <c:v>22.5</c:v>
                </c:pt>
                <c:pt idx="4">
                  <c:v>22.5</c:v>
                </c:pt>
                <c:pt idx="5">
                  <c:v>23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2D-43E3-8DAB-0B2770DE95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811816"/>
        <c:axId val="345813128"/>
      </c:barChart>
      <c:catAx>
        <c:axId val="34581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813128"/>
        <c:crosses val="autoZero"/>
        <c:auto val="1"/>
        <c:lblAlgn val="ctr"/>
        <c:lblOffset val="100"/>
        <c:noMultiLvlLbl val="0"/>
      </c:catAx>
      <c:valAx>
        <c:axId val="34581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81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spaceoutfittersde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10.02.2019</c:v>
                </c:pt>
                <c:pt idx="1">
                  <c:v>11.02.2019</c:v>
                </c:pt>
                <c:pt idx="2">
                  <c:v>12.02.2019</c:v>
                </c:pt>
                <c:pt idx="3">
                  <c:v>13.02.2019</c:v>
                </c:pt>
                <c:pt idx="4">
                  <c:v>14.02.2019</c:v>
                </c:pt>
                <c:pt idx="5">
                  <c:v>15.02.2019</c:v>
                </c:pt>
                <c:pt idx="6">
                  <c:v>16.02.2019</c:v>
                </c:pt>
                <c:pt idx="7">
                  <c:v>17.02.2019</c:v>
                </c:pt>
                <c:pt idx="8">
                  <c:v>18.02.2019</c:v>
                </c:pt>
                <c:pt idx="9">
                  <c:v>19.02.2019</c:v>
                </c:pt>
                <c:pt idx="10">
                  <c:v>20.02.2019</c:v>
                </c:pt>
                <c:pt idx="11">
                  <c:v>21.02.2019</c:v>
                </c:pt>
                <c:pt idx="12">
                  <c:v>22.02.2019</c:v>
                </c:pt>
                <c:pt idx="13">
                  <c:v>23.02.2019</c:v>
                </c:pt>
                <c:pt idx="14">
                  <c:v>24.02.2019</c:v>
                </c:pt>
                <c:pt idx="15">
                  <c:v>25.02.2019</c:v>
                </c:pt>
                <c:pt idx="16">
                  <c:v>26.02.2019</c:v>
                </c:pt>
                <c:pt idx="17">
                  <c:v>27.02.2019</c:v>
                </c:pt>
                <c:pt idx="18">
                  <c:v>28.02.2019</c:v>
                </c:pt>
                <c:pt idx="19">
                  <c:v>01.03.2019</c:v>
                </c:pt>
                <c:pt idx="20">
                  <c:v>02.03.2019</c:v>
                </c:pt>
                <c:pt idx="21">
                  <c:v>03.03.2019</c:v>
                </c:pt>
                <c:pt idx="22">
                  <c:v>04.03.2019</c:v>
                </c:pt>
                <c:pt idx="23">
                  <c:v>05.03.2019</c:v>
                </c:pt>
                <c:pt idx="24">
                  <c:v>06.03.2019</c:v>
                </c:pt>
                <c:pt idx="25">
                  <c:v>07.03.2019</c:v>
                </c:pt>
                <c:pt idx="26">
                  <c:v>08.03.2019</c:v>
                </c:pt>
                <c:pt idx="27">
                  <c:v>09.03.2019</c:v>
                </c:pt>
                <c:pt idx="28">
                  <c:v>10.03.2019</c:v>
                </c:pt>
                <c:pt idx="29">
                  <c:v>11.03.2019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</c:v>
                </c:pt>
                <c:pt idx="1">
                  <c:v>2</c:v>
                </c:pt>
                <c:pt idx="2">
                  <c:v>17</c:v>
                </c:pt>
                <c:pt idx="3">
                  <c:v>3</c:v>
                </c:pt>
                <c:pt idx="4">
                  <c:v>19</c:v>
                </c:pt>
                <c:pt idx="5">
                  <c:v>3</c:v>
                </c:pt>
                <c:pt idx="6">
                  <c:v>1</c:v>
                </c:pt>
                <c:pt idx="7">
                  <c:v>18</c:v>
                </c:pt>
                <c:pt idx="8">
                  <c:v>7</c:v>
                </c:pt>
                <c:pt idx="9">
                  <c:v>15</c:v>
                </c:pt>
                <c:pt idx="10">
                  <c:v>3</c:v>
                </c:pt>
                <c:pt idx="11">
                  <c:v>21</c:v>
                </c:pt>
                <c:pt idx="12">
                  <c:v>18</c:v>
                </c:pt>
                <c:pt idx="13">
                  <c:v>5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20</c:v>
                </c:pt>
                <c:pt idx="20">
                  <c:v>21</c:v>
                </c:pt>
                <c:pt idx="21">
                  <c:v>2</c:v>
                </c:pt>
                <c:pt idx="22">
                  <c:v>22</c:v>
                </c:pt>
                <c:pt idx="23">
                  <c:v>10</c:v>
                </c:pt>
                <c:pt idx="24">
                  <c:v>1</c:v>
                </c:pt>
                <c:pt idx="25">
                  <c:v>1</c:v>
                </c:pt>
                <c:pt idx="26">
                  <c:v>4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A1-4B59-B6AF-512E32D5CB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907760"/>
        <c:axId val="346900216"/>
      </c:lineChart>
      <c:catAx>
        <c:axId val="34690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900216"/>
        <c:crosses val="autoZero"/>
        <c:auto val="1"/>
        <c:lblAlgn val="ctr"/>
        <c:lblOffset val="100"/>
        <c:noMultiLvlLbl val="0"/>
      </c:catAx>
      <c:valAx>
        <c:axId val="34690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90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B4234-E210-4D0D-9A29-AB12447C10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Space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ADA36C-A547-48E3-9B12-B6FDD9F485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bbt GmbH</a:t>
            </a:r>
          </a:p>
        </p:txBody>
      </p:sp>
    </p:spTree>
    <p:extLst>
      <p:ext uri="{BB962C8B-B14F-4D97-AF65-F5344CB8AC3E}">
        <p14:creationId xmlns:p14="http://schemas.microsoft.com/office/powerpoint/2010/main" val="826736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5112A-A715-4EEC-986E-ED19896EE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spaceoutfittersde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DC49F9-A64A-4D86-B465-B993112713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1731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4F7D4-443A-459E-8688-2393A85AB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12EBC-94AD-4727-845F-91F287D76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032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AE05-D72F-4788-AA82-8B9252FFE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spaceoutfittersde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6C45EF-677E-455D-B4C4-AB37A60614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0607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E2924-53F6-41B1-BA96-E9AE191B8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1C6AD-EE76-4D6B-84E8-6A56428DF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36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AC48A-F795-4969-BC42-14CF16607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spaceoutfittersde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BF8711-DBBF-44E2-A2A7-63ACAE7892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5338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E68533-E234-4E79-92B2-97A613193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9D9C7-3C7C-46D4-BC4D-962155E8C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080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1ECC3-6B97-4A22-9165-5FC2D089F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spaceoutfittersde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03AF4F-4751-4A20-B0C4-BCA6ECE2C9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651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305619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96604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32990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61103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7236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128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13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spaceoutfittersde - 2019-03-04 09:35:02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Jeder muss mal sitzen. Sei auch du mit dabei! #cat #sunset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https://www.instagram.com/p/BulHLtFoyv5/media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9.6774 %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56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spaceoutfittersde - 2019-03-02 10:25:03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sind ein sehr gemütlicher Laden.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https://www.instagram.com/p/BugDUOKI3MJ/media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17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spaceoutfittersde - 2019-03-01 12:25:03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für eine tolle, gemütliche Aussicht! 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https://www.instagram.com/p/BudsQNloyUJ/media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896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spaceoutfittersde - 2019-02-22 13:20:31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sind stets in Bewegung! #elevator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https://www.instagram.com/p/BuLxApiIAPx/media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180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spaceoutfittersde - 2019-02-21 10:10:18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Kommt alle vorbei und seht unsere schönen Einrichtungsgegenstände. 🤓 #sale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https://www.instagram.com/p/BuI2eVwIiLb/media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35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EC301-67F0-4B2B-82B5-2C7E5D768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</p:spTree>
    <p:extLst>
      <p:ext uri="{BB962C8B-B14F-4D97-AF65-F5344CB8AC3E}">
        <p14:creationId xmlns:p14="http://schemas.microsoft.com/office/powerpoint/2010/main" val="34545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5B1CF-983F-42F3-BDA1-8E4453F06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spaceoutfittersde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452752-5C66-410F-9870-A6CDF99C70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2982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283387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6487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57828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16657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64784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2371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9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spaceoutfittersde - 2019-02-19 10:40:29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im Sale – der Stuhl "Youcando"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https://www.instagram.com/p/BuDwVpBIJKX/media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35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spaceoutfittersde - 2019-02-17 17:05:04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Sessel sind sehr bequem!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https://www.instagram.com/p/Bt_SwnbIDuJ/media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36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spaceoutfittersde - 2019-02-14 16:35:15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have a lot of new furniture for you! Come see!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https://www.instagram.com/p/Bt3g9m7IKny/media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362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spaceoutfittersde - 2019-02-12 09:50:14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grünt so grün im Wohnzimmer.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https://www.instagram.com/p/BtxpBi0Is8a/media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154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7ED0C-1196-4729-93EE-35051F7AB4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10.02.2019 - 11.03.2019</a:t>
            </a:r>
          </a:p>
        </p:txBody>
      </p:sp>
    </p:spTree>
    <p:extLst>
      <p:ext uri="{BB962C8B-B14F-4D97-AF65-F5344CB8AC3E}">
        <p14:creationId xmlns:p14="http://schemas.microsoft.com/office/powerpoint/2010/main" val="29117017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277</Words>
  <Application>Microsoft Office PowerPoint</Application>
  <PresentationFormat>On-screen Show (4:3)</PresentationFormat>
  <Paragraphs>81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Space</vt:lpstr>
      <vt:lpstr>Instagram Organic Reach by Post Type  | spaceoutfittersde</vt:lpstr>
      <vt:lpstr>Instagram Organic Reach By Weekday | spaceoutfittersde</vt:lpstr>
      <vt:lpstr>Instagram Reach | spaceoutfittersde</vt:lpstr>
      <vt:lpstr>Instagram Posts Table | spaceoutfittersde - 1 of 2</vt:lpstr>
      <vt:lpstr>Instagram Posts Table | spaceoutfittersde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</dc:title>
  <dc:creator>Frederik Peiniger</dc:creator>
  <cp:lastModifiedBy>Frederik Peiniger</cp:lastModifiedBy>
  <cp:revision>1</cp:revision>
  <dcterms:created xsi:type="dcterms:W3CDTF">2019-03-12T15:20:01Z</dcterms:created>
  <dcterms:modified xsi:type="dcterms:W3CDTF">2019-03-12T15:20:13Z</dcterms:modified>
</cp:coreProperties>
</file>