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CF81-FF6E-4C65-A5D1-BE7B514E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2AC0C6-6862-4FB7-8835-81D368C11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484759"/>
              </p:ext>
            </p:extLst>
          </p:nvPr>
        </p:nvGraphicFramePr>
        <p:xfrm>
          <a:off x="457200" y="1731963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707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954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217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39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298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0993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6571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585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6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- 2018-09-26 12:39:11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Merci @GS1France pour son super accueil ce matin aux oraux de la Nuit du Commerce Connecté ! Et merci à notre super jury, on croise les doigts ! RDV le 15 octobre pour la soirée de remise des prix ✌🏆😍 ! Réservez votre place ici : https://t.co/efTB5edRrf 
#NDCC2018 https://t.co/H9f7YSH4tI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22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- 2018-09-25 10:33:08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Facebook annonce le lancement d'un outil d'attribution cross-canal et cross-device à la conférence LSA Retail Tech ! L'outil sera disponible gratuitement dès le mois d'octobre 😍🚀💥 ! #lsaretailtech #attribution @RencontresLSA https://t.co/btdI2DrTRy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536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E766D-C3F2-4EDF-96D3-6AC5BB03F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09/13/2018 - 09/27/2018</a:t>
            </a:r>
          </a:p>
        </p:txBody>
      </p:sp>
    </p:spTree>
    <p:extLst>
      <p:ext uri="{BB962C8B-B14F-4D97-AF65-F5344CB8AC3E}">
        <p14:creationId xmlns:p14="http://schemas.microsoft.com/office/powerpoint/2010/main" val="389991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AE66-BB1E-468B-8312-693C9CE1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49CB3-28A8-461E-A8B0-965E05F40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960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405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782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818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917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9829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6872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8169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3228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7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- 2018-09-21 10:40:12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Déployer une stratégie Digilocale pour votre réseau est un véritable challenge, mais aussi et surtout un véritable levier de croissance Business 🚀 ! Découvrez pourquoi dans notre dernier article &amp;gt; https://t.co/PLoqXqQgEY #digilocal #phygital #socialmedia https://t.co/A8YHg3ixqj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44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- 2018-09-13 07:20:05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 Social Media est un axe majeur pour déployer une stratégie digilocale efficace. Découvrez pourquoi et quels sont les best practices à mettre en place dans notre nouveau livre blanc ! 🎓👍📔 &amp;gt; https://t.co/jENa5YRG0z #digilocal #livreblanc #withpaper #socialmedia https://t.co/HvvKeU04fE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912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97E94-8F3A-419D-A2FC-17792573B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09/13/2018 - 09/27/2018</a:t>
            </a:r>
          </a:p>
        </p:txBody>
      </p:sp>
    </p:spTree>
    <p:extLst>
      <p:ext uri="{BB962C8B-B14F-4D97-AF65-F5344CB8AC3E}">
        <p14:creationId xmlns:p14="http://schemas.microsoft.com/office/powerpoint/2010/main" val="2700673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Own Tweets Table | All Pages - 1 of 2</vt:lpstr>
      <vt:lpstr>Twitter Own Tweets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All Pages - 1 of 2</dc:title>
  <dc:creator>Administrator</dc:creator>
  <cp:lastModifiedBy>Administrator</cp:lastModifiedBy>
  <cp:revision>1</cp:revision>
  <dcterms:created xsi:type="dcterms:W3CDTF">2018-11-09T15:38:27Z</dcterms:created>
  <dcterms:modified xsi:type="dcterms:W3CDTF">2018-11-09T15:38:40Z</dcterms:modified>
</cp:coreProperties>
</file>