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live_and_let_dive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99865</c:v>
                </c:pt>
                <c:pt idx="1">
                  <c:v>165238</c:v>
                </c:pt>
                <c:pt idx="2">
                  <c:v>130407</c:v>
                </c:pt>
                <c:pt idx="3">
                  <c:v>161144</c:v>
                </c:pt>
                <c:pt idx="4">
                  <c:v>129835</c:v>
                </c:pt>
                <c:pt idx="5">
                  <c:v>164897</c:v>
                </c:pt>
                <c:pt idx="6">
                  <c:v>244431</c:v>
                </c:pt>
                <c:pt idx="7">
                  <c:v>226124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58-4AA2-B356-7177F6378A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036936"/>
        <c:axId val="282361256"/>
      </c:lineChart>
      <c:dateAx>
        <c:axId val="279036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361256"/>
        <c:crosses val="autoZero"/>
        <c:auto val="1"/>
        <c:lblOffset val="100"/>
        <c:baseTimeUnit val="months"/>
      </c:dateAx>
      <c:valAx>
        <c:axId val="282361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036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F645A-7942-4E42-9134-E6D8159F4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 | live_and_let_dive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E80662-5C74-4B5A-AE66-5444B550F5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86000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012A8D-9F59-4F04-AA49-539AB14022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11745-2F99-4B8A-AC18-C55E6CF42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8562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Impressions  | live_and_let_dive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Impressions  | live_and_let_dive</dc:title>
  <dc:creator>Administrator</dc:creator>
  <cp:lastModifiedBy>Administrator</cp:lastModifiedBy>
  <cp:revision>1</cp:revision>
  <dcterms:created xsi:type="dcterms:W3CDTF">2018-09-10T09:09:48Z</dcterms:created>
  <dcterms:modified xsi:type="dcterms:W3CDTF">2018-09-10T09:09:55Z</dcterms:modified>
</cp:coreProperties>
</file>