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المستشفى السعودي الألماني الرياض SGH-Riyadh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74815</c:v>
                </c:pt>
                <c:pt idx="1">
                  <c:v>74826</c:v>
                </c:pt>
                <c:pt idx="2">
                  <c:v>74864</c:v>
                </c:pt>
                <c:pt idx="3">
                  <c:v>74891</c:v>
                </c:pt>
                <c:pt idx="4">
                  <c:v>74911</c:v>
                </c:pt>
                <c:pt idx="5">
                  <c:v>74940</c:v>
                </c:pt>
                <c:pt idx="6">
                  <c:v>74969</c:v>
                </c:pt>
                <c:pt idx="7">
                  <c:v>75008</c:v>
                </c:pt>
                <c:pt idx="8">
                  <c:v>75031</c:v>
                </c:pt>
                <c:pt idx="9">
                  <c:v>75042</c:v>
                </c:pt>
                <c:pt idx="10">
                  <c:v>75055</c:v>
                </c:pt>
                <c:pt idx="11">
                  <c:v>75067</c:v>
                </c:pt>
                <c:pt idx="12">
                  <c:v>75076</c:v>
                </c:pt>
                <c:pt idx="13">
                  <c:v>75078</c:v>
                </c:pt>
                <c:pt idx="14">
                  <c:v>75081</c:v>
                </c:pt>
                <c:pt idx="15">
                  <c:v>75089</c:v>
                </c:pt>
                <c:pt idx="16">
                  <c:v>75091</c:v>
                </c:pt>
                <c:pt idx="17">
                  <c:v>75095</c:v>
                </c:pt>
                <c:pt idx="18">
                  <c:v>75105</c:v>
                </c:pt>
                <c:pt idx="19">
                  <c:v>75112</c:v>
                </c:pt>
                <c:pt idx="20">
                  <c:v>75107</c:v>
                </c:pt>
                <c:pt idx="21">
                  <c:v>75109</c:v>
                </c:pt>
                <c:pt idx="22">
                  <c:v>75106</c:v>
                </c:pt>
                <c:pt idx="23">
                  <c:v>75110</c:v>
                </c:pt>
                <c:pt idx="24">
                  <c:v>75118</c:v>
                </c:pt>
                <c:pt idx="25">
                  <c:v>75116</c:v>
                </c:pt>
                <c:pt idx="26">
                  <c:v>75110</c:v>
                </c:pt>
                <c:pt idx="27">
                  <c:v>75120</c:v>
                </c:pt>
                <c:pt idx="28">
                  <c:v>75130</c:v>
                </c:pt>
                <c:pt idx="29">
                  <c:v>75138</c:v>
                </c:pt>
                <c:pt idx="30">
                  <c:v>75147</c:v>
                </c:pt>
                <c:pt idx="31">
                  <c:v>75148</c:v>
                </c:pt>
                <c:pt idx="32">
                  <c:v>75152</c:v>
                </c:pt>
                <c:pt idx="33">
                  <c:v>75152</c:v>
                </c:pt>
                <c:pt idx="34">
                  <c:v>75146</c:v>
                </c:pt>
                <c:pt idx="35">
                  <c:v>75148</c:v>
                </c:pt>
                <c:pt idx="36">
                  <c:v>75148</c:v>
                </c:pt>
                <c:pt idx="37">
                  <c:v>75150</c:v>
                </c:pt>
                <c:pt idx="38">
                  <c:v>75154</c:v>
                </c:pt>
                <c:pt idx="39">
                  <c:v>75160</c:v>
                </c:pt>
                <c:pt idx="40">
                  <c:v>75172</c:v>
                </c:pt>
                <c:pt idx="41">
                  <c:v>75176</c:v>
                </c:pt>
                <c:pt idx="42">
                  <c:v>75173</c:v>
                </c:pt>
                <c:pt idx="43">
                  <c:v>75176</c:v>
                </c:pt>
                <c:pt idx="44">
                  <c:v>75188</c:v>
                </c:pt>
                <c:pt idx="45">
                  <c:v>75185</c:v>
                </c:pt>
                <c:pt idx="46">
                  <c:v>75188</c:v>
                </c:pt>
                <c:pt idx="47">
                  <c:v>75188</c:v>
                </c:pt>
                <c:pt idx="48">
                  <c:v>75187</c:v>
                </c:pt>
                <c:pt idx="49">
                  <c:v>75209</c:v>
                </c:pt>
                <c:pt idx="50">
                  <c:v>75234</c:v>
                </c:pt>
                <c:pt idx="51">
                  <c:v>75259</c:v>
                </c:pt>
                <c:pt idx="52">
                  <c:v>75265</c:v>
                </c:pt>
                <c:pt idx="53">
                  <c:v>75268</c:v>
                </c:pt>
                <c:pt idx="54">
                  <c:v>75276</c:v>
                </c:pt>
                <c:pt idx="55">
                  <c:v>75284</c:v>
                </c:pt>
                <c:pt idx="56">
                  <c:v>75283</c:v>
                </c:pt>
                <c:pt idx="57">
                  <c:v>75279</c:v>
                </c:pt>
                <c:pt idx="58">
                  <c:v>75278</c:v>
                </c:pt>
                <c:pt idx="59">
                  <c:v>75277</c:v>
                </c:pt>
                <c:pt idx="60">
                  <c:v>75275</c:v>
                </c:pt>
                <c:pt idx="61">
                  <c:v>75278</c:v>
                </c:pt>
                <c:pt idx="62">
                  <c:v>75276</c:v>
                </c:pt>
                <c:pt idx="63">
                  <c:v>75280</c:v>
                </c:pt>
                <c:pt idx="64">
                  <c:v>75284</c:v>
                </c:pt>
                <c:pt idx="65">
                  <c:v>75282</c:v>
                </c:pt>
                <c:pt idx="66">
                  <c:v>75280</c:v>
                </c:pt>
                <c:pt idx="67">
                  <c:v>75287</c:v>
                </c:pt>
                <c:pt idx="68">
                  <c:v>75296</c:v>
                </c:pt>
                <c:pt idx="69">
                  <c:v>75304</c:v>
                </c:pt>
                <c:pt idx="70">
                  <c:v>75314</c:v>
                </c:pt>
                <c:pt idx="71">
                  <c:v>75317</c:v>
                </c:pt>
                <c:pt idx="72">
                  <c:v>75336</c:v>
                </c:pt>
                <c:pt idx="73">
                  <c:v>75352</c:v>
                </c:pt>
                <c:pt idx="74">
                  <c:v>75359</c:v>
                </c:pt>
                <c:pt idx="75">
                  <c:v>75361</c:v>
                </c:pt>
                <c:pt idx="76">
                  <c:v>75360</c:v>
                </c:pt>
                <c:pt idx="77">
                  <c:v>75357</c:v>
                </c:pt>
                <c:pt idx="78">
                  <c:v>75356</c:v>
                </c:pt>
                <c:pt idx="79">
                  <c:v>75359</c:v>
                </c:pt>
                <c:pt idx="80">
                  <c:v>75365</c:v>
                </c:pt>
                <c:pt idx="81">
                  <c:v>75372</c:v>
                </c:pt>
                <c:pt idx="82">
                  <c:v>75376</c:v>
                </c:pt>
                <c:pt idx="83">
                  <c:v>75385</c:v>
                </c:pt>
                <c:pt idx="84">
                  <c:v>75390</c:v>
                </c:pt>
                <c:pt idx="85">
                  <c:v>75397</c:v>
                </c:pt>
                <c:pt idx="86">
                  <c:v>75394</c:v>
                </c:pt>
                <c:pt idx="87">
                  <c:v>75387</c:v>
                </c:pt>
                <c:pt idx="88">
                  <c:v>75382</c:v>
                </c:pt>
                <c:pt idx="89">
                  <c:v>75376</c:v>
                </c:pt>
                <c:pt idx="90">
                  <c:v>75376</c:v>
                </c:pt>
                <c:pt idx="91">
                  <c:v>75388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90-44FC-823B-7BAFDEF348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Saudi German Hospital Madinah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28419</c:v>
                </c:pt>
                <c:pt idx="1">
                  <c:v>28463</c:v>
                </c:pt>
                <c:pt idx="2">
                  <c:v>28500</c:v>
                </c:pt>
                <c:pt idx="3">
                  <c:v>28539</c:v>
                </c:pt>
                <c:pt idx="4">
                  <c:v>28539</c:v>
                </c:pt>
                <c:pt idx="5">
                  <c:v>28545</c:v>
                </c:pt>
                <c:pt idx="6">
                  <c:v>28552</c:v>
                </c:pt>
                <c:pt idx="7">
                  <c:v>28571</c:v>
                </c:pt>
                <c:pt idx="8">
                  <c:v>28583</c:v>
                </c:pt>
                <c:pt idx="9">
                  <c:v>28593</c:v>
                </c:pt>
                <c:pt idx="10">
                  <c:v>28604</c:v>
                </c:pt>
                <c:pt idx="11">
                  <c:v>28608</c:v>
                </c:pt>
                <c:pt idx="12">
                  <c:v>28610</c:v>
                </c:pt>
                <c:pt idx="13">
                  <c:v>28609</c:v>
                </c:pt>
                <c:pt idx="14">
                  <c:v>28611</c:v>
                </c:pt>
                <c:pt idx="15">
                  <c:v>28612</c:v>
                </c:pt>
                <c:pt idx="16">
                  <c:v>28611</c:v>
                </c:pt>
                <c:pt idx="17">
                  <c:v>28609</c:v>
                </c:pt>
                <c:pt idx="18">
                  <c:v>28609</c:v>
                </c:pt>
                <c:pt idx="19">
                  <c:v>28610</c:v>
                </c:pt>
                <c:pt idx="20">
                  <c:v>28611</c:v>
                </c:pt>
                <c:pt idx="21">
                  <c:v>28605</c:v>
                </c:pt>
                <c:pt idx="22">
                  <c:v>28601</c:v>
                </c:pt>
                <c:pt idx="23">
                  <c:v>28604</c:v>
                </c:pt>
                <c:pt idx="24">
                  <c:v>28603</c:v>
                </c:pt>
                <c:pt idx="25">
                  <c:v>28600</c:v>
                </c:pt>
                <c:pt idx="26">
                  <c:v>28600</c:v>
                </c:pt>
                <c:pt idx="27">
                  <c:v>28600</c:v>
                </c:pt>
                <c:pt idx="28">
                  <c:v>28600</c:v>
                </c:pt>
                <c:pt idx="29">
                  <c:v>28601</c:v>
                </c:pt>
                <c:pt idx="30">
                  <c:v>28598</c:v>
                </c:pt>
                <c:pt idx="31">
                  <c:v>28599</c:v>
                </c:pt>
                <c:pt idx="32">
                  <c:v>28597</c:v>
                </c:pt>
                <c:pt idx="33">
                  <c:v>28596</c:v>
                </c:pt>
                <c:pt idx="34">
                  <c:v>28594</c:v>
                </c:pt>
                <c:pt idx="35">
                  <c:v>28593</c:v>
                </c:pt>
                <c:pt idx="36">
                  <c:v>28591</c:v>
                </c:pt>
                <c:pt idx="37">
                  <c:v>28592</c:v>
                </c:pt>
                <c:pt idx="38">
                  <c:v>28592</c:v>
                </c:pt>
                <c:pt idx="39">
                  <c:v>28591</c:v>
                </c:pt>
                <c:pt idx="40">
                  <c:v>28592</c:v>
                </c:pt>
                <c:pt idx="41">
                  <c:v>28592</c:v>
                </c:pt>
                <c:pt idx="42">
                  <c:v>28591</c:v>
                </c:pt>
                <c:pt idx="43">
                  <c:v>28591</c:v>
                </c:pt>
                <c:pt idx="44">
                  <c:v>28592</c:v>
                </c:pt>
                <c:pt idx="45">
                  <c:v>28603</c:v>
                </c:pt>
                <c:pt idx="46">
                  <c:v>28616</c:v>
                </c:pt>
                <c:pt idx="47">
                  <c:v>28617</c:v>
                </c:pt>
                <c:pt idx="48">
                  <c:v>28615</c:v>
                </c:pt>
                <c:pt idx="49">
                  <c:v>28624</c:v>
                </c:pt>
                <c:pt idx="50">
                  <c:v>28628</c:v>
                </c:pt>
                <c:pt idx="51">
                  <c:v>28635</c:v>
                </c:pt>
                <c:pt idx="52">
                  <c:v>28639</c:v>
                </c:pt>
                <c:pt idx="53">
                  <c:v>28641</c:v>
                </c:pt>
                <c:pt idx="54">
                  <c:v>28640</c:v>
                </c:pt>
                <c:pt idx="55">
                  <c:v>28639</c:v>
                </c:pt>
                <c:pt idx="56">
                  <c:v>28639</c:v>
                </c:pt>
                <c:pt idx="57">
                  <c:v>28638</c:v>
                </c:pt>
                <c:pt idx="58">
                  <c:v>28635</c:v>
                </c:pt>
                <c:pt idx="59">
                  <c:v>28633</c:v>
                </c:pt>
                <c:pt idx="60">
                  <c:v>28632</c:v>
                </c:pt>
                <c:pt idx="61">
                  <c:v>28628</c:v>
                </c:pt>
                <c:pt idx="62">
                  <c:v>28634</c:v>
                </c:pt>
                <c:pt idx="63">
                  <c:v>28640</c:v>
                </c:pt>
                <c:pt idx="64">
                  <c:v>28646</c:v>
                </c:pt>
                <c:pt idx="65">
                  <c:v>28650</c:v>
                </c:pt>
                <c:pt idx="66">
                  <c:v>28647</c:v>
                </c:pt>
                <c:pt idx="67">
                  <c:v>28646</c:v>
                </c:pt>
                <c:pt idx="68">
                  <c:v>28646</c:v>
                </c:pt>
                <c:pt idx="69">
                  <c:v>28659</c:v>
                </c:pt>
                <c:pt idx="70">
                  <c:v>28673</c:v>
                </c:pt>
                <c:pt idx="71">
                  <c:v>28684</c:v>
                </c:pt>
                <c:pt idx="72">
                  <c:v>28697</c:v>
                </c:pt>
                <c:pt idx="73">
                  <c:v>28698</c:v>
                </c:pt>
                <c:pt idx="74">
                  <c:v>28700</c:v>
                </c:pt>
                <c:pt idx="75">
                  <c:v>28694</c:v>
                </c:pt>
                <c:pt idx="76">
                  <c:v>28695</c:v>
                </c:pt>
                <c:pt idx="77">
                  <c:v>28694</c:v>
                </c:pt>
                <c:pt idx="78">
                  <c:v>28692</c:v>
                </c:pt>
                <c:pt idx="79">
                  <c:v>28689</c:v>
                </c:pt>
                <c:pt idx="80">
                  <c:v>28688</c:v>
                </c:pt>
                <c:pt idx="81">
                  <c:v>28689</c:v>
                </c:pt>
                <c:pt idx="82">
                  <c:v>28690</c:v>
                </c:pt>
                <c:pt idx="83">
                  <c:v>28690</c:v>
                </c:pt>
                <c:pt idx="84">
                  <c:v>28688</c:v>
                </c:pt>
                <c:pt idx="85">
                  <c:v>28686</c:v>
                </c:pt>
                <c:pt idx="86">
                  <c:v>28685</c:v>
                </c:pt>
                <c:pt idx="87">
                  <c:v>28685</c:v>
                </c:pt>
                <c:pt idx="88">
                  <c:v>28682</c:v>
                </c:pt>
                <c:pt idx="89">
                  <c:v>28679</c:v>
                </c:pt>
                <c:pt idx="90">
                  <c:v>28674</c:v>
                </c:pt>
                <c:pt idx="91">
                  <c:v>28676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90-44FC-823B-7BAFDEF348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المستشفى السعودي الألماني عسير SGH-Aseer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76690</c:v>
                </c:pt>
                <c:pt idx="1">
                  <c:v>76687</c:v>
                </c:pt>
                <c:pt idx="2">
                  <c:v>76686</c:v>
                </c:pt>
                <c:pt idx="3">
                  <c:v>76687</c:v>
                </c:pt>
                <c:pt idx="4">
                  <c:v>76684</c:v>
                </c:pt>
                <c:pt idx="5">
                  <c:v>76688</c:v>
                </c:pt>
                <c:pt idx="6">
                  <c:v>76690</c:v>
                </c:pt>
                <c:pt idx="7">
                  <c:v>76699</c:v>
                </c:pt>
                <c:pt idx="8">
                  <c:v>76700</c:v>
                </c:pt>
                <c:pt idx="9">
                  <c:v>76709</c:v>
                </c:pt>
                <c:pt idx="10">
                  <c:v>76714</c:v>
                </c:pt>
                <c:pt idx="11">
                  <c:v>76709</c:v>
                </c:pt>
                <c:pt idx="12">
                  <c:v>76715</c:v>
                </c:pt>
                <c:pt idx="13">
                  <c:v>76725</c:v>
                </c:pt>
                <c:pt idx="14">
                  <c:v>76732</c:v>
                </c:pt>
                <c:pt idx="15">
                  <c:v>76742</c:v>
                </c:pt>
                <c:pt idx="16">
                  <c:v>76734</c:v>
                </c:pt>
                <c:pt idx="17">
                  <c:v>76739</c:v>
                </c:pt>
                <c:pt idx="18">
                  <c:v>76732</c:v>
                </c:pt>
                <c:pt idx="19">
                  <c:v>76734</c:v>
                </c:pt>
                <c:pt idx="20">
                  <c:v>76735</c:v>
                </c:pt>
                <c:pt idx="21">
                  <c:v>76733</c:v>
                </c:pt>
                <c:pt idx="22">
                  <c:v>76728</c:v>
                </c:pt>
                <c:pt idx="23">
                  <c:v>76735</c:v>
                </c:pt>
                <c:pt idx="24">
                  <c:v>76733</c:v>
                </c:pt>
                <c:pt idx="25">
                  <c:v>76727</c:v>
                </c:pt>
                <c:pt idx="26">
                  <c:v>76726</c:v>
                </c:pt>
                <c:pt idx="27">
                  <c:v>76727</c:v>
                </c:pt>
                <c:pt idx="28">
                  <c:v>76733</c:v>
                </c:pt>
                <c:pt idx="29">
                  <c:v>76735</c:v>
                </c:pt>
                <c:pt idx="30">
                  <c:v>76734</c:v>
                </c:pt>
                <c:pt idx="31">
                  <c:v>76729</c:v>
                </c:pt>
                <c:pt idx="32">
                  <c:v>76725</c:v>
                </c:pt>
                <c:pt idx="33">
                  <c:v>76726</c:v>
                </c:pt>
                <c:pt idx="34">
                  <c:v>76724</c:v>
                </c:pt>
                <c:pt idx="35">
                  <c:v>76716</c:v>
                </c:pt>
                <c:pt idx="36">
                  <c:v>76710</c:v>
                </c:pt>
                <c:pt idx="37">
                  <c:v>76700</c:v>
                </c:pt>
                <c:pt idx="38">
                  <c:v>76698</c:v>
                </c:pt>
                <c:pt idx="39">
                  <c:v>76693</c:v>
                </c:pt>
                <c:pt idx="40">
                  <c:v>76693</c:v>
                </c:pt>
                <c:pt idx="41">
                  <c:v>76690</c:v>
                </c:pt>
                <c:pt idx="42">
                  <c:v>76683</c:v>
                </c:pt>
                <c:pt idx="43">
                  <c:v>76685</c:v>
                </c:pt>
                <c:pt idx="44">
                  <c:v>76683</c:v>
                </c:pt>
                <c:pt idx="45">
                  <c:v>76686</c:v>
                </c:pt>
                <c:pt idx="46">
                  <c:v>76684</c:v>
                </c:pt>
                <c:pt idx="47">
                  <c:v>76684</c:v>
                </c:pt>
                <c:pt idx="48">
                  <c:v>76685</c:v>
                </c:pt>
                <c:pt idx="49">
                  <c:v>76688</c:v>
                </c:pt>
                <c:pt idx="50">
                  <c:v>76686</c:v>
                </c:pt>
                <c:pt idx="51">
                  <c:v>76684</c:v>
                </c:pt>
                <c:pt idx="52">
                  <c:v>76685</c:v>
                </c:pt>
                <c:pt idx="53">
                  <c:v>76688</c:v>
                </c:pt>
                <c:pt idx="54">
                  <c:v>76689</c:v>
                </c:pt>
                <c:pt idx="55">
                  <c:v>76688</c:v>
                </c:pt>
                <c:pt idx="56">
                  <c:v>76687</c:v>
                </c:pt>
                <c:pt idx="57">
                  <c:v>76683</c:v>
                </c:pt>
                <c:pt idx="58">
                  <c:v>76675</c:v>
                </c:pt>
                <c:pt idx="59">
                  <c:v>76673</c:v>
                </c:pt>
                <c:pt idx="60">
                  <c:v>76672</c:v>
                </c:pt>
                <c:pt idx="61">
                  <c:v>76668</c:v>
                </c:pt>
                <c:pt idx="62">
                  <c:v>76664</c:v>
                </c:pt>
                <c:pt idx="63">
                  <c:v>76665</c:v>
                </c:pt>
                <c:pt idx="64">
                  <c:v>76665</c:v>
                </c:pt>
                <c:pt idx="65">
                  <c:v>76663</c:v>
                </c:pt>
                <c:pt idx="66">
                  <c:v>76659</c:v>
                </c:pt>
                <c:pt idx="67">
                  <c:v>76657</c:v>
                </c:pt>
                <c:pt idx="68">
                  <c:v>76657</c:v>
                </c:pt>
                <c:pt idx="69">
                  <c:v>76655</c:v>
                </c:pt>
                <c:pt idx="70">
                  <c:v>76655</c:v>
                </c:pt>
                <c:pt idx="71">
                  <c:v>76656</c:v>
                </c:pt>
                <c:pt idx="72">
                  <c:v>76650</c:v>
                </c:pt>
                <c:pt idx="73">
                  <c:v>76642</c:v>
                </c:pt>
                <c:pt idx="74">
                  <c:v>76646</c:v>
                </c:pt>
                <c:pt idx="75">
                  <c:v>76643</c:v>
                </c:pt>
                <c:pt idx="76">
                  <c:v>76641</c:v>
                </c:pt>
                <c:pt idx="77">
                  <c:v>76642</c:v>
                </c:pt>
                <c:pt idx="78">
                  <c:v>76641</c:v>
                </c:pt>
                <c:pt idx="79">
                  <c:v>76644</c:v>
                </c:pt>
                <c:pt idx="80">
                  <c:v>76649</c:v>
                </c:pt>
                <c:pt idx="81">
                  <c:v>76654</c:v>
                </c:pt>
                <c:pt idx="82">
                  <c:v>76654</c:v>
                </c:pt>
                <c:pt idx="83">
                  <c:v>76670</c:v>
                </c:pt>
                <c:pt idx="84">
                  <c:v>76680</c:v>
                </c:pt>
                <c:pt idx="85">
                  <c:v>76681</c:v>
                </c:pt>
                <c:pt idx="86">
                  <c:v>76689</c:v>
                </c:pt>
                <c:pt idx="87">
                  <c:v>76685</c:v>
                </c:pt>
                <c:pt idx="88">
                  <c:v>76682</c:v>
                </c:pt>
                <c:pt idx="89">
                  <c:v>76684</c:v>
                </c:pt>
                <c:pt idx="90">
                  <c:v>76681</c:v>
                </c:pt>
                <c:pt idx="91">
                  <c:v>76680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90-44FC-823B-7BAFDEF348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المستشفى السعودي الألماني حائل SGH-Hail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7758</c:v>
                </c:pt>
                <c:pt idx="1">
                  <c:v>7760</c:v>
                </c:pt>
                <c:pt idx="2">
                  <c:v>7759</c:v>
                </c:pt>
                <c:pt idx="3">
                  <c:v>7758</c:v>
                </c:pt>
                <c:pt idx="4">
                  <c:v>7760</c:v>
                </c:pt>
                <c:pt idx="5">
                  <c:v>7808</c:v>
                </c:pt>
                <c:pt idx="6">
                  <c:v>8114</c:v>
                </c:pt>
                <c:pt idx="7">
                  <c:v>8292</c:v>
                </c:pt>
                <c:pt idx="8">
                  <c:v>8392</c:v>
                </c:pt>
                <c:pt idx="9">
                  <c:v>8448</c:v>
                </c:pt>
                <c:pt idx="10">
                  <c:v>8516</c:v>
                </c:pt>
                <c:pt idx="11">
                  <c:v>8584</c:v>
                </c:pt>
                <c:pt idx="12">
                  <c:v>8658</c:v>
                </c:pt>
                <c:pt idx="13">
                  <c:v>8663</c:v>
                </c:pt>
                <c:pt idx="14">
                  <c:v>8665</c:v>
                </c:pt>
                <c:pt idx="15">
                  <c:v>8665</c:v>
                </c:pt>
                <c:pt idx="16">
                  <c:v>8693</c:v>
                </c:pt>
                <c:pt idx="17">
                  <c:v>8838</c:v>
                </c:pt>
                <c:pt idx="18">
                  <c:v>8903</c:v>
                </c:pt>
                <c:pt idx="19">
                  <c:v>8970</c:v>
                </c:pt>
                <c:pt idx="20">
                  <c:v>8976</c:v>
                </c:pt>
                <c:pt idx="21">
                  <c:v>8975</c:v>
                </c:pt>
                <c:pt idx="22">
                  <c:v>8974</c:v>
                </c:pt>
                <c:pt idx="23">
                  <c:v>8974</c:v>
                </c:pt>
                <c:pt idx="24">
                  <c:v>8974</c:v>
                </c:pt>
                <c:pt idx="25">
                  <c:v>8973</c:v>
                </c:pt>
                <c:pt idx="26">
                  <c:v>8979</c:v>
                </c:pt>
                <c:pt idx="27">
                  <c:v>9073</c:v>
                </c:pt>
                <c:pt idx="28">
                  <c:v>9087</c:v>
                </c:pt>
                <c:pt idx="29">
                  <c:v>9097</c:v>
                </c:pt>
                <c:pt idx="30">
                  <c:v>9110</c:v>
                </c:pt>
                <c:pt idx="31">
                  <c:v>9122</c:v>
                </c:pt>
                <c:pt idx="32">
                  <c:v>9146</c:v>
                </c:pt>
                <c:pt idx="33">
                  <c:v>9162</c:v>
                </c:pt>
                <c:pt idx="34">
                  <c:v>9168</c:v>
                </c:pt>
                <c:pt idx="35">
                  <c:v>9177</c:v>
                </c:pt>
                <c:pt idx="36">
                  <c:v>9183</c:v>
                </c:pt>
                <c:pt idx="37">
                  <c:v>9188</c:v>
                </c:pt>
                <c:pt idx="38">
                  <c:v>9188</c:v>
                </c:pt>
                <c:pt idx="39">
                  <c:v>9190</c:v>
                </c:pt>
                <c:pt idx="40">
                  <c:v>9194</c:v>
                </c:pt>
                <c:pt idx="41">
                  <c:v>9194</c:v>
                </c:pt>
                <c:pt idx="42">
                  <c:v>9196</c:v>
                </c:pt>
                <c:pt idx="43">
                  <c:v>9201</c:v>
                </c:pt>
                <c:pt idx="44">
                  <c:v>9205</c:v>
                </c:pt>
                <c:pt idx="45">
                  <c:v>9207</c:v>
                </c:pt>
                <c:pt idx="46">
                  <c:v>9208</c:v>
                </c:pt>
                <c:pt idx="47">
                  <c:v>9213</c:v>
                </c:pt>
                <c:pt idx="48">
                  <c:v>9217</c:v>
                </c:pt>
                <c:pt idx="49">
                  <c:v>9217</c:v>
                </c:pt>
                <c:pt idx="50">
                  <c:v>9218</c:v>
                </c:pt>
                <c:pt idx="51">
                  <c:v>9215</c:v>
                </c:pt>
                <c:pt idx="52">
                  <c:v>9221</c:v>
                </c:pt>
                <c:pt idx="53">
                  <c:v>9229</c:v>
                </c:pt>
                <c:pt idx="54">
                  <c:v>9228</c:v>
                </c:pt>
                <c:pt idx="55">
                  <c:v>9227</c:v>
                </c:pt>
                <c:pt idx="56">
                  <c:v>9225</c:v>
                </c:pt>
                <c:pt idx="57">
                  <c:v>9223</c:v>
                </c:pt>
                <c:pt idx="58">
                  <c:v>9222</c:v>
                </c:pt>
                <c:pt idx="59">
                  <c:v>9224</c:v>
                </c:pt>
                <c:pt idx="60">
                  <c:v>9222</c:v>
                </c:pt>
                <c:pt idx="61">
                  <c:v>9223</c:v>
                </c:pt>
                <c:pt idx="62">
                  <c:v>9223</c:v>
                </c:pt>
                <c:pt idx="63">
                  <c:v>9226</c:v>
                </c:pt>
                <c:pt idx="64">
                  <c:v>9227</c:v>
                </c:pt>
                <c:pt idx="65">
                  <c:v>9228</c:v>
                </c:pt>
                <c:pt idx="66">
                  <c:v>9228</c:v>
                </c:pt>
                <c:pt idx="67">
                  <c:v>9228</c:v>
                </c:pt>
                <c:pt idx="68">
                  <c:v>9226</c:v>
                </c:pt>
                <c:pt idx="69">
                  <c:v>9227</c:v>
                </c:pt>
                <c:pt idx="70">
                  <c:v>9229</c:v>
                </c:pt>
                <c:pt idx="71">
                  <c:v>9231</c:v>
                </c:pt>
                <c:pt idx="72">
                  <c:v>9232</c:v>
                </c:pt>
                <c:pt idx="73">
                  <c:v>9231</c:v>
                </c:pt>
                <c:pt idx="74">
                  <c:v>9233</c:v>
                </c:pt>
                <c:pt idx="75">
                  <c:v>9233</c:v>
                </c:pt>
                <c:pt idx="76">
                  <c:v>9232</c:v>
                </c:pt>
                <c:pt idx="77">
                  <c:v>9231</c:v>
                </c:pt>
                <c:pt idx="78">
                  <c:v>9232</c:v>
                </c:pt>
                <c:pt idx="79">
                  <c:v>9234</c:v>
                </c:pt>
                <c:pt idx="80">
                  <c:v>9236</c:v>
                </c:pt>
                <c:pt idx="81">
                  <c:v>9248</c:v>
                </c:pt>
                <c:pt idx="82">
                  <c:v>9281</c:v>
                </c:pt>
                <c:pt idx="83">
                  <c:v>9305</c:v>
                </c:pt>
                <c:pt idx="84">
                  <c:v>9331</c:v>
                </c:pt>
                <c:pt idx="85">
                  <c:v>9342</c:v>
                </c:pt>
                <c:pt idx="86">
                  <c:v>9346</c:v>
                </c:pt>
                <c:pt idx="87">
                  <c:v>9346</c:v>
                </c:pt>
                <c:pt idx="88">
                  <c:v>9344</c:v>
                </c:pt>
                <c:pt idx="89">
                  <c:v>9343</c:v>
                </c:pt>
                <c:pt idx="90">
                  <c:v>9344</c:v>
                </c:pt>
                <c:pt idx="91">
                  <c:v>9346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90-44FC-823B-7BAFDEF348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Saudi German Hospital SGH-Jeddah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  <c:pt idx="0">
                  <c:v>63691</c:v>
                </c:pt>
                <c:pt idx="1">
                  <c:v>63696</c:v>
                </c:pt>
                <c:pt idx="2">
                  <c:v>63697</c:v>
                </c:pt>
                <c:pt idx="3">
                  <c:v>63705</c:v>
                </c:pt>
                <c:pt idx="4">
                  <c:v>63718</c:v>
                </c:pt>
                <c:pt idx="5">
                  <c:v>63733</c:v>
                </c:pt>
                <c:pt idx="6">
                  <c:v>63743</c:v>
                </c:pt>
                <c:pt idx="7">
                  <c:v>63754</c:v>
                </c:pt>
                <c:pt idx="8">
                  <c:v>63765</c:v>
                </c:pt>
                <c:pt idx="9">
                  <c:v>63775</c:v>
                </c:pt>
                <c:pt idx="10">
                  <c:v>63815</c:v>
                </c:pt>
                <c:pt idx="11">
                  <c:v>63835</c:v>
                </c:pt>
                <c:pt idx="12">
                  <c:v>63843</c:v>
                </c:pt>
                <c:pt idx="13">
                  <c:v>63876</c:v>
                </c:pt>
                <c:pt idx="14">
                  <c:v>63908</c:v>
                </c:pt>
                <c:pt idx="15">
                  <c:v>63944</c:v>
                </c:pt>
                <c:pt idx="16">
                  <c:v>63951</c:v>
                </c:pt>
                <c:pt idx="17">
                  <c:v>63974</c:v>
                </c:pt>
                <c:pt idx="18">
                  <c:v>63991</c:v>
                </c:pt>
                <c:pt idx="19">
                  <c:v>64007</c:v>
                </c:pt>
                <c:pt idx="20">
                  <c:v>64023</c:v>
                </c:pt>
                <c:pt idx="21">
                  <c:v>64044</c:v>
                </c:pt>
                <c:pt idx="22">
                  <c:v>64057</c:v>
                </c:pt>
                <c:pt idx="23">
                  <c:v>64073</c:v>
                </c:pt>
                <c:pt idx="24">
                  <c:v>64078</c:v>
                </c:pt>
                <c:pt idx="25">
                  <c:v>63977</c:v>
                </c:pt>
                <c:pt idx="26">
                  <c:v>63959</c:v>
                </c:pt>
                <c:pt idx="27">
                  <c:v>63953</c:v>
                </c:pt>
                <c:pt idx="28">
                  <c:v>63951</c:v>
                </c:pt>
                <c:pt idx="29">
                  <c:v>63953</c:v>
                </c:pt>
                <c:pt idx="30">
                  <c:v>63947</c:v>
                </c:pt>
                <c:pt idx="31">
                  <c:v>63945</c:v>
                </c:pt>
                <c:pt idx="32">
                  <c:v>63946</c:v>
                </c:pt>
                <c:pt idx="33">
                  <c:v>63942</c:v>
                </c:pt>
                <c:pt idx="34">
                  <c:v>63941</c:v>
                </c:pt>
                <c:pt idx="35">
                  <c:v>63954</c:v>
                </c:pt>
                <c:pt idx="36">
                  <c:v>63976</c:v>
                </c:pt>
                <c:pt idx="37">
                  <c:v>63908</c:v>
                </c:pt>
                <c:pt idx="38">
                  <c:v>63903</c:v>
                </c:pt>
                <c:pt idx="39">
                  <c:v>63899</c:v>
                </c:pt>
                <c:pt idx="40">
                  <c:v>63901</c:v>
                </c:pt>
                <c:pt idx="41">
                  <c:v>63909</c:v>
                </c:pt>
                <c:pt idx="42">
                  <c:v>63906</c:v>
                </c:pt>
                <c:pt idx="43">
                  <c:v>63910</c:v>
                </c:pt>
                <c:pt idx="44">
                  <c:v>63909</c:v>
                </c:pt>
                <c:pt idx="45">
                  <c:v>63906</c:v>
                </c:pt>
                <c:pt idx="46">
                  <c:v>63907</c:v>
                </c:pt>
                <c:pt idx="47">
                  <c:v>63909</c:v>
                </c:pt>
                <c:pt idx="48">
                  <c:v>63947</c:v>
                </c:pt>
                <c:pt idx="49">
                  <c:v>63967</c:v>
                </c:pt>
                <c:pt idx="50">
                  <c:v>63985</c:v>
                </c:pt>
                <c:pt idx="51">
                  <c:v>64004</c:v>
                </c:pt>
                <c:pt idx="52">
                  <c:v>64019</c:v>
                </c:pt>
                <c:pt idx="53">
                  <c:v>64035</c:v>
                </c:pt>
                <c:pt idx="54">
                  <c:v>64039</c:v>
                </c:pt>
                <c:pt idx="55">
                  <c:v>64048</c:v>
                </c:pt>
                <c:pt idx="56">
                  <c:v>64058</c:v>
                </c:pt>
                <c:pt idx="57">
                  <c:v>64080</c:v>
                </c:pt>
                <c:pt idx="58">
                  <c:v>64084</c:v>
                </c:pt>
                <c:pt idx="59">
                  <c:v>64088</c:v>
                </c:pt>
                <c:pt idx="60">
                  <c:v>64092</c:v>
                </c:pt>
                <c:pt idx="61">
                  <c:v>64092</c:v>
                </c:pt>
                <c:pt idx="62">
                  <c:v>64088</c:v>
                </c:pt>
                <c:pt idx="63">
                  <c:v>64091</c:v>
                </c:pt>
                <c:pt idx="64">
                  <c:v>64101</c:v>
                </c:pt>
                <c:pt idx="65">
                  <c:v>64108</c:v>
                </c:pt>
                <c:pt idx="66">
                  <c:v>64123</c:v>
                </c:pt>
                <c:pt idx="67">
                  <c:v>64131</c:v>
                </c:pt>
                <c:pt idx="68">
                  <c:v>64139</c:v>
                </c:pt>
                <c:pt idx="69">
                  <c:v>64171</c:v>
                </c:pt>
                <c:pt idx="70">
                  <c:v>64196</c:v>
                </c:pt>
                <c:pt idx="71">
                  <c:v>64222</c:v>
                </c:pt>
                <c:pt idx="72">
                  <c:v>64221</c:v>
                </c:pt>
                <c:pt idx="73">
                  <c:v>64233</c:v>
                </c:pt>
                <c:pt idx="74">
                  <c:v>64241</c:v>
                </c:pt>
                <c:pt idx="75">
                  <c:v>64249</c:v>
                </c:pt>
                <c:pt idx="76">
                  <c:v>64259</c:v>
                </c:pt>
                <c:pt idx="77">
                  <c:v>64280</c:v>
                </c:pt>
                <c:pt idx="78">
                  <c:v>64291</c:v>
                </c:pt>
                <c:pt idx="79">
                  <c:v>64317</c:v>
                </c:pt>
                <c:pt idx="80">
                  <c:v>64357</c:v>
                </c:pt>
                <c:pt idx="81">
                  <c:v>64378</c:v>
                </c:pt>
                <c:pt idx="82">
                  <c:v>64418</c:v>
                </c:pt>
                <c:pt idx="83">
                  <c:v>64445</c:v>
                </c:pt>
                <c:pt idx="84">
                  <c:v>64469</c:v>
                </c:pt>
                <c:pt idx="85">
                  <c:v>64481</c:v>
                </c:pt>
                <c:pt idx="86">
                  <c:v>64498</c:v>
                </c:pt>
                <c:pt idx="87">
                  <c:v>64504</c:v>
                </c:pt>
                <c:pt idx="88">
                  <c:v>64521</c:v>
                </c:pt>
                <c:pt idx="89">
                  <c:v>64541</c:v>
                </c:pt>
                <c:pt idx="90">
                  <c:v>64551</c:v>
                </c:pt>
                <c:pt idx="91">
                  <c:v>64567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90-44FC-823B-7BAFDEF348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Beverly Clinics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  <c:pt idx="1">
                  <c:v>3583</c:v>
                </c:pt>
                <c:pt idx="2">
                  <c:v>3617</c:v>
                </c:pt>
                <c:pt idx="3">
                  <c:v>3630</c:v>
                </c:pt>
                <c:pt idx="4">
                  <c:v>3649</c:v>
                </c:pt>
                <c:pt idx="5">
                  <c:v>3660</c:v>
                </c:pt>
                <c:pt idx="6">
                  <c:v>3675</c:v>
                </c:pt>
                <c:pt idx="7">
                  <c:v>3691</c:v>
                </c:pt>
                <c:pt idx="8">
                  <c:v>3704</c:v>
                </c:pt>
                <c:pt idx="9">
                  <c:v>3715</c:v>
                </c:pt>
                <c:pt idx="10">
                  <c:v>3724</c:v>
                </c:pt>
                <c:pt idx="11">
                  <c:v>3734</c:v>
                </c:pt>
                <c:pt idx="12">
                  <c:v>3747</c:v>
                </c:pt>
                <c:pt idx="13">
                  <c:v>3755</c:v>
                </c:pt>
                <c:pt idx="14">
                  <c:v>3762</c:v>
                </c:pt>
                <c:pt idx="15">
                  <c:v>3763</c:v>
                </c:pt>
                <c:pt idx="16">
                  <c:v>3768</c:v>
                </c:pt>
                <c:pt idx="17">
                  <c:v>3772</c:v>
                </c:pt>
                <c:pt idx="18">
                  <c:v>3772</c:v>
                </c:pt>
                <c:pt idx="19">
                  <c:v>3773</c:v>
                </c:pt>
                <c:pt idx="20">
                  <c:v>3783</c:v>
                </c:pt>
                <c:pt idx="21">
                  <c:v>3791</c:v>
                </c:pt>
                <c:pt idx="22">
                  <c:v>3813</c:v>
                </c:pt>
                <c:pt idx="23">
                  <c:v>3827</c:v>
                </c:pt>
                <c:pt idx="24">
                  <c:v>3830</c:v>
                </c:pt>
                <c:pt idx="25">
                  <c:v>3832</c:v>
                </c:pt>
                <c:pt idx="26">
                  <c:v>3832</c:v>
                </c:pt>
                <c:pt idx="27">
                  <c:v>3834</c:v>
                </c:pt>
                <c:pt idx="28">
                  <c:v>3833</c:v>
                </c:pt>
                <c:pt idx="29">
                  <c:v>3833</c:v>
                </c:pt>
                <c:pt idx="30">
                  <c:v>3834</c:v>
                </c:pt>
                <c:pt idx="31">
                  <c:v>3840</c:v>
                </c:pt>
                <c:pt idx="32">
                  <c:v>3842</c:v>
                </c:pt>
                <c:pt idx="33">
                  <c:v>3843</c:v>
                </c:pt>
                <c:pt idx="34">
                  <c:v>3847</c:v>
                </c:pt>
                <c:pt idx="35">
                  <c:v>3865</c:v>
                </c:pt>
                <c:pt idx="36">
                  <c:v>3885</c:v>
                </c:pt>
                <c:pt idx="37">
                  <c:v>3912</c:v>
                </c:pt>
                <c:pt idx="38">
                  <c:v>3912</c:v>
                </c:pt>
                <c:pt idx="39">
                  <c:v>3913</c:v>
                </c:pt>
                <c:pt idx="40">
                  <c:v>3914</c:v>
                </c:pt>
                <c:pt idx="41">
                  <c:v>3914</c:v>
                </c:pt>
                <c:pt idx="42">
                  <c:v>3914</c:v>
                </c:pt>
                <c:pt idx="43">
                  <c:v>3914</c:v>
                </c:pt>
                <c:pt idx="44">
                  <c:v>3914</c:v>
                </c:pt>
                <c:pt idx="45">
                  <c:v>3915</c:v>
                </c:pt>
                <c:pt idx="46">
                  <c:v>3916</c:v>
                </c:pt>
                <c:pt idx="47">
                  <c:v>3919</c:v>
                </c:pt>
                <c:pt idx="48">
                  <c:v>3938</c:v>
                </c:pt>
                <c:pt idx="49">
                  <c:v>3944</c:v>
                </c:pt>
                <c:pt idx="50">
                  <c:v>3955</c:v>
                </c:pt>
                <c:pt idx="51">
                  <c:v>3963</c:v>
                </c:pt>
                <c:pt idx="52">
                  <c:v>3963</c:v>
                </c:pt>
                <c:pt idx="53">
                  <c:v>3963</c:v>
                </c:pt>
                <c:pt idx="54">
                  <c:v>3963</c:v>
                </c:pt>
                <c:pt idx="55">
                  <c:v>3969</c:v>
                </c:pt>
                <c:pt idx="56">
                  <c:v>3987</c:v>
                </c:pt>
                <c:pt idx="57">
                  <c:v>3996</c:v>
                </c:pt>
                <c:pt idx="58">
                  <c:v>4000</c:v>
                </c:pt>
                <c:pt idx="59">
                  <c:v>4001</c:v>
                </c:pt>
                <c:pt idx="60">
                  <c:v>4006</c:v>
                </c:pt>
                <c:pt idx="61">
                  <c:v>4010</c:v>
                </c:pt>
                <c:pt idx="62">
                  <c:v>4010</c:v>
                </c:pt>
                <c:pt idx="63">
                  <c:v>4014</c:v>
                </c:pt>
                <c:pt idx="64">
                  <c:v>4021</c:v>
                </c:pt>
                <c:pt idx="65">
                  <c:v>4023</c:v>
                </c:pt>
                <c:pt idx="66">
                  <c:v>4024</c:v>
                </c:pt>
                <c:pt idx="67">
                  <c:v>4024</c:v>
                </c:pt>
                <c:pt idx="68">
                  <c:v>4031</c:v>
                </c:pt>
                <c:pt idx="69">
                  <c:v>4047</c:v>
                </c:pt>
                <c:pt idx="70">
                  <c:v>4060</c:v>
                </c:pt>
                <c:pt idx="71">
                  <c:v>4065</c:v>
                </c:pt>
                <c:pt idx="72">
                  <c:v>4073</c:v>
                </c:pt>
                <c:pt idx="73">
                  <c:v>4073</c:v>
                </c:pt>
                <c:pt idx="74">
                  <c:v>4077</c:v>
                </c:pt>
                <c:pt idx="75">
                  <c:v>4085</c:v>
                </c:pt>
                <c:pt idx="76">
                  <c:v>4092</c:v>
                </c:pt>
                <c:pt idx="77">
                  <c:v>4106</c:v>
                </c:pt>
                <c:pt idx="78">
                  <c:v>4121</c:v>
                </c:pt>
                <c:pt idx="79">
                  <c:v>4135</c:v>
                </c:pt>
                <c:pt idx="80">
                  <c:v>4143</c:v>
                </c:pt>
                <c:pt idx="81">
                  <c:v>4150</c:v>
                </c:pt>
                <c:pt idx="82">
                  <c:v>4166</c:v>
                </c:pt>
                <c:pt idx="83">
                  <c:v>4174</c:v>
                </c:pt>
                <c:pt idx="84">
                  <c:v>4187</c:v>
                </c:pt>
                <c:pt idx="85">
                  <c:v>4196</c:v>
                </c:pt>
                <c:pt idx="86">
                  <c:v>4204</c:v>
                </c:pt>
                <c:pt idx="87">
                  <c:v>4202</c:v>
                </c:pt>
                <c:pt idx="88">
                  <c:v>4202</c:v>
                </c:pt>
                <c:pt idx="89">
                  <c:v>4202</c:v>
                </c:pt>
                <c:pt idx="90">
                  <c:v>4202</c:v>
                </c:pt>
                <c:pt idx="91">
                  <c:v>4203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90-44FC-823B-7BAFDEF3489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المستشفى السعودي الألماني الدمام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Sheet1!$H$2:$H$93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890-44FC-823B-7BAFDEF34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042824"/>
        <c:axId val="250041512"/>
      </c:lineChart>
      <c:dateAx>
        <c:axId val="25004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41512"/>
        <c:crosses val="autoZero"/>
        <c:auto val="1"/>
        <c:lblOffset val="100"/>
        <c:baseTimeUnit val="days"/>
      </c:dateAx>
      <c:valAx>
        <c:axId val="25004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4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89239-58A3-4777-AD77-4F560DFB1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DAE33-D51D-471A-A77B-B92056A9F0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648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E104B-0C1F-44F2-9C09-7DC3356CA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C6272-50B3-429D-AE34-DD0DBA180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55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2019-10-15T11:34:23Z</dcterms:created>
  <dcterms:modified xsi:type="dcterms:W3CDTF">2019-10-15T11:34:29Z</dcterms:modified>
</cp:coreProperties>
</file>