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223C6-E15D-4007-BAA3-B75DBA9C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6FE36-4CA0-485D-A96F-A5735A130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467215"/>
              </p:ext>
            </p:extLst>
          </p:nvPr>
        </p:nvGraphicFramePr>
        <p:xfrm>
          <a:off x="457200" y="1731963"/>
          <a:ext cx="8188452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98601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76475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73474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164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828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89488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7129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16302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04352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080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84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3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27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beverlyclinics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sghaseer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5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sghmadinah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58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sghhail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70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sgh.group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72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sghdammam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39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9F16D-3C60-4C73-861B-E037B1E35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515845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2019-10-15T11:18:26Z</dcterms:created>
  <dcterms:modified xsi:type="dcterms:W3CDTF">2019-10-15T11:18:47Z</dcterms:modified>
</cp:coreProperties>
</file>