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83797-35D7-4667-9895-2203E533C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F53175-F471-4781-8834-269EE223D6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1377602"/>
              </p:ext>
            </p:extLst>
          </p:nvPr>
        </p:nvGraphicFramePr>
        <p:xfrm>
          <a:off x="457200" y="1731963"/>
          <a:ext cx="8188452" cy="348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870988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793946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04661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9430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2500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6935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970922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343237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13659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6656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7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sghriyadh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03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sghjeddah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077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beverlyclinics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01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sghaseer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88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sghmadinah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08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sghhail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518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sgh.group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33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sghdammam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281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732D4-B39F-463B-A3A8-C9ED14BDE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7850184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123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2019-10-15T11:08:51Z</dcterms:created>
  <dcterms:modified xsi:type="dcterms:W3CDTF">2019-10-15T11:09:15Z</dcterms:modified>
</cp:coreProperties>
</file>